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9" r:id="rId4"/>
    <p:sldId id="262" r:id="rId5"/>
    <p:sldId id="261" r:id="rId6"/>
    <p:sldId id="263" r:id="rId7"/>
    <p:sldId id="264" r:id="rId8"/>
    <p:sldId id="265" r:id="rId9"/>
    <p:sldId id="266" r:id="rId10"/>
    <p:sldId id="267" r:id="rId11"/>
    <p:sldId id="268" r:id="rId12"/>
    <p:sldId id="257"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87" autoAdjust="0"/>
    <p:restoredTop sz="94660"/>
  </p:normalViewPr>
  <p:slideViewPr>
    <p:cSldViewPr snapToGrid="0">
      <p:cViewPr varScale="1">
        <p:scale>
          <a:sx n="152" d="100"/>
          <a:sy n="152" d="100"/>
        </p:scale>
        <p:origin x="65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0E8287-C342-487D-B8FD-B28611E0AC6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407FB89-D4DE-49BD-B612-AA1213723E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DF06FF3-BEC3-440A-B783-EB5C77FF0BEA}"/>
              </a:ext>
            </a:extLst>
          </p:cNvPr>
          <p:cNvSpPr>
            <a:spLocks noGrp="1"/>
          </p:cNvSpPr>
          <p:nvPr>
            <p:ph type="dt" sz="half" idx="10"/>
          </p:nvPr>
        </p:nvSpPr>
        <p:spPr/>
        <p:txBody>
          <a:bodyPr/>
          <a:lstStyle/>
          <a:p>
            <a:fld id="{0529F714-5C20-4393-98AB-6014D7FE1113}" type="datetimeFigureOut">
              <a:rPr lang="fr-FR" smtClean="0"/>
              <a:t>29/03/2022</a:t>
            </a:fld>
            <a:endParaRPr lang="fr-FR"/>
          </a:p>
        </p:txBody>
      </p:sp>
      <p:sp>
        <p:nvSpPr>
          <p:cNvPr id="5" name="Espace réservé du pied de page 4">
            <a:extLst>
              <a:ext uri="{FF2B5EF4-FFF2-40B4-BE49-F238E27FC236}">
                <a16:creationId xmlns:a16="http://schemas.microsoft.com/office/drawing/2014/main" id="{9BF9351A-A3E0-4870-9B57-ABE18757919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EA278EE-BDEF-46AF-8AA3-EB4211339566}"/>
              </a:ext>
            </a:extLst>
          </p:cNvPr>
          <p:cNvSpPr>
            <a:spLocks noGrp="1"/>
          </p:cNvSpPr>
          <p:nvPr>
            <p:ph type="sldNum" sz="quarter" idx="12"/>
          </p:nvPr>
        </p:nvSpPr>
        <p:spPr/>
        <p:txBody>
          <a:bodyPr/>
          <a:lstStyle/>
          <a:p>
            <a:fld id="{2176B1D7-4291-434C-8FAC-4BB1761E0F9A}" type="slidenum">
              <a:rPr lang="fr-FR" smtClean="0"/>
              <a:t>‹N°›</a:t>
            </a:fld>
            <a:endParaRPr lang="fr-FR"/>
          </a:p>
        </p:txBody>
      </p:sp>
    </p:spTree>
    <p:extLst>
      <p:ext uri="{BB962C8B-B14F-4D97-AF65-F5344CB8AC3E}">
        <p14:creationId xmlns:p14="http://schemas.microsoft.com/office/powerpoint/2010/main" val="1723773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9B6D76-CF47-4DF9-A70E-8DF96E4E885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00D0070E-8102-45D9-BF58-830337C64DBA}"/>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4AA5D07-EC4B-4C7F-807E-972AAA8F7DF8}"/>
              </a:ext>
            </a:extLst>
          </p:cNvPr>
          <p:cNvSpPr>
            <a:spLocks noGrp="1"/>
          </p:cNvSpPr>
          <p:nvPr>
            <p:ph type="dt" sz="half" idx="10"/>
          </p:nvPr>
        </p:nvSpPr>
        <p:spPr/>
        <p:txBody>
          <a:bodyPr/>
          <a:lstStyle/>
          <a:p>
            <a:fld id="{0529F714-5C20-4393-98AB-6014D7FE1113}" type="datetimeFigureOut">
              <a:rPr lang="fr-FR" smtClean="0"/>
              <a:t>29/03/2022</a:t>
            </a:fld>
            <a:endParaRPr lang="fr-FR"/>
          </a:p>
        </p:txBody>
      </p:sp>
      <p:sp>
        <p:nvSpPr>
          <p:cNvPr id="5" name="Espace réservé du pied de page 4">
            <a:extLst>
              <a:ext uri="{FF2B5EF4-FFF2-40B4-BE49-F238E27FC236}">
                <a16:creationId xmlns:a16="http://schemas.microsoft.com/office/drawing/2014/main" id="{8D880769-2B2E-4866-A5BF-26B181EA2F5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35FFDA2-3E42-4518-8EEC-3D7EE8F5896D}"/>
              </a:ext>
            </a:extLst>
          </p:cNvPr>
          <p:cNvSpPr>
            <a:spLocks noGrp="1"/>
          </p:cNvSpPr>
          <p:nvPr>
            <p:ph type="sldNum" sz="quarter" idx="12"/>
          </p:nvPr>
        </p:nvSpPr>
        <p:spPr/>
        <p:txBody>
          <a:bodyPr/>
          <a:lstStyle/>
          <a:p>
            <a:fld id="{2176B1D7-4291-434C-8FAC-4BB1761E0F9A}" type="slidenum">
              <a:rPr lang="fr-FR" smtClean="0"/>
              <a:t>‹N°›</a:t>
            </a:fld>
            <a:endParaRPr lang="fr-FR"/>
          </a:p>
        </p:txBody>
      </p:sp>
    </p:spTree>
    <p:extLst>
      <p:ext uri="{BB962C8B-B14F-4D97-AF65-F5344CB8AC3E}">
        <p14:creationId xmlns:p14="http://schemas.microsoft.com/office/powerpoint/2010/main" val="715186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4514396-3878-4415-B947-123542A0F8F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9D835BA-91B7-4A78-8F91-B48F0AE7A1B5}"/>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4AE50CC-B134-4246-8015-5F07A89AB4E8}"/>
              </a:ext>
            </a:extLst>
          </p:cNvPr>
          <p:cNvSpPr>
            <a:spLocks noGrp="1"/>
          </p:cNvSpPr>
          <p:nvPr>
            <p:ph type="dt" sz="half" idx="10"/>
          </p:nvPr>
        </p:nvSpPr>
        <p:spPr/>
        <p:txBody>
          <a:bodyPr/>
          <a:lstStyle/>
          <a:p>
            <a:fld id="{0529F714-5C20-4393-98AB-6014D7FE1113}" type="datetimeFigureOut">
              <a:rPr lang="fr-FR" smtClean="0"/>
              <a:t>29/03/2022</a:t>
            </a:fld>
            <a:endParaRPr lang="fr-FR"/>
          </a:p>
        </p:txBody>
      </p:sp>
      <p:sp>
        <p:nvSpPr>
          <p:cNvPr id="5" name="Espace réservé du pied de page 4">
            <a:extLst>
              <a:ext uri="{FF2B5EF4-FFF2-40B4-BE49-F238E27FC236}">
                <a16:creationId xmlns:a16="http://schemas.microsoft.com/office/drawing/2014/main" id="{1B858089-CC47-4B8A-88CC-8F7A5B8243E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C1AAEB3-7121-4D76-B66A-DA6BEEFC3191}"/>
              </a:ext>
            </a:extLst>
          </p:cNvPr>
          <p:cNvSpPr>
            <a:spLocks noGrp="1"/>
          </p:cNvSpPr>
          <p:nvPr>
            <p:ph type="sldNum" sz="quarter" idx="12"/>
          </p:nvPr>
        </p:nvSpPr>
        <p:spPr/>
        <p:txBody>
          <a:bodyPr/>
          <a:lstStyle/>
          <a:p>
            <a:fld id="{2176B1D7-4291-434C-8FAC-4BB1761E0F9A}" type="slidenum">
              <a:rPr lang="fr-FR" smtClean="0"/>
              <a:t>‹N°›</a:t>
            </a:fld>
            <a:endParaRPr lang="fr-FR"/>
          </a:p>
        </p:txBody>
      </p:sp>
    </p:spTree>
    <p:extLst>
      <p:ext uri="{BB962C8B-B14F-4D97-AF65-F5344CB8AC3E}">
        <p14:creationId xmlns:p14="http://schemas.microsoft.com/office/powerpoint/2010/main" val="1805280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8BC042-C350-42C1-A489-8253CC47B72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AD25645-C994-46A3-A02A-1931C13411E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322B788-97BA-4EE0-8616-40D82F4EB416}"/>
              </a:ext>
            </a:extLst>
          </p:cNvPr>
          <p:cNvSpPr>
            <a:spLocks noGrp="1"/>
          </p:cNvSpPr>
          <p:nvPr>
            <p:ph type="dt" sz="half" idx="10"/>
          </p:nvPr>
        </p:nvSpPr>
        <p:spPr/>
        <p:txBody>
          <a:bodyPr/>
          <a:lstStyle/>
          <a:p>
            <a:fld id="{0529F714-5C20-4393-98AB-6014D7FE1113}" type="datetimeFigureOut">
              <a:rPr lang="fr-FR" smtClean="0"/>
              <a:t>29/03/2022</a:t>
            </a:fld>
            <a:endParaRPr lang="fr-FR"/>
          </a:p>
        </p:txBody>
      </p:sp>
      <p:sp>
        <p:nvSpPr>
          <p:cNvPr id="5" name="Espace réservé du pied de page 4">
            <a:extLst>
              <a:ext uri="{FF2B5EF4-FFF2-40B4-BE49-F238E27FC236}">
                <a16:creationId xmlns:a16="http://schemas.microsoft.com/office/drawing/2014/main" id="{4DF73510-9A83-43EA-B26F-4B99A2B0F36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7D54B36-037D-491F-A61D-6A54C30D6E2E}"/>
              </a:ext>
            </a:extLst>
          </p:cNvPr>
          <p:cNvSpPr>
            <a:spLocks noGrp="1"/>
          </p:cNvSpPr>
          <p:nvPr>
            <p:ph type="sldNum" sz="quarter" idx="12"/>
          </p:nvPr>
        </p:nvSpPr>
        <p:spPr/>
        <p:txBody>
          <a:bodyPr/>
          <a:lstStyle/>
          <a:p>
            <a:fld id="{2176B1D7-4291-434C-8FAC-4BB1761E0F9A}" type="slidenum">
              <a:rPr lang="fr-FR" smtClean="0"/>
              <a:t>‹N°›</a:t>
            </a:fld>
            <a:endParaRPr lang="fr-FR"/>
          </a:p>
        </p:txBody>
      </p:sp>
    </p:spTree>
    <p:extLst>
      <p:ext uri="{BB962C8B-B14F-4D97-AF65-F5344CB8AC3E}">
        <p14:creationId xmlns:p14="http://schemas.microsoft.com/office/powerpoint/2010/main" val="2718706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C9E9AB-0831-4728-AF4D-88F8084D5D6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20AFE596-11FA-4CB5-878F-D640106996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F1B3C3A1-1941-4BCD-9CFA-9ADE7CA76ADB}"/>
              </a:ext>
            </a:extLst>
          </p:cNvPr>
          <p:cNvSpPr>
            <a:spLocks noGrp="1"/>
          </p:cNvSpPr>
          <p:nvPr>
            <p:ph type="dt" sz="half" idx="10"/>
          </p:nvPr>
        </p:nvSpPr>
        <p:spPr/>
        <p:txBody>
          <a:bodyPr/>
          <a:lstStyle/>
          <a:p>
            <a:fld id="{0529F714-5C20-4393-98AB-6014D7FE1113}" type="datetimeFigureOut">
              <a:rPr lang="fr-FR" smtClean="0"/>
              <a:t>29/03/2022</a:t>
            </a:fld>
            <a:endParaRPr lang="fr-FR"/>
          </a:p>
        </p:txBody>
      </p:sp>
      <p:sp>
        <p:nvSpPr>
          <p:cNvPr id="5" name="Espace réservé du pied de page 4">
            <a:extLst>
              <a:ext uri="{FF2B5EF4-FFF2-40B4-BE49-F238E27FC236}">
                <a16:creationId xmlns:a16="http://schemas.microsoft.com/office/drawing/2014/main" id="{6A19025A-9A66-4451-B501-B5489CFE74D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43CDD6D-BCAC-4BF7-82AD-61F39DAF479C}"/>
              </a:ext>
            </a:extLst>
          </p:cNvPr>
          <p:cNvSpPr>
            <a:spLocks noGrp="1"/>
          </p:cNvSpPr>
          <p:nvPr>
            <p:ph type="sldNum" sz="quarter" idx="12"/>
          </p:nvPr>
        </p:nvSpPr>
        <p:spPr/>
        <p:txBody>
          <a:bodyPr/>
          <a:lstStyle/>
          <a:p>
            <a:fld id="{2176B1D7-4291-434C-8FAC-4BB1761E0F9A}" type="slidenum">
              <a:rPr lang="fr-FR" smtClean="0"/>
              <a:t>‹N°›</a:t>
            </a:fld>
            <a:endParaRPr lang="fr-FR"/>
          </a:p>
        </p:txBody>
      </p:sp>
    </p:spTree>
    <p:extLst>
      <p:ext uri="{BB962C8B-B14F-4D97-AF65-F5344CB8AC3E}">
        <p14:creationId xmlns:p14="http://schemas.microsoft.com/office/powerpoint/2010/main" val="349022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93EFA5-B4FC-4007-9159-A35D8B29F96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7DE63D3-2A77-4610-908F-0483A805408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20D8D9CB-3D4E-49EC-B280-55024FBB870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6344E882-DB34-4E66-98B4-8838C5663B65}"/>
              </a:ext>
            </a:extLst>
          </p:cNvPr>
          <p:cNvSpPr>
            <a:spLocks noGrp="1"/>
          </p:cNvSpPr>
          <p:nvPr>
            <p:ph type="dt" sz="half" idx="10"/>
          </p:nvPr>
        </p:nvSpPr>
        <p:spPr/>
        <p:txBody>
          <a:bodyPr/>
          <a:lstStyle/>
          <a:p>
            <a:fld id="{0529F714-5C20-4393-98AB-6014D7FE1113}" type="datetimeFigureOut">
              <a:rPr lang="fr-FR" smtClean="0"/>
              <a:t>29/03/2022</a:t>
            </a:fld>
            <a:endParaRPr lang="fr-FR"/>
          </a:p>
        </p:txBody>
      </p:sp>
      <p:sp>
        <p:nvSpPr>
          <p:cNvPr id="6" name="Espace réservé du pied de page 5">
            <a:extLst>
              <a:ext uri="{FF2B5EF4-FFF2-40B4-BE49-F238E27FC236}">
                <a16:creationId xmlns:a16="http://schemas.microsoft.com/office/drawing/2014/main" id="{FA8702D6-D0C8-41F0-8396-94617B247B5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7C99E45-5AE6-4CAE-AE84-776E72B8B843}"/>
              </a:ext>
            </a:extLst>
          </p:cNvPr>
          <p:cNvSpPr>
            <a:spLocks noGrp="1"/>
          </p:cNvSpPr>
          <p:nvPr>
            <p:ph type="sldNum" sz="quarter" idx="12"/>
          </p:nvPr>
        </p:nvSpPr>
        <p:spPr/>
        <p:txBody>
          <a:bodyPr/>
          <a:lstStyle/>
          <a:p>
            <a:fld id="{2176B1D7-4291-434C-8FAC-4BB1761E0F9A}" type="slidenum">
              <a:rPr lang="fr-FR" smtClean="0"/>
              <a:t>‹N°›</a:t>
            </a:fld>
            <a:endParaRPr lang="fr-FR"/>
          </a:p>
        </p:txBody>
      </p:sp>
    </p:spTree>
    <p:extLst>
      <p:ext uri="{BB962C8B-B14F-4D97-AF65-F5344CB8AC3E}">
        <p14:creationId xmlns:p14="http://schemas.microsoft.com/office/powerpoint/2010/main" val="1225438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673D3C-DC35-4FF5-ACEF-B6D140386948}"/>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4E599E19-47E4-47EF-9E8D-D90C3634B4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DBB2B02-20BF-4EEB-9300-B9275DC53C8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54B1F28-3DEB-41FA-90B6-9C4350E199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C60A79C5-94BD-434E-B2F9-2BA6F244671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F5F8577-782A-4073-A068-E297E6B9FE52}"/>
              </a:ext>
            </a:extLst>
          </p:cNvPr>
          <p:cNvSpPr>
            <a:spLocks noGrp="1"/>
          </p:cNvSpPr>
          <p:nvPr>
            <p:ph type="dt" sz="half" idx="10"/>
          </p:nvPr>
        </p:nvSpPr>
        <p:spPr/>
        <p:txBody>
          <a:bodyPr/>
          <a:lstStyle/>
          <a:p>
            <a:fld id="{0529F714-5C20-4393-98AB-6014D7FE1113}" type="datetimeFigureOut">
              <a:rPr lang="fr-FR" smtClean="0"/>
              <a:t>29/03/2022</a:t>
            </a:fld>
            <a:endParaRPr lang="fr-FR"/>
          </a:p>
        </p:txBody>
      </p:sp>
      <p:sp>
        <p:nvSpPr>
          <p:cNvPr id="8" name="Espace réservé du pied de page 7">
            <a:extLst>
              <a:ext uri="{FF2B5EF4-FFF2-40B4-BE49-F238E27FC236}">
                <a16:creationId xmlns:a16="http://schemas.microsoft.com/office/drawing/2014/main" id="{5AAB2E36-70C7-4638-A919-CC570DAEB552}"/>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2485DB82-5CDC-4A0A-98D1-833F3522813A}"/>
              </a:ext>
            </a:extLst>
          </p:cNvPr>
          <p:cNvSpPr>
            <a:spLocks noGrp="1"/>
          </p:cNvSpPr>
          <p:nvPr>
            <p:ph type="sldNum" sz="quarter" idx="12"/>
          </p:nvPr>
        </p:nvSpPr>
        <p:spPr/>
        <p:txBody>
          <a:bodyPr/>
          <a:lstStyle/>
          <a:p>
            <a:fld id="{2176B1D7-4291-434C-8FAC-4BB1761E0F9A}" type="slidenum">
              <a:rPr lang="fr-FR" smtClean="0"/>
              <a:t>‹N°›</a:t>
            </a:fld>
            <a:endParaRPr lang="fr-FR"/>
          </a:p>
        </p:txBody>
      </p:sp>
    </p:spTree>
    <p:extLst>
      <p:ext uri="{BB962C8B-B14F-4D97-AF65-F5344CB8AC3E}">
        <p14:creationId xmlns:p14="http://schemas.microsoft.com/office/powerpoint/2010/main" val="2940361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249A21-DBF0-48E0-88AD-3C119BF2021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3F83599-B544-4A41-8868-F057E0334CC3}"/>
              </a:ext>
            </a:extLst>
          </p:cNvPr>
          <p:cNvSpPr>
            <a:spLocks noGrp="1"/>
          </p:cNvSpPr>
          <p:nvPr>
            <p:ph type="dt" sz="half" idx="10"/>
          </p:nvPr>
        </p:nvSpPr>
        <p:spPr/>
        <p:txBody>
          <a:bodyPr/>
          <a:lstStyle/>
          <a:p>
            <a:fld id="{0529F714-5C20-4393-98AB-6014D7FE1113}" type="datetimeFigureOut">
              <a:rPr lang="fr-FR" smtClean="0"/>
              <a:t>29/03/2022</a:t>
            </a:fld>
            <a:endParaRPr lang="fr-FR"/>
          </a:p>
        </p:txBody>
      </p:sp>
      <p:sp>
        <p:nvSpPr>
          <p:cNvPr id="4" name="Espace réservé du pied de page 3">
            <a:extLst>
              <a:ext uri="{FF2B5EF4-FFF2-40B4-BE49-F238E27FC236}">
                <a16:creationId xmlns:a16="http://schemas.microsoft.com/office/drawing/2014/main" id="{EB1C02A8-D1F2-46A5-A167-E4AC0DA8781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8810EEC3-328C-441D-91AA-6E3A0B44FB92}"/>
              </a:ext>
            </a:extLst>
          </p:cNvPr>
          <p:cNvSpPr>
            <a:spLocks noGrp="1"/>
          </p:cNvSpPr>
          <p:nvPr>
            <p:ph type="sldNum" sz="quarter" idx="12"/>
          </p:nvPr>
        </p:nvSpPr>
        <p:spPr/>
        <p:txBody>
          <a:bodyPr/>
          <a:lstStyle/>
          <a:p>
            <a:fld id="{2176B1D7-4291-434C-8FAC-4BB1761E0F9A}" type="slidenum">
              <a:rPr lang="fr-FR" smtClean="0"/>
              <a:t>‹N°›</a:t>
            </a:fld>
            <a:endParaRPr lang="fr-FR"/>
          </a:p>
        </p:txBody>
      </p:sp>
    </p:spTree>
    <p:extLst>
      <p:ext uri="{BB962C8B-B14F-4D97-AF65-F5344CB8AC3E}">
        <p14:creationId xmlns:p14="http://schemas.microsoft.com/office/powerpoint/2010/main" val="1254764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657ADA4-497A-45AA-9E63-C00D04AD8100}"/>
              </a:ext>
            </a:extLst>
          </p:cNvPr>
          <p:cNvSpPr>
            <a:spLocks noGrp="1"/>
          </p:cNvSpPr>
          <p:nvPr>
            <p:ph type="dt" sz="half" idx="10"/>
          </p:nvPr>
        </p:nvSpPr>
        <p:spPr/>
        <p:txBody>
          <a:bodyPr/>
          <a:lstStyle/>
          <a:p>
            <a:fld id="{0529F714-5C20-4393-98AB-6014D7FE1113}" type="datetimeFigureOut">
              <a:rPr lang="fr-FR" smtClean="0"/>
              <a:t>29/03/2022</a:t>
            </a:fld>
            <a:endParaRPr lang="fr-FR"/>
          </a:p>
        </p:txBody>
      </p:sp>
      <p:sp>
        <p:nvSpPr>
          <p:cNvPr id="3" name="Espace réservé du pied de page 2">
            <a:extLst>
              <a:ext uri="{FF2B5EF4-FFF2-40B4-BE49-F238E27FC236}">
                <a16:creationId xmlns:a16="http://schemas.microsoft.com/office/drawing/2014/main" id="{22552B5E-4373-484C-8681-DF425F4072D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F4F16AF-F677-4852-A893-F7AF6C6C58E9}"/>
              </a:ext>
            </a:extLst>
          </p:cNvPr>
          <p:cNvSpPr>
            <a:spLocks noGrp="1"/>
          </p:cNvSpPr>
          <p:nvPr>
            <p:ph type="sldNum" sz="quarter" idx="12"/>
          </p:nvPr>
        </p:nvSpPr>
        <p:spPr/>
        <p:txBody>
          <a:bodyPr/>
          <a:lstStyle/>
          <a:p>
            <a:fld id="{2176B1D7-4291-434C-8FAC-4BB1761E0F9A}" type="slidenum">
              <a:rPr lang="fr-FR" smtClean="0"/>
              <a:t>‹N°›</a:t>
            </a:fld>
            <a:endParaRPr lang="fr-FR"/>
          </a:p>
        </p:txBody>
      </p:sp>
    </p:spTree>
    <p:extLst>
      <p:ext uri="{BB962C8B-B14F-4D97-AF65-F5344CB8AC3E}">
        <p14:creationId xmlns:p14="http://schemas.microsoft.com/office/powerpoint/2010/main" val="518134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EA2476-DDCB-45CA-B295-AD7D66F12D4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8C696D6-69DC-4B23-A86B-EDFD80E698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536B28FE-0EB6-4E6F-BC36-58EB103A30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34506B7-09A5-4992-885C-20BBE5277267}"/>
              </a:ext>
            </a:extLst>
          </p:cNvPr>
          <p:cNvSpPr>
            <a:spLocks noGrp="1"/>
          </p:cNvSpPr>
          <p:nvPr>
            <p:ph type="dt" sz="half" idx="10"/>
          </p:nvPr>
        </p:nvSpPr>
        <p:spPr/>
        <p:txBody>
          <a:bodyPr/>
          <a:lstStyle/>
          <a:p>
            <a:fld id="{0529F714-5C20-4393-98AB-6014D7FE1113}" type="datetimeFigureOut">
              <a:rPr lang="fr-FR" smtClean="0"/>
              <a:t>29/03/2022</a:t>
            </a:fld>
            <a:endParaRPr lang="fr-FR"/>
          </a:p>
        </p:txBody>
      </p:sp>
      <p:sp>
        <p:nvSpPr>
          <p:cNvPr id="6" name="Espace réservé du pied de page 5">
            <a:extLst>
              <a:ext uri="{FF2B5EF4-FFF2-40B4-BE49-F238E27FC236}">
                <a16:creationId xmlns:a16="http://schemas.microsoft.com/office/drawing/2014/main" id="{F29E5E38-EAE5-4C23-9930-D4ACD1BA73F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89EB350-858A-4A9D-A1D0-DC572881ADB6}"/>
              </a:ext>
            </a:extLst>
          </p:cNvPr>
          <p:cNvSpPr>
            <a:spLocks noGrp="1"/>
          </p:cNvSpPr>
          <p:nvPr>
            <p:ph type="sldNum" sz="quarter" idx="12"/>
          </p:nvPr>
        </p:nvSpPr>
        <p:spPr/>
        <p:txBody>
          <a:bodyPr/>
          <a:lstStyle/>
          <a:p>
            <a:fld id="{2176B1D7-4291-434C-8FAC-4BB1761E0F9A}" type="slidenum">
              <a:rPr lang="fr-FR" smtClean="0"/>
              <a:t>‹N°›</a:t>
            </a:fld>
            <a:endParaRPr lang="fr-FR"/>
          </a:p>
        </p:txBody>
      </p:sp>
    </p:spTree>
    <p:extLst>
      <p:ext uri="{BB962C8B-B14F-4D97-AF65-F5344CB8AC3E}">
        <p14:creationId xmlns:p14="http://schemas.microsoft.com/office/powerpoint/2010/main" val="344206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705C50-F335-47CB-8EF0-0667956DF47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787BEF0A-0DDB-4599-93F5-64CCB0C818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3C332EEB-89C0-4B27-82EF-FA5C1C3A28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FBD0419-8234-4038-A061-CA30B1E50269}"/>
              </a:ext>
            </a:extLst>
          </p:cNvPr>
          <p:cNvSpPr>
            <a:spLocks noGrp="1"/>
          </p:cNvSpPr>
          <p:nvPr>
            <p:ph type="dt" sz="half" idx="10"/>
          </p:nvPr>
        </p:nvSpPr>
        <p:spPr/>
        <p:txBody>
          <a:bodyPr/>
          <a:lstStyle/>
          <a:p>
            <a:fld id="{0529F714-5C20-4393-98AB-6014D7FE1113}" type="datetimeFigureOut">
              <a:rPr lang="fr-FR" smtClean="0"/>
              <a:t>29/03/2022</a:t>
            </a:fld>
            <a:endParaRPr lang="fr-FR"/>
          </a:p>
        </p:txBody>
      </p:sp>
      <p:sp>
        <p:nvSpPr>
          <p:cNvPr id="6" name="Espace réservé du pied de page 5">
            <a:extLst>
              <a:ext uri="{FF2B5EF4-FFF2-40B4-BE49-F238E27FC236}">
                <a16:creationId xmlns:a16="http://schemas.microsoft.com/office/drawing/2014/main" id="{C66757DA-3851-4F50-908B-B72139B7BEC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46CF6AB-597D-4720-BE07-4038DA7A63BD}"/>
              </a:ext>
            </a:extLst>
          </p:cNvPr>
          <p:cNvSpPr>
            <a:spLocks noGrp="1"/>
          </p:cNvSpPr>
          <p:nvPr>
            <p:ph type="sldNum" sz="quarter" idx="12"/>
          </p:nvPr>
        </p:nvSpPr>
        <p:spPr/>
        <p:txBody>
          <a:bodyPr/>
          <a:lstStyle/>
          <a:p>
            <a:fld id="{2176B1D7-4291-434C-8FAC-4BB1761E0F9A}" type="slidenum">
              <a:rPr lang="fr-FR" smtClean="0"/>
              <a:t>‹N°›</a:t>
            </a:fld>
            <a:endParaRPr lang="fr-FR"/>
          </a:p>
        </p:txBody>
      </p:sp>
    </p:spTree>
    <p:extLst>
      <p:ext uri="{BB962C8B-B14F-4D97-AF65-F5344CB8AC3E}">
        <p14:creationId xmlns:p14="http://schemas.microsoft.com/office/powerpoint/2010/main" val="1890439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159171E-A3F5-4AED-B567-3B87D9D9CE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257BCE1D-0AEF-4045-9B10-1108D6D45B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74B9088-010A-49CD-9EE5-7F8A6F3020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29F714-5C20-4393-98AB-6014D7FE1113}" type="datetimeFigureOut">
              <a:rPr lang="fr-FR" smtClean="0"/>
              <a:t>29/03/2022</a:t>
            </a:fld>
            <a:endParaRPr lang="fr-FR"/>
          </a:p>
        </p:txBody>
      </p:sp>
      <p:sp>
        <p:nvSpPr>
          <p:cNvPr id="5" name="Espace réservé du pied de page 4">
            <a:extLst>
              <a:ext uri="{FF2B5EF4-FFF2-40B4-BE49-F238E27FC236}">
                <a16:creationId xmlns:a16="http://schemas.microsoft.com/office/drawing/2014/main" id="{FC2FA526-9FE6-4939-8481-1752ACCAB8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3E35501-5B82-44F4-98D6-6472793849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76B1D7-4291-434C-8FAC-4BB1761E0F9A}" type="slidenum">
              <a:rPr lang="fr-FR" smtClean="0"/>
              <a:t>‹N°›</a:t>
            </a:fld>
            <a:endParaRPr lang="fr-FR"/>
          </a:p>
        </p:txBody>
      </p:sp>
    </p:spTree>
    <p:extLst>
      <p:ext uri="{BB962C8B-B14F-4D97-AF65-F5344CB8AC3E}">
        <p14:creationId xmlns:p14="http://schemas.microsoft.com/office/powerpoint/2010/main" val="1260061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hyperlink" Target="https://tam.extranet.jeunesse-sports.gouv.fr/#/"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B78406-C5C8-44CC-A698-AB75ACFAE716}"/>
              </a:ext>
            </a:extLst>
          </p:cNvPr>
          <p:cNvSpPr/>
          <p:nvPr/>
        </p:nvSpPr>
        <p:spPr>
          <a:xfrm>
            <a:off x="6410131" y="1655286"/>
            <a:ext cx="5337110" cy="2610042"/>
          </a:xfrm>
          <a:prstGeom prst="rect">
            <a:avLst/>
          </a:prstGeom>
        </p:spPr>
        <p:txBody>
          <a:bodyPr vert="horz" lIns="91440" tIns="45720" rIns="91440" bIns="45720" rtlCol="0" anchor="b">
            <a:normAutofit/>
          </a:bodyPr>
          <a:lstStyle/>
          <a:p>
            <a:pPr lvl="0">
              <a:lnSpc>
                <a:spcPct val="90000"/>
              </a:lnSpc>
              <a:spcBef>
                <a:spcPct val="0"/>
              </a:spcBef>
              <a:spcAft>
                <a:spcPts val="600"/>
              </a:spcAft>
            </a:pPr>
            <a:r>
              <a:rPr lang="en-US" sz="5400" b="1" kern="1200" dirty="0">
                <a:solidFill>
                  <a:schemeClr val="tx1"/>
                </a:solidFill>
                <a:latin typeface="+mj-lt"/>
                <a:ea typeface="+mj-ea"/>
                <a:cs typeface="+mj-cs"/>
              </a:rPr>
              <a:t>ORGANISATION D’UN SKATE CAMP</a:t>
            </a:r>
            <a:endParaRPr kumimoji="0" lang="en-US" sz="5400" b="1" i="0" u="none" strike="noStrike" kern="1200" cap="none" spc="0" normalizeH="0" baseline="0" noProof="0" dirty="0">
              <a:ln>
                <a:noFill/>
              </a:ln>
              <a:solidFill>
                <a:schemeClr val="tx1"/>
              </a:solidFill>
              <a:effectLst/>
              <a:uLnTx/>
              <a:uFillTx/>
              <a:latin typeface="+mj-lt"/>
              <a:ea typeface="+mj-ea"/>
              <a:cs typeface="+mj-cs"/>
            </a:endParaRPr>
          </a:p>
        </p:txBody>
      </p:sp>
      <p:sp>
        <p:nvSpPr>
          <p:cNvPr id="65" name="Freeform: Shape 36">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6" name="Freeform: Shape 38">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4" name="Image 23">
            <a:extLst>
              <a:ext uri="{FF2B5EF4-FFF2-40B4-BE49-F238E27FC236}">
                <a16:creationId xmlns:a16="http://schemas.microsoft.com/office/drawing/2014/main" id="{707EFEB8-0DD2-4737-BD89-849EDC8A1B42}"/>
              </a:ext>
            </a:extLst>
          </p:cNvPr>
          <p:cNvPicPr>
            <a:picLocks noChangeAspect="1"/>
          </p:cNvPicPr>
          <p:nvPr/>
        </p:nvPicPr>
        <p:blipFill rotWithShape="1">
          <a:blip r:embed="rId2"/>
          <a:srcRect l="4609" t="5389" r="3546" b="3598"/>
          <a:stretch/>
        </p:blipFill>
        <p:spPr>
          <a:xfrm>
            <a:off x="841248" y="1667445"/>
            <a:ext cx="5079371" cy="3460434"/>
          </a:xfrm>
          <a:prstGeom prst="rect">
            <a:avLst/>
          </a:prstGeom>
        </p:spPr>
      </p:pic>
      <p:sp>
        <p:nvSpPr>
          <p:cNvPr id="67" name="Freeform: Shape 40">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8" name="Freeform: Shape 42">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age 3" descr="Une image contenant signe, texte, extérieur&#10;&#10;Description générée avec un niveau de confiance très élevé">
            <a:extLst>
              <a:ext uri="{FF2B5EF4-FFF2-40B4-BE49-F238E27FC236}">
                <a16:creationId xmlns:a16="http://schemas.microsoft.com/office/drawing/2014/main" id="{20631D37-B861-4109-88BC-A2D000317A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92251" y="5648446"/>
            <a:ext cx="1044636" cy="1038100"/>
          </a:xfrm>
          <a:prstGeom prst="rect">
            <a:avLst/>
          </a:prstGeom>
        </p:spPr>
      </p:pic>
      <p:pic>
        <p:nvPicPr>
          <p:cNvPr id="5" name="Image 4">
            <a:extLst>
              <a:ext uri="{FF2B5EF4-FFF2-40B4-BE49-F238E27FC236}">
                <a16:creationId xmlns:a16="http://schemas.microsoft.com/office/drawing/2014/main" id="{8FE4F5EA-6CBF-44E2-92C4-45070815EBB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62393" y="171454"/>
            <a:ext cx="2091650" cy="847118"/>
          </a:xfrm>
          <a:prstGeom prst="rect">
            <a:avLst/>
          </a:prstGeom>
        </p:spPr>
      </p:pic>
      <p:sp>
        <p:nvSpPr>
          <p:cNvPr id="32" name="Rectangle 31">
            <a:extLst>
              <a:ext uri="{FF2B5EF4-FFF2-40B4-BE49-F238E27FC236}">
                <a16:creationId xmlns:a16="http://schemas.microsoft.com/office/drawing/2014/main" id="{014C3EFD-EC03-402C-92EA-35D448754B16}"/>
              </a:ext>
            </a:extLst>
          </p:cNvPr>
          <p:cNvSpPr/>
          <p:nvPr/>
        </p:nvSpPr>
        <p:spPr>
          <a:xfrm>
            <a:off x="6410131" y="4265328"/>
            <a:ext cx="4187120" cy="400110"/>
          </a:xfrm>
          <a:prstGeom prst="rect">
            <a:avLst/>
          </a:prstGeom>
        </p:spPr>
        <p:txBody>
          <a:bodyPr wrap="square">
            <a:spAutoFit/>
          </a:bodyPr>
          <a:lstStyle/>
          <a:p>
            <a:pPr lvl="0">
              <a:spcAft>
                <a:spcPts val="600"/>
              </a:spcAft>
            </a:pPr>
            <a:r>
              <a:rPr lang="fr-FR" sz="2000" dirty="0"/>
              <a:t>Accueil de mineurs avec hébergement</a:t>
            </a:r>
            <a:endParaRPr kumimoji="0" lang="fr-FR" sz="200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0888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Une image contenant signe, texte, extérieur&#10;&#10;Description générée avec un niveau de confiance très élevé">
            <a:extLst>
              <a:ext uri="{FF2B5EF4-FFF2-40B4-BE49-F238E27FC236}">
                <a16:creationId xmlns:a16="http://schemas.microsoft.com/office/drawing/2014/main" id="{1226475F-B231-4D4B-B50F-5688999721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2251" y="5648446"/>
            <a:ext cx="1044636" cy="1038100"/>
          </a:xfrm>
          <a:prstGeom prst="rect">
            <a:avLst/>
          </a:prstGeom>
        </p:spPr>
      </p:pic>
      <p:pic>
        <p:nvPicPr>
          <p:cNvPr id="5" name="Image 4">
            <a:extLst>
              <a:ext uri="{FF2B5EF4-FFF2-40B4-BE49-F238E27FC236}">
                <a16:creationId xmlns:a16="http://schemas.microsoft.com/office/drawing/2014/main" id="{62AE032B-7126-4A5E-AA4A-7D7962272F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62393" y="171454"/>
            <a:ext cx="2091650" cy="847118"/>
          </a:xfrm>
          <a:prstGeom prst="rect">
            <a:avLst/>
          </a:prstGeom>
        </p:spPr>
      </p:pic>
      <p:sp>
        <p:nvSpPr>
          <p:cNvPr id="6" name="Rectangle 5">
            <a:extLst>
              <a:ext uri="{FF2B5EF4-FFF2-40B4-BE49-F238E27FC236}">
                <a16:creationId xmlns:a16="http://schemas.microsoft.com/office/drawing/2014/main" id="{D5BE0245-86EA-4821-9036-F6BDE9EBF4A0}"/>
              </a:ext>
            </a:extLst>
          </p:cNvPr>
          <p:cNvSpPr/>
          <p:nvPr/>
        </p:nvSpPr>
        <p:spPr>
          <a:xfrm>
            <a:off x="279633" y="364180"/>
            <a:ext cx="7463406" cy="584775"/>
          </a:xfrm>
          <a:prstGeom prst="rect">
            <a:avLst/>
          </a:prstGeom>
        </p:spPr>
        <p:txBody>
          <a:bodyPr wrap="square">
            <a:spAutoFit/>
          </a:bodyPr>
          <a:lstStyle/>
          <a:p>
            <a:r>
              <a:rPr lang="fr-FR" sz="3200" b="1" dirty="0">
                <a:solidFill>
                  <a:srgbClr val="00B0F0"/>
                </a:solidFill>
              </a:rPr>
              <a:t>OBLIGATIONS DES ORGANISATEURS</a:t>
            </a:r>
          </a:p>
        </p:txBody>
      </p:sp>
      <p:sp>
        <p:nvSpPr>
          <p:cNvPr id="7" name="Rectangle 6">
            <a:extLst>
              <a:ext uri="{FF2B5EF4-FFF2-40B4-BE49-F238E27FC236}">
                <a16:creationId xmlns:a16="http://schemas.microsoft.com/office/drawing/2014/main" id="{AB95C08F-4184-4107-BBD2-8DB6834857E1}"/>
              </a:ext>
            </a:extLst>
          </p:cNvPr>
          <p:cNvSpPr/>
          <p:nvPr/>
        </p:nvSpPr>
        <p:spPr>
          <a:xfrm>
            <a:off x="279633" y="833906"/>
            <a:ext cx="7966745" cy="369332"/>
          </a:xfrm>
          <a:prstGeom prst="rect">
            <a:avLst/>
          </a:prstGeom>
        </p:spPr>
        <p:txBody>
          <a:bodyPr wrap="square">
            <a:spAutoFit/>
          </a:bodyPr>
          <a:lstStyle/>
          <a:p>
            <a:r>
              <a:rPr lang="fr-FR" dirty="0"/>
              <a:t>5. Intendance</a:t>
            </a:r>
          </a:p>
        </p:txBody>
      </p:sp>
      <p:sp>
        <p:nvSpPr>
          <p:cNvPr id="8" name="Rectangle 7">
            <a:extLst>
              <a:ext uri="{FF2B5EF4-FFF2-40B4-BE49-F238E27FC236}">
                <a16:creationId xmlns:a16="http://schemas.microsoft.com/office/drawing/2014/main" id="{23E78E36-2C6E-464A-AB2D-2FE9A9F5951E}"/>
              </a:ext>
            </a:extLst>
          </p:cNvPr>
          <p:cNvSpPr/>
          <p:nvPr/>
        </p:nvSpPr>
        <p:spPr>
          <a:xfrm>
            <a:off x="279633" y="1325746"/>
            <a:ext cx="11162950" cy="5416868"/>
          </a:xfrm>
          <a:prstGeom prst="rect">
            <a:avLst/>
          </a:prstGeom>
        </p:spPr>
        <p:txBody>
          <a:bodyPr wrap="square">
            <a:spAutoFit/>
          </a:bodyPr>
          <a:lstStyle/>
          <a:p>
            <a:pPr algn="just"/>
            <a:r>
              <a:rPr lang="fr-FR" b="1" dirty="0">
                <a:solidFill>
                  <a:srgbClr val="00B0F0"/>
                </a:solidFill>
              </a:rPr>
              <a:t>Alimentation des mineurs</a:t>
            </a:r>
          </a:p>
          <a:p>
            <a:pPr algn="just"/>
            <a:endParaRPr lang="fr-FR" sz="1600" b="1" dirty="0"/>
          </a:p>
          <a:p>
            <a:pPr algn="just"/>
            <a:r>
              <a:rPr lang="fr-FR" sz="1600" dirty="0"/>
              <a:t>La préparation et le conditionnement de repas de restauration collective doivent être déclarés auprès de la Direction départementale de protection des populations. </a:t>
            </a:r>
            <a:r>
              <a:rPr lang="fr-FR" sz="1600" b="1" dirty="0">
                <a:solidFill>
                  <a:srgbClr val="00B0F0"/>
                </a:solidFill>
              </a:rPr>
              <a:t>Les pique-niques doivent être conservés dans des glacières ou dans des sacs isothermes, quelle que soient les conditions météorologiques. </a:t>
            </a:r>
          </a:p>
          <a:p>
            <a:pPr algn="just"/>
            <a:endParaRPr lang="fr-FR" sz="1600" dirty="0"/>
          </a:p>
          <a:p>
            <a:pPr algn="just"/>
            <a:r>
              <a:rPr lang="fr-FR" sz="1600" dirty="0"/>
              <a:t>Dans la mesure du possible, vous devrez : </a:t>
            </a:r>
          </a:p>
          <a:p>
            <a:pPr algn="just"/>
            <a:endParaRPr lang="fr-FR" sz="1600" dirty="0"/>
          </a:p>
          <a:p>
            <a:pPr marL="285750" indent="-285750" algn="just">
              <a:buFont typeface="Arial" panose="020B0604020202020204" pitchFamily="34" charset="0"/>
              <a:buChar char="•"/>
            </a:pPr>
            <a:r>
              <a:rPr lang="fr-FR" sz="1600" b="1" dirty="0">
                <a:solidFill>
                  <a:srgbClr val="00B0F0"/>
                </a:solidFill>
              </a:rPr>
              <a:t>conserver les informations concernant la traçabilité </a:t>
            </a:r>
            <a:r>
              <a:rPr lang="fr-FR" sz="1600" dirty="0"/>
              <a:t>des ingrédients utilisés (tickets de caisse, factures...) ;</a:t>
            </a:r>
          </a:p>
          <a:p>
            <a:pPr marL="285750" indent="-285750" algn="just">
              <a:buFont typeface="Arial" panose="020B0604020202020204" pitchFamily="34" charset="0"/>
              <a:buChar char="•"/>
            </a:pPr>
            <a:r>
              <a:rPr lang="fr-FR" sz="1600" b="1" dirty="0">
                <a:solidFill>
                  <a:srgbClr val="00B0F0"/>
                </a:solidFill>
              </a:rPr>
              <a:t>conserver une portion témoin pendant 5 jours</a:t>
            </a:r>
            <a:r>
              <a:rPr lang="fr-FR" sz="1600" dirty="0"/>
              <a:t> (en cas d'intoxication alimentaire) ;</a:t>
            </a:r>
          </a:p>
          <a:p>
            <a:pPr marL="285750" indent="-285750" algn="just">
              <a:buFont typeface="Arial" panose="020B0604020202020204" pitchFamily="34" charset="0"/>
              <a:buChar char="•"/>
            </a:pPr>
            <a:r>
              <a:rPr lang="fr-FR" sz="1600" b="1" dirty="0">
                <a:solidFill>
                  <a:srgbClr val="00B0F0"/>
                </a:solidFill>
              </a:rPr>
              <a:t>respecter les mesures d'hygiène pour la préparation </a:t>
            </a:r>
            <a:r>
              <a:rPr lang="fr-FR" sz="1600" dirty="0"/>
              <a:t>(lavage de mains, cheveux longs attachés...) ;</a:t>
            </a:r>
          </a:p>
          <a:p>
            <a:pPr marL="285750" indent="-285750" algn="just">
              <a:buFont typeface="Arial" panose="020B0604020202020204" pitchFamily="34" charset="0"/>
              <a:buChar char="•"/>
            </a:pPr>
            <a:r>
              <a:rPr lang="fr-FR" sz="1600" b="1" dirty="0">
                <a:solidFill>
                  <a:srgbClr val="00B0F0"/>
                </a:solidFill>
              </a:rPr>
              <a:t>vérifier la présence d'allergies alimentaires éventuelles.</a:t>
            </a:r>
          </a:p>
          <a:p>
            <a:pPr algn="just">
              <a:buFont typeface="Arial" panose="020B0604020202020204" pitchFamily="34" charset="0"/>
              <a:buChar char="•"/>
            </a:pPr>
            <a:endParaRPr lang="fr-FR" sz="1600" dirty="0"/>
          </a:p>
          <a:p>
            <a:pPr algn="just"/>
            <a:r>
              <a:rPr lang="fr-FR" b="1" dirty="0">
                <a:solidFill>
                  <a:srgbClr val="00B0F0"/>
                </a:solidFill>
              </a:rPr>
              <a:t>Transport des mineurs accueillis</a:t>
            </a:r>
          </a:p>
          <a:p>
            <a:pPr algn="just"/>
            <a:endParaRPr lang="fr-FR" sz="1600" b="1" dirty="0"/>
          </a:p>
          <a:p>
            <a:pPr algn="just"/>
            <a:r>
              <a:rPr lang="fr-FR" sz="1600" dirty="0"/>
              <a:t>Le transport en commun d'enfants est interdit certaines journées de juillet et d'août. </a:t>
            </a:r>
          </a:p>
          <a:p>
            <a:pPr algn="just"/>
            <a:r>
              <a:rPr lang="fr-FR" sz="1600" dirty="0"/>
              <a:t>Pour tous les déplacements, une procédure spécifique devra être mise en place, </a:t>
            </a:r>
            <a:r>
              <a:rPr lang="fr-FR" sz="1600"/>
              <a:t>avec notamment </a:t>
            </a:r>
            <a:r>
              <a:rPr lang="fr-FR" sz="1600" dirty="0"/>
              <a:t>:</a:t>
            </a:r>
          </a:p>
          <a:p>
            <a:pPr algn="just"/>
            <a:endParaRPr lang="fr-FR" sz="1600" dirty="0"/>
          </a:p>
          <a:p>
            <a:pPr marL="285750" indent="-285750" algn="just">
              <a:buFont typeface="Arial" panose="020B0604020202020204" pitchFamily="34" charset="0"/>
              <a:buChar char="•"/>
            </a:pPr>
            <a:r>
              <a:rPr lang="fr-FR" sz="1600" b="1" dirty="0">
                <a:solidFill>
                  <a:srgbClr val="00B0F0"/>
                </a:solidFill>
              </a:rPr>
              <a:t>liste de présence</a:t>
            </a:r>
          </a:p>
          <a:p>
            <a:pPr marL="285750" indent="-285750" algn="just">
              <a:buFont typeface="Arial" panose="020B0604020202020204" pitchFamily="34" charset="0"/>
              <a:buChar char="•"/>
            </a:pPr>
            <a:r>
              <a:rPr lang="fr-FR" sz="1600" b="1" dirty="0">
                <a:solidFill>
                  <a:srgbClr val="00B0F0"/>
                </a:solidFill>
              </a:rPr>
              <a:t>comptage des enfants</a:t>
            </a:r>
          </a:p>
          <a:p>
            <a:pPr marL="285750" indent="-285750" algn="just">
              <a:buFont typeface="Arial" panose="020B0604020202020204" pitchFamily="34" charset="0"/>
              <a:buChar char="•"/>
            </a:pPr>
            <a:r>
              <a:rPr lang="fr-FR" sz="1600" b="1" dirty="0">
                <a:solidFill>
                  <a:srgbClr val="00B0F0"/>
                </a:solidFill>
              </a:rPr>
              <a:t>vérification de l'identité</a:t>
            </a:r>
            <a:r>
              <a:rPr lang="fr-FR" sz="1600" dirty="0"/>
              <a:t> </a:t>
            </a:r>
            <a:r>
              <a:rPr lang="fr-FR" sz="1600" b="1" dirty="0">
                <a:solidFill>
                  <a:srgbClr val="00B0F0"/>
                </a:solidFill>
              </a:rPr>
              <a:t>des personnes habilitées à récupérer les enfants</a:t>
            </a:r>
            <a:r>
              <a:rPr lang="fr-FR" sz="1600" dirty="0"/>
              <a:t>... </a:t>
            </a:r>
          </a:p>
        </p:txBody>
      </p:sp>
    </p:spTree>
    <p:extLst>
      <p:ext uri="{BB962C8B-B14F-4D97-AF65-F5344CB8AC3E}">
        <p14:creationId xmlns:p14="http://schemas.microsoft.com/office/powerpoint/2010/main" val="3529480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Effect transition="in" filter="fade">
                                      <p:cBhvr>
                                        <p:cTn id="14" dur="1000"/>
                                        <p:tgtEl>
                                          <p:spTgt spid="8">
                                            <p:txEl>
                                              <p:pRg st="2" end="2"/>
                                            </p:txEl>
                                          </p:spTgt>
                                        </p:tgtEl>
                                      </p:cBhvr>
                                    </p:animEffect>
                                    <p:anim calcmode="lin" valueType="num">
                                      <p:cBhvr>
                                        <p:cTn id="15"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Effect transition="in" filter="fade">
                                      <p:cBhvr>
                                        <p:cTn id="21" dur="1000"/>
                                        <p:tgtEl>
                                          <p:spTgt spid="8">
                                            <p:txEl>
                                              <p:pRg st="4" end="4"/>
                                            </p:txEl>
                                          </p:spTgt>
                                        </p:tgtEl>
                                      </p:cBhvr>
                                    </p:animEffect>
                                    <p:anim calcmode="lin" valueType="num">
                                      <p:cBhvr>
                                        <p:cTn id="22"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8">
                                            <p:txEl>
                                              <p:pRg st="6" end="6"/>
                                            </p:txEl>
                                          </p:spTgt>
                                        </p:tgtEl>
                                        <p:attrNameLst>
                                          <p:attrName>style.visibility</p:attrName>
                                        </p:attrNameLst>
                                      </p:cBhvr>
                                      <p:to>
                                        <p:strVal val="visible"/>
                                      </p:to>
                                    </p:set>
                                    <p:anim calcmode="lin" valueType="num">
                                      <p:cBhvr>
                                        <p:cTn id="28" dur="1000" fill="hold"/>
                                        <p:tgtEl>
                                          <p:spTgt spid="8">
                                            <p:txEl>
                                              <p:pRg st="6" end="6"/>
                                            </p:txEl>
                                          </p:spTgt>
                                        </p:tgtEl>
                                        <p:attrNameLst>
                                          <p:attrName>ppt_w</p:attrName>
                                        </p:attrNameLst>
                                      </p:cBhvr>
                                      <p:tavLst>
                                        <p:tav tm="0">
                                          <p:val>
                                            <p:fltVal val="0"/>
                                          </p:val>
                                        </p:tav>
                                        <p:tav tm="100000">
                                          <p:val>
                                            <p:strVal val="#ppt_w"/>
                                          </p:val>
                                        </p:tav>
                                      </p:tavLst>
                                    </p:anim>
                                    <p:anim calcmode="lin" valueType="num">
                                      <p:cBhvr>
                                        <p:cTn id="29" dur="1000" fill="hold"/>
                                        <p:tgtEl>
                                          <p:spTgt spid="8">
                                            <p:txEl>
                                              <p:pRg st="6" end="6"/>
                                            </p:txEl>
                                          </p:spTgt>
                                        </p:tgtEl>
                                        <p:attrNameLst>
                                          <p:attrName>ppt_h</p:attrName>
                                        </p:attrNameLst>
                                      </p:cBhvr>
                                      <p:tavLst>
                                        <p:tav tm="0">
                                          <p:val>
                                            <p:fltVal val="0"/>
                                          </p:val>
                                        </p:tav>
                                        <p:tav tm="100000">
                                          <p:val>
                                            <p:strVal val="#ppt_h"/>
                                          </p:val>
                                        </p:tav>
                                      </p:tavLst>
                                    </p:anim>
                                    <p:anim calcmode="lin" valueType="num">
                                      <p:cBhvr>
                                        <p:cTn id="30" dur="1000" fill="hold"/>
                                        <p:tgtEl>
                                          <p:spTgt spid="8">
                                            <p:txEl>
                                              <p:pRg st="6" end="6"/>
                                            </p:txEl>
                                          </p:spTgt>
                                        </p:tgtEl>
                                        <p:attrNameLst>
                                          <p:attrName>style.rotation</p:attrName>
                                        </p:attrNameLst>
                                      </p:cBhvr>
                                      <p:tavLst>
                                        <p:tav tm="0">
                                          <p:val>
                                            <p:fltVal val="90"/>
                                          </p:val>
                                        </p:tav>
                                        <p:tav tm="100000">
                                          <p:val>
                                            <p:fltVal val="0"/>
                                          </p:val>
                                        </p:tav>
                                      </p:tavLst>
                                    </p:anim>
                                    <p:animEffect transition="in" filter="fade">
                                      <p:cBhvr>
                                        <p:cTn id="31" dur="1000"/>
                                        <p:tgtEl>
                                          <p:spTgt spid="8">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childTnLst>
                                    <p:set>
                                      <p:cBhvr>
                                        <p:cTn id="35" dur="1" fill="hold">
                                          <p:stCondLst>
                                            <p:cond delay="0"/>
                                          </p:stCondLst>
                                        </p:cTn>
                                        <p:tgtEl>
                                          <p:spTgt spid="8">
                                            <p:txEl>
                                              <p:pRg st="7" end="7"/>
                                            </p:txEl>
                                          </p:spTgt>
                                        </p:tgtEl>
                                        <p:attrNameLst>
                                          <p:attrName>style.visibility</p:attrName>
                                        </p:attrNameLst>
                                      </p:cBhvr>
                                      <p:to>
                                        <p:strVal val="visible"/>
                                      </p:to>
                                    </p:set>
                                    <p:anim calcmode="lin" valueType="num">
                                      <p:cBhvr>
                                        <p:cTn id="36" dur="1000" fill="hold"/>
                                        <p:tgtEl>
                                          <p:spTgt spid="8">
                                            <p:txEl>
                                              <p:pRg st="7" end="7"/>
                                            </p:txEl>
                                          </p:spTgt>
                                        </p:tgtEl>
                                        <p:attrNameLst>
                                          <p:attrName>ppt_w</p:attrName>
                                        </p:attrNameLst>
                                      </p:cBhvr>
                                      <p:tavLst>
                                        <p:tav tm="0">
                                          <p:val>
                                            <p:fltVal val="0"/>
                                          </p:val>
                                        </p:tav>
                                        <p:tav tm="100000">
                                          <p:val>
                                            <p:strVal val="#ppt_w"/>
                                          </p:val>
                                        </p:tav>
                                      </p:tavLst>
                                    </p:anim>
                                    <p:anim calcmode="lin" valueType="num">
                                      <p:cBhvr>
                                        <p:cTn id="37" dur="1000" fill="hold"/>
                                        <p:tgtEl>
                                          <p:spTgt spid="8">
                                            <p:txEl>
                                              <p:pRg st="7" end="7"/>
                                            </p:txEl>
                                          </p:spTgt>
                                        </p:tgtEl>
                                        <p:attrNameLst>
                                          <p:attrName>ppt_h</p:attrName>
                                        </p:attrNameLst>
                                      </p:cBhvr>
                                      <p:tavLst>
                                        <p:tav tm="0">
                                          <p:val>
                                            <p:fltVal val="0"/>
                                          </p:val>
                                        </p:tav>
                                        <p:tav tm="100000">
                                          <p:val>
                                            <p:strVal val="#ppt_h"/>
                                          </p:val>
                                        </p:tav>
                                      </p:tavLst>
                                    </p:anim>
                                    <p:anim calcmode="lin" valueType="num">
                                      <p:cBhvr>
                                        <p:cTn id="38" dur="1000" fill="hold"/>
                                        <p:tgtEl>
                                          <p:spTgt spid="8">
                                            <p:txEl>
                                              <p:pRg st="7" end="7"/>
                                            </p:txEl>
                                          </p:spTgt>
                                        </p:tgtEl>
                                        <p:attrNameLst>
                                          <p:attrName>style.rotation</p:attrName>
                                        </p:attrNameLst>
                                      </p:cBhvr>
                                      <p:tavLst>
                                        <p:tav tm="0">
                                          <p:val>
                                            <p:fltVal val="90"/>
                                          </p:val>
                                        </p:tav>
                                        <p:tav tm="100000">
                                          <p:val>
                                            <p:fltVal val="0"/>
                                          </p:val>
                                        </p:tav>
                                      </p:tavLst>
                                    </p:anim>
                                    <p:animEffect transition="in" filter="fade">
                                      <p:cBhvr>
                                        <p:cTn id="39" dur="1000"/>
                                        <p:tgtEl>
                                          <p:spTgt spid="8">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nodeType="clickEffect">
                                  <p:stCondLst>
                                    <p:cond delay="0"/>
                                  </p:stCondLst>
                                  <p:childTnLst>
                                    <p:set>
                                      <p:cBhvr>
                                        <p:cTn id="43" dur="1" fill="hold">
                                          <p:stCondLst>
                                            <p:cond delay="0"/>
                                          </p:stCondLst>
                                        </p:cTn>
                                        <p:tgtEl>
                                          <p:spTgt spid="8">
                                            <p:txEl>
                                              <p:pRg st="8" end="8"/>
                                            </p:txEl>
                                          </p:spTgt>
                                        </p:tgtEl>
                                        <p:attrNameLst>
                                          <p:attrName>style.visibility</p:attrName>
                                        </p:attrNameLst>
                                      </p:cBhvr>
                                      <p:to>
                                        <p:strVal val="visible"/>
                                      </p:to>
                                    </p:set>
                                    <p:anim calcmode="lin" valueType="num">
                                      <p:cBhvr>
                                        <p:cTn id="44" dur="1000" fill="hold"/>
                                        <p:tgtEl>
                                          <p:spTgt spid="8">
                                            <p:txEl>
                                              <p:pRg st="8" end="8"/>
                                            </p:txEl>
                                          </p:spTgt>
                                        </p:tgtEl>
                                        <p:attrNameLst>
                                          <p:attrName>ppt_w</p:attrName>
                                        </p:attrNameLst>
                                      </p:cBhvr>
                                      <p:tavLst>
                                        <p:tav tm="0">
                                          <p:val>
                                            <p:fltVal val="0"/>
                                          </p:val>
                                        </p:tav>
                                        <p:tav tm="100000">
                                          <p:val>
                                            <p:strVal val="#ppt_w"/>
                                          </p:val>
                                        </p:tav>
                                      </p:tavLst>
                                    </p:anim>
                                    <p:anim calcmode="lin" valueType="num">
                                      <p:cBhvr>
                                        <p:cTn id="45" dur="1000" fill="hold"/>
                                        <p:tgtEl>
                                          <p:spTgt spid="8">
                                            <p:txEl>
                                              <p:pRg st="8" end="8"/>
                                            </p:txEl>
                                          </p:spTgt>
                                        </p:tgtEl>
                                        <p:attrNameLst>
                                          <p:attrName>ppt_h</p:attrName>
                                        </p:attrNameLst>
                                      </p:cBhvr>
                                      <p:tavLst>
                                        <p:tav tm="0">
                                          <p:val>
                                            <p:fltVal val="0"/>
                                          </p:val>
                                        </p:tav>
                                        <p:tav tm="100000">
                                          <p:val>
                                            <p:strVal val="#ppt_h"/>
                                          </p:val>
                                        </p:tav>
                                      </p:tavLst>
                                    </p:anim>
                                    <p:anim calcmode="lin" valueType="num">
                                      <p:cBhvr>
                                        <p:cTn id="46" dur="1000" fill="hold"/>
                                        <p:tgtEl>
                                          <p:spTgt spid="8">
                                            <p:txEl>
                                              <p:pRg st="8" end="8"/>
                                            </p:txEl>
                                          </p:spTgt>
                                        </p:tgtEl>
                                        <p:attrNameLst>
                                          <p:attrName>style.rotation</p:attrName>
                                        </p:attrNameLst>
                                      </p:cBhvr>
                                      <p:tavLst>
                                        <p:tav tm="0">
                                          <p:val>
                                            <p:fltVal val="90"/>
                                          </p:val>
                                        </p:tav>
                                        <p:tav tm="100000">
                                          <p:val>
                                            <p:fltVal val="0"/>
                                          </p:val>
                                        </p:tav>
                                      </p:tavLst>
                                    </p:anim>
                                    <p:animEffect transition="in" filter="fade">
                                      <p:cBhvr>
                                        <p:cTn id="47" dur="1000"/>
                                        <p:tgtEl>
                                          <p:spTgt spid="8">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nodeType="clickEffect">
                                  <p:stCondLst>
                                    <p:cond delay="0"/>
                                  </p:stCondLst>
                                  <p:childTnLst>
                                    <p:set>
                                      <p:cBhvr>
                                        <p:cTn id="51" dur="1" fill="hold">
                                          <p:stCondLst>
                                            <p:cond delay="0"/>
                                          </p:stCondLst>
                                        </p:cTn>
                                        <p:tgtEl>
                                          <p:spTgt spid="8">
                                            <p:txEl>
                                              <p:pRg st="9" end="9"/>
                                            </p:txEl>
                                          </p:spTgt>
                                        </p:tgtEl>
                                        <p:attrNameLst>
                                          <p:attrName>style.visibility</p:attrName>
                                        </p:attrNameLst>
                                      </p:cBhvr>
                                      <p:to>
                                        <p:strVal val="visible"/>
                                      </p:to>
                                    </p:set>
                                    <p:anim calcmode="lin" valueType="num">
                                      <p:cBhvr>
                                        <p:cTn id="52" dur="1000" fill="hold"/>
                                        <p:tgtEl>
                                          <p:spTgt spid="8">
                                            <p:txEl>
                                              <p:pRg st="9" end="9"/>
                                            </p:txEl>
                                          </p:spTgt>
                                        </p:tgtEl>
                                        <p:attrNameLst>
                                          <p:attrName>ppt_w</p:attrName>
                                        </p:attrNameLst>
                                      </p:cBhvr>
                                      <p:tavLst>
                                        <p:tav tm="0">
                                          <p:val>
                                            <p:fltVal val="0"/>
                                          </p:val>
                                        </p:tav>
                                        <p:tav tm="100000">
                                          <p:val>
                                            <p:strVal val="#ppt_w"/>
                                          </p:val>
                                        </p:tav>
                                      </p:tavLst>
                                    </p:anim>
                                    <p:anim calcmode="lin" valueType="num">
                                      <p:cBhvr>
                                        <p:cTn id="53" dur="1000" fill="hold"/>
                                        <p:tgtEl>
                                          <p:spTgt spid="8">
                                            <p:txEl>
                                              <p:pRg st="9" end="9"/>
                                            </p:txEl>
                                          </p:spTgt>
                                        </p:tgtEl>
                                        <p:attrNameLst>
                                          <p:attrName>ppt_h</p:attrName>
                                        </p:attrNameLst>
                                      </p:cBhvr>
                                      <p:tavLst>
                                        <p:tav tm="0">
                                          <p:val>
                                            <p:fltVal val="0"/>
                                          </p:val>
                                        </p:tav>
                                        <p:tav tm="100000">
                                          <p:val>
                                            <p:strVal val="#ppt_h"/>
                                          </p:val>
                                        </p:tav>
                                      </p:tavLst>
                                    </p:anim>
                                    <p:anim calcmode="lin" valueType="num">
                                      <p:cBhvr>
                                        <p:cTn id="54" dur="1000" fill="hold"/>
                                        <p:tgtEl>
                                          <p:spTgt spid="8">
                                            <p:txEl>
                                              <p:pRg st="9" end="9"/>
                                            </p:txEl>
                                          </p:spTgt>
                                        </p:tgtEl>
                                        <p:attrNameLst>
                                          <p:attrName>style.rotation</p:attrName>
                                        </p:attrNameLst>
                                      </p:cBhvr>
                                      <p:tavLst>
                                        <p:tav tm="0">
                                          <p:val>
                                            <p:fltVal val="90"/>
                                          </p:val>
                                        </p:tav>
                                        <p:tav tm="100000">
                                          <p:val>
                                            <p:fltVal val="0"/>
                                          </p:val>
                                        </p:tav>
                                      </p:tavLst>
                                    </p:anim>
                                    <p:animEffect transition="in" filter="fade">
                                      <p:cBhvr>
                                        <p:cTn id="55" dur="1000"/>
                                        <p:tgtEl>
                                          <p:spTgt spid="8">
                                            <p:txEl>
                                              <p:pRg st="9" end="9"/>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8">
                                            <p:txEl>
                                              <p:pRg st="11" end="11"/>
                                            </p:txEl>
                                          </p:spTgt>
                                        </p:tgtEl>
                                        <p:attrNameLst>
                                          <p:attrName>style.visibility</p:attrName>
                                        </p:attrNameLst>
                                      </p:cBhvr>
                                      <p:to>
                                        <p:strVal val="visible"/>
                                      </p:to>
                                    </p:set>
                                    <p:animEffect transition="in" filter="fade">
                                      <p:cBhvr>
                                        <p:cTn id="60" dur="1000"/>
                                        <p:tgtEl>
                                          <p:spTgt spid="8">
                                            <p:txEl>
                                              <p:pRg st="11" end="11"/>
                                            </p:txEl>
                                          </p:spTgt>
                                        </p:tgtEl>
                                      </p:cBhvr>
                                    </p:animEffect>
                                    <p:anim calcmode="lin" valueType="num">
                                      <p:cBhvr>
                                        <p:cTn id="61" dur="1000" fill="hold"/>
                                        <p:tgtEl>
                                          <p:spTgt spid="8">
                                            <p:txEl>
                                              <p:pRg st="11" end="11"/>
                                            </p:txEl>
                                          </p:spTgt>
                                        </p:tgtEl>
                                        <p:attrNameLst>
                                          <p:attrName>ppt_x</p:attrName>
                                        </p:attrNameLst>
                                      </p:cBhvr>
                                      <p:tavLst>
                                        <p:tav tm="0">
                                          <p:val>
                                            <p:strVal val="#ppt_x"/>
                                          </p:val>
                                        </p:tav>
                                        <p:tav tm="100000">
                                          <p:val>
                                            <p:strVal val="#ppt_x"/>
                                          </p:val>
                                        </p:tav>
                                      </p:tavLst>
                                    </p:anim>
                                    <p:anim calcmode="lin" valueType="num">
                                      <p:cBhvr>
                                        <p:cTn id="62" dur="1000" fill="hold"/>
                                        <p:tgtEl>
                                          <p:spTgt spid="8">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8">
                                            <p:txEl>
                                              <p:pRg st="13" end="13"/>
                                            </p:txEl>
                                          </p:spTgt>
                                        </p:tgtEl>
                                        <p:attrNameLst>
                                          <p:attrName>style.visibility</p:attrName>
                                        </p:attrNameLst>
                                      </p:cBhvr>
                                      <p:to>
                                        <p:strVal val="visible"/>
                                      </p:to>
                                    </p:set>
                                    <p:animEffect transition="in" filter="fade">
                                      <p:cBhvr>
                                        <p:cTn id="67" dur="1000"/>
                                        <p:tgtEl>
                                          <p:spTgt spid="8">
                                            <p:txEl>
                                              <p:pRg st="13" end="13"/>
                                            </p:txEl>
                                          </p:spTgt>
                                        </p:tgtEl>
                                      </p:cBhvr>
                                    </p:animEffect>
                                    <p:anim calcmode="lin" valueType="num">
                                      <p:cBhvr>
                                        <p:cTn id="68" dur="1000" fill="hold"/>
                                        <p:tgtEl>
                                          <p:spTgt spid="8">
                                            <p:txEl>
                                              <p:pRg st="13" end="13"/>
                                            </p:txEl>
                                          </p:spTgt>
                                        </p:tgtEl>
                                        <p:attrNameLst>
                                          <p:attrName>ppt_x</p:attrName>
                                        </p:attrNameLst>
                                      </p:cBhvr>
                                      <p:tavLst>
                                        <p:tav tm="0">
                                          <p:val>
                                            <p:strVal val="#ppt_x"/>
                                          </p:val>
                                        </p:tav>
                                        <p:tav tm="100000">
                                          <p:val>
                                            <p:strVal val="#ppt_x"/>
                                          </p:val>
                                        </p:tav>
                                      </p:tavLst>
                                    </p:anim>
                                    <p:anim calcmode="lin" valueType="num">
                                      <p:cBhvr>
                                        <p:cTn id="69" dur="1000" fill="hold"/>
                                        <p:tgtEl>
                                          <p:spTgt spid="8">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nodeType="clickEffect">
                                  <p:stCondLst>
                                    <p:cond delay="0"/>
                                  </p:stCondLst>
                                  <p:childTnLst>
                                    <p:set>
                                      <p:cBhvr>
                                        <p:cTn id="73" dur="1" fill="hold">
                                          <p:stCondLst>
                                            <p:cond delay="0"/>
                                          </p:stCondLst>
                                        </p:cTn>
                                        <p:tgtEl>
                                          <p:spTgt spid="8">
                                            <p:txEl>
                                              <p:pRg st="14" end="14"/>
                                            </p:txEl>
                                          </p:spTgt>
                                        </p:tgtEl>
                                        <p:attrNameLst>
                                          <p:attrName>style.visibility</p:attrName>
                                        </p:attrNameLst>
                                      </p:cBhvr>
                                      <p:to>
                                        <p:strVal val="visible"/>
                                      </p:to>
                                    </p:set>
                                    <p:animEffect transition="in" filter="fade">
                                      <p:cBhvr>
                                        <p:cTn id="74" dur="1000"/>
                                        <p:tgtEl>
                                          <p:spTgt spid="8">
                                            <p:txEl>
                                              <p:pRg st="14" end="14"/>
                                            </p:txEl>
                                          </p:spTgt>
                                        </p:tgtEl>
                                      </p:cBhvr>
                                    </p:animEffect>
                                    <p:anim calcmode="lin" valueType="num">
                                      <p:cBhvr>
                                        <p:cTn id="75" dur="1000" fill="hold"/>
                                        <p:tgtEl>
                                          <p:spTgt spid="8">
                                            <p:txEl>
                                              <p:pRg st="14" end="14"/>
                                            </p:txEl>
                                          </p:spTgt>
                                        </p:tgtEl>
                                        <p:attrNameLst>
                                          <p:attrName>ppt_x</p:attrName>
                                        </p:attrNameLst>
                                      </p:cBhvr>
                                      <p:tavLst>
                                        <p:tav tm="0">
                                          <p:val>
                                            <p:strVal val="#ppt_x"/>
                                          </p:val>
                                        </p:tav>
                                        <p:tav tm="100000">
                                          <p:val>
                                            <p:strVal val="#ppt_x"/>
                                          </p:val>
                                        </p:tav>
                                      </p:tavLst>
                                    </p:anim>
                                    <p:anim calcmode="lin" valueType="num">
                                      <p:cBhvr>
                                        <p:cTn id="76" dur="1000" fill="hold"/>
                                        <p:tgtEl>
                                          <p:spTgt spid="8">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31" presetClass="entr" presetSubtype="0" fill="hold" nodeType="clickEffect">
                                  <p:stCondLst>
                                    <p:cond delay="0"/>
                                  </p:stCondLst>
                                  <p:childTnLst>
                                    <p:set>
                                      <p:cBhvr>
                                        <p:cTn id="80" dur="1" fill="hold">
                                          <p:stCondLst>
                                            <p:cond delay="0"/>
                                          </p:stCondLst>
                                        </p:cTn>
                                        <p:tgtEl>
                                          <p:spTgt spid="8">
                                            <p:txEl>
                                              <p:pRg st="16" end="16"/>
                                            </p:txEl>
                                          </p:spTgt>
                                        </p:tgtEl>
                                        <p:attrNameLst>
                                          <p:attrName>style.visibility</p:attrName>
                                        </p:attrNameLst>
                                      </p:cBhvr>
                                      <p:to>
                                        <p:strVal val="visible"/>
                                      </p:to>
                                    </p:set>
                                    <p:anim calcmode="lin" valueType="num">
                                      <p:cBhvr>
                                        <p:cTn id="81" dur="1000" fill="hold"/>
                                        <p:tgtEl>
                                          <p:spTgt spid="8">
                                            <p:txEl>
                                              <p:pRg st="16" end="16"/>
                                            </p:txEl>
                                          </p:spTgt>
                                        </p:tgtEl>
                                        <p:attrNameLst>
                                          <p:attrName>ppt_w</p:attrName>
                                        </p:attrNameLst>
                                      </p:cBhvr>
                                      <p:tavLst>
                                        <p:tav tm="0">
                                          <p:val>
                                            <p:fltVal val="0"/>
                                          </p:val>
                                        </p:tav>
                                        <p:tav tm="100000">
                                          <p:val>
                                            <p:strVal val="#ppt_w"/>
                                          </p:val>
                                        </p:tav>
                                      </p:tavLst>
                                    </p:anim>
                                    <p:anim calcmode="lin" valueType="num">
                                      <p:cBhvr>
                                        <p:cTn id="82" dur="1000" fill="hold"/>
                                        <p:tgtEl>
                                          <p:spTgt spid="8">
                                            <p:txEl>
                                              <p:pRg st="16" end="16"/>
                                            </p:txEl>
                                          </p:spTgt>
                                        </p:tgtEl>
                                        <p:attrNameLst>
                                          <p:attrName>ppt_h</p:attrName>
                                        </p:attrNameLst>
                                      </p:cBhvr>
                                      <p:tavLst>
                                        <p:tav tm="0">
                                          <p:val>
                                            <p:fltVal val="0"/>
                                          </p:val>
                                        </p:tav>
                                        <p:tav tm="100000">
                                          <p:val>
                                            <p:strVal val="#ppt_h"/>
                                          </p:val>
                                        </p:tav>
                                      </p:tavLst>
                                    </p:anim>
                                    <p:anim calcmode="lin" valueType="num">
                                      <p:cBhvr>
                                        <p:cTn id="83" dur="1000" fill="hold"/>
                                        <p:tgtEl>
                                          <p:spTgt spid="8">
                                            <p:txEl>
                                              <p:pRg st="16" end="16"/>
                                            </p:txEl>
                                          </p:spTgt>
                                        </p:tgtEl>
                                        <p:attrNameLst>
                                          <p:attrName>style.rotation</p:attrName>
                                        </p:attrNameLst>
                                      </p:cBhvr>
                                      <p:tavLst>
                                        <p:tav tm="0">
                                          <p:val>
                                            <p:fltVal val="90"/>
                                          </p:val>
                                        </p:tav>
                                        <p:tav tm="100000">
                                          <p:val>
                                            <p:fltVal val="0"/>
                                          </p:val>
                                        </p:tav>
                                      </p:tavLst>
                                    </p:anim>
                                    <p:animEffect transition="in" filter="fade">
                                      <p:cBhvr>
                                        <p:cTn id="84" dur="1000"/>
                                        <p:tgtEl>
                                          <p:spTgt spid="8">
                                            <p:txEl>
                                              <p:pRg st="16" end="16"/>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31" presetClass="entr" presetSubtype="0" fill="hold" nodeType="clickEffect">
                                  <p:stCondLst>
                                    <p:cond delay="0"/>
                                  </p:stCondLst>
                                  <p:childTnLst>
                                    <p:set>
                                      <p:cBhvr>
                                        <p:cTn id="88" dur="1" fill="hold">
                                          <p:stCondLst>
                                            <p:cond delay="0"/>
                                          </p:stCondLst>
                                        </p:cTn>
                                        <p:tgtEl>
                                          <p:spTgt spid="8">
                                            <p:txEl>
                                              <p:pRg st="17" end="17"/>
                                            </p:txEl>
                                          </p:spTgt>
                                        </p:tgtEl>
                                        <p:attrNameLst>
                                          <p:attrName>style.visibility</p:attrName>
                                        </p:attrNameLst>
                                      </p:cBhvr>
                                      <p:to>
                                        <p:strVal val="visible"/>
                                      </p:to>
                                    </p:set>
                                    <p:anim calcmode="lin" valueType="num">
                                      <p:cBhvr>
                                        <p:cTn id="89" dur="1000" fill="hold"/>
                                        <p:tgtEl>
                                          <p:spTgt spid="8">
                                            <p:txEl>
                                              <p:pRg st="17" end="17"/>
                                            </p:txEl>
                                          </p:spTgt>
                                        </p:tgtEl>
                                        <p:attrNameLst>
                                          <p:attrName>ppt_w</p:attrName>
                                        </p:attrNameLst>
                                      </p:cBhvr>
                                      <p:tavLst>
                                        <p:tav tm="0">
                                          <p:val>
                                            <p:fltVal val="0"/>
                                          </p:val>
                                        </p:tav>
                                        <p:tav tm="100000">
                                          <p:val>
                                            <p:strVal val="#ppt_w"/>
                                          </p:val>
                                        </p:tav>
                                      </p:tavLst>
                                    </p:anim>
                                    <p:anim calcmode="lin" valueType="num">
                                      <p:cBhvr>
                                        <p:cTn id="90" dur="1000" fill="hold"/>
                                        <p:tgtEl>
                                          <p:spTgt spid="8">
                                            <p:txEl>
                                              <p:pRg st="17" end="17"/>
                                            </p:txEl>
                                          </p:spTgt>
                                        </p:tgtEl>
                                        <p:attrNameLst>
                                          <p:attrName>ppt_h</p:attrName>
                                        </p:attrNameLst>
                                      </p:cBhvr>
                                      <p:tavLst>
                                        <p:tav tm="0">
                                          <p:val>
                                            <p:fltVal val="0"/>
                                          </p:val>
                                        </p:tav>
                                        <p:tav tm="100000">
                                          <p:val>
                                            <p:strVal val="#ppt_h"/>
                                          </p:val>
                                        </p:tav>
                                      </p:tavLst>
                                    </p:anim>
                                    <p:anim calcmode="lin" valueType="num">
                                      <p:cBhvr>
                                        <p:cTn id="91" dur="1000" fill="hold"/>
                                        <p:tgtEl>
                                          <p:spTgt spid="8">
                                            <p:txEl>
                                              <p:pRg st="17" end="17"/>
                                            </p:txEl>
                                          </p:spTgt>
                                        </p:tgtEl>
                                        <p:attrNameLst>
                                          <p:attrName>style.rotation</p:attrName>
                                        </p:attrNameLst>
                                      </p:cBhvr>
                                      <p:tavLst>
                                        <p:tav tm="0">
                                          <p:val>
                                            <p:fltVal val="90"/>
                                          </p:val>
                                        </p:tav>
                                        <p:tav tm="100000">
                                          <p:val>
                                            <p:fltVal val="0"/>
                                          </p:val>
                                        </p:tav>
                                      </p:tavLst>
                                    </p:anim>
                                    <p:animEffect transition="in" filter="fade">
                                      <p:cBhvr>
                                        <p:cTn id="92" dur="1000"/>
                                        <p:tgtEl>
                                          <p:spTgt spid="8">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31" presetClass="entr" presetSubtype="0" fill="hold" nodeType="clickEffect">
                                  <p:stCondLst>
                                    <p:cond delay="0"/>
                                  </p:stCondLst>
                                  <p:childTnLst>
                                    <p:set>
                                      <p:cBhvr>
                                        <p:cTn id="96" dur="1" fill="hold">
                                          <p:stCondLst>
                                            <p:cond delay="0"/>
                                          </p:stCondLst>
                                        </p:cTn>
                                        <p:tgtEl>
                                          <p:spTgt spid="8">
                                            <p:txEl>
                                              <p:pRg st="18" end="18"/>
                                            </p:txEl>
                                          </p:spTgt>
                                        </p:tgtEl>
                                        <p:attrNameLst>
                                          <p:attrName>style.visibility</p:attrName>
                                        </p:attrNameLst>
                                      </p:cBhvr>
                                      <p:to>
                                        <p:strVal val="visible"/>
                                      </p:to>
                                    </p:set>
                                    <p:anim calcmode="lin" valueType="num">
                                      <p:cBhvr>
                                        <p:cTn id="97" dur="1000" fill="hold"/>
                                        <p:tgtEl>
                                          <p:spTgt spid="8">
                                            <p:txEl>
                                              <p:pRg st="18" end="18"/>
                                            </p:txEl>
                                          </p:spTgt>
                                        </p:tgtEl>
                                        <p:attrNameLst>
                                          <p:attrName>ppt_w</p:attrName>
                                        </p:attrNameLst>
                                      </p:cBhvr>
                                      <p:tavLst>
                                        <p:tav tm="0">
                                          <p:val>
                                            <p:fltVal val="0"/>
                                          </p:val>
                                        </p:tav>
                                        <p:tav tm="100000">
                                          <p:val>
                                            <p:strVal val="#ppt_w"/>
                                          </p:val>
                                        </p:tav>
                                      </p:tavLst>
                                    </p:anim>
                                    <p:anim calcmode="lin" valueType="num">
                                      <p:cBhvr>
                                        <p:cTn id="98" dur="1000" fill="hold"/>
                                        <p:tgtEl>
                                          <p:spTgt spid="8">
                                            <p:txEl>
                                              <p:pRg st="18" end="18"/>
                                            </p:txEl>
                                          </p:spTgt>
                                        </p:tgtEl>
                                        <p:attrNameLst>
                                          <p:attrName>ppt_h</p:attrName>
                                        </p:attrNameLst>
                                      </p:cBhvr>
                                      <p:tavLst>
                                        <p:tav tm="0">
                                          <p:val>
                                            <p:fltVal val="0"/>
                                          </p:val>
                                        </p:tav>
                                        <p:tav tm="100000">
                                          <p:val>
                                            <p:strVal val="#ppt_h"/>
                                          </p:val>
                                        </p:tav>
                                      </p:tavLst>
                                    </p:anim>
                                    <p:anim calcmode="lin" valueType="num">
                                      <p:cBhvr>
                                        <p:cTn id="99" dur="1000" fill="hold"/>
                                        <p:tgtEl>
                                          <p:spTgt spid="8">
                                            <p:txEl>
                                              <p:pRg st="18" end="18"/>
                                            </p:txEl>
                                          </p:spTgt>
                                        </p:tgtEl>
                                        <p:attrNameLst>
                                          <p:attrName>style.rotation</p:attrName>
                                        </p:attrNameLst>
                                      </p:cBhvr>
                                      <p:tavLst>
                                        <p:tav tm="0">
                                          <p:val>
                                            <p:fltVal val="90"/>
                                          </p:val>
                                        </p:tav>
                                        <p:tav tm="100000">
                                          <p:val>
                                            <p:fltVal val="0"/>
                                          </p:val>
                                        </p:tav>
                                      </p:tavLst>
                                    </p:anim>
                                    <p:animEffect transition="in" filter="fade">
                                      <p:cBhvr>
                                        <p:cTn id="100" dur="1000"/>
                                        <p:tgtEl>
                                          <p:spTgt spid="8">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Une image contenant signe, texte, extérieur&#10;&#10;Description générée avec un niveau de confiance très élevé">
            <a:extLst>
              <a:ext uri="{FF2B5EF4-FFF2-40B4-BE49-F238E27FC236}">
                <a16:creationId xmlns:a16="http://schemas.microsoft.com/office/drawing/2014/main" id="{9E990DFB-DF53-48BA-9757-149E7A6CCF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2251" y="5648446"/>
            <a:ext cx="1044636" cy="1038100"/>
          </a:xfrm>
          <a:prstGeom prst="rect">
            <a:avLst/>
          </a:prstGeom>
        </p:spPr>
      </p:pic>
      <p:pic>
        <p:nvPicPr>
          <p:cNvPr id="5" name="Image 4">
            <a:extLst>
              <a:ext uri="{FF2B5EF4-FFF2-40B4-BE49-F238E27FC236}">
                <a16:creationId xmlns:a16="http://schemas.microsoft.com/office/drawing/2014/main" id="{E6606C4D-598D-4C55-ABF0-329C9715A0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62393" y="171454"/>
            <a:ext cx="2091650" cy="847118"/>
          </a:xfrm>
          <a:prstGeom prst="rect">
            <a:avLst/>
          </a:prstGeom>
        </p:spPr>
      </p:pic>
      <p:sp>
        <p:nvSpPr>
          <p:cNvPr id="6" name="Rectangle 5">
            <a:extLst>
              <a:ext uri="{FF2B5EF4-FFF2-40B4-BE49-F238E27FC236}">
                <a16:creationId xmlns:a16="http://schemas.microsoft.com/office/drawing/2014/main" id="{8151C10C-1EED-4C71-B0F4-C7CA15C5032E}"/>
              </a:ext>
            </a:extLst>
          </p:cNvPr>
          <p:cNvSpPr/>
          <p:nvPr/>
        </p:nvSpPr>
        <p:spPr>
          <a:xfrm>
            <a:off x="279633" y="364180"/>
            <a:ext cx="7463406" cy="584775"/>
          </a:xfrm>
          <a:prstGeom prst="rect">
            <a:avLst/>
          </a:prstGeom>
        </p:spPr>
        <p:txBody>
          <a:bodyPr wrap="square">
            <a:spAutoFit/>
          </a:bodyPr>
          <a:lstStyle/>
          <a:p>
            <a:r>
              <a:rPr lang="fr-FR" sz="3200" b="1" dirty="0">
                <a:solidFill>
                  <a:srgbClr val="00B0F0"/>
                </a:solidFill>
              </a:rPr>
              <a:t>OBLIGATIONS DES ORGANISATEURS</a:t>
            </a:r>
          </a:p>
        </p:txBody>
      </p:sp>
      <p:sp>
        <p:nvSpPr>
          <p:cNvPr id="7" name="Rectangle 6">
            <a:extLst>
              <a:ext uri="{FF2B5EF4-FFF2-40B4-BE49-F238E27FC236}">
                <a16:creationId xmlns:a16="http://schemas.microsoft.com/office/drawing/2014/main" id="{B861C58E-9B88-4E2C-9086-2A254A69C88D}"/>
              </a:ext>
            </a:extLst>
          </p:cNvPr>
          <p:cNvSpPr/>
          <p:nvPr/>
        </p:nvSpPr>
        <p:spPr>
          <a:xfrm>
            <a:off x="279633" y="833906"/>
            <a:ext cx="7966745" cy="369332"/>
          </a:xfrm>
          <a:prstGeom prst="rect">
            <a:avLst/>
          </a:prstGeom>
        </p:spPr>
        <p:txBody>
          <a:bodyPr wrap="square">
            <a:spAutoFit/>
          </a:bodyPr>
          <a:lstStyle/>
          <a:p>
            <a:r>
              <a:rPr lang="fr-FR" dirty="0"/>
              <a:t>6. Contrôle</a:t>
            </a:r>
          </a:p>
        </p:txBody>
      </p:sp>
      <p:sp>
        <p:nvSpPr>
          <p:cNvPr id="8" name="Rectangle 7">
            <a:extLst>
              <a:ext uri="{FF2B5EF4-FFF2-40B4-BE49-F238E27FC236}">
                <a16:creationId xmlns:a16="http://schemas.microsoft.com/office/drawing/2014/main" id="{4DF8A52E-979B-4B35-914C-BF5410C05ADD}"/>
              </a:ext>
            </a:extLst>
          </p:cNvPr>
          <p:cNvSpPr/>
          <p:nvPr/>
        </p:nvSpPr>
        <p:spPr>
          <a:xfrm>
            <a:off x="279633" y="1270350"/>
            <a:ext cx="10729520" cy="5509200"/>
          </a:xfrm>
          <a:prstGeom prst="rect">
            <a:avLst/>
          </a:prstGeom>
        </p:spPr>
        <p:txBody>
          <a:bodyPr wrap="square">
            <a:spAutoFit/>
          </a:bodyPr>
          <a:lstStyle/>
          <a:p>
            <a:r>
              <a:rPr lang="fr-FR" sz="1600" b="1" dirty="0">
                <a:solidFill>
                  <a:srgbClr val="00B0F0"/>
                </a:solidFill>
              </a:rPr>
              <a:t>A tout moment, le préfet du département peut décider d'organiser un contrôle des accueils collectifs de mineurs. </a:t>
            </a:r>
          </a:p>
          <a:p>
            <a:endParaRPr lang="fr-FR" sz="1600" b="1" dirty="0">
              <a:solidFill>
                <a:srgbClr val="00B0F0"/>
              </a:solidFill>
            </a:endParaRPr>
          </a:p>
          <a:p>
            <a:r>
              <a:rPr lang="fr-FR" sz="1600" dirty="0"/>
              <a:t>Lors de celui-ci, </a:t>
            </a:r>
            <a:r>
              <a:rPr lang="fr-FR" sz="1600" b="1" dirty="0">
                <a:solidFill>
                  <a:srgbClr val="00B0F0"/>
                </a:solidFill>
              </a:rPr>
              <a:t>l'organisateur devra présenter </a:t>
            </a:r>
            <a:r>
              <a:rPr lang="fr-FR" sz="1600" dirty="0"/>
              <a:t>:</a:t>
            </a:r>
          </a:p>
          <a:p>
            <a:endParaRPr lang="fr-FR" sz="1600" dirty="0"/>
          </a:p>
          <a:p>
            <a:pPr marL="285750" indent="-285750">
              <a:buFont typeface="Arial" panose="020B0604020202020204" pitchFamily="34" charset="0"/>
              <a:buChar char="•"/>
            </a:pPr>
            <a:r>
              <a:rPr lang="fr-FR" sz="1600" dirty="0"/>
              <a:t>Le récépissé de déclaration délivré par la DDCS/DDCSPP</a:t>
            </a:r>
          </a:p>
          <a:p>
            <a:pPr marL="285750" indent="-285750">
              <a:buFont typeface="Arial" panose="020B0604020202020204" pitchFamily="34" charset="0"/>
              <a:buChar char="•"/>
            </a:pPr>
            <a:r>
              <a:rPr lang="fr-FR" sz="1600" dirty="0"/>
              <a:t>Si l'un des membres de l'équipe d'encadrement est rémunéré, le diplôme permettant d'encadrer contre rémunération et le récépissé de déclaration d'établissement APS du club</a:t>
            </a:r>
          </a:p>
          <a:p>
            <a:pPr marL="285750" indent="-285750">
              <a:buFont typeface="Arial" panose="020B0604020202020204" pitchFamily="34" charset="0"/>
              <a:buChar char="•"/>
            </a:pPr>
            <a:r>
              <a:rPr lang="fr-FR" sz="1600" dirty="0"/>
              <a:t>La liste de présence des enfants et des membres de l'équipe d'encadrement</a:t>
            </a:r>
          </a:p>
          <a:p>
            <a:pPr marL="285750" indent="-285750">
              <a:buFont typeface="Arial" panose="020B0604020202020204" pitchFamily="34" charset="0"/>
              <a:buChar char="•"/>
            </a:pPr>
            <a:r>
              <a:rPr lang="fr-FR" sz="1600" dirty="0"/>
              <a:t>Les documents relatifs au suivi sanitaire des enfants et de l'encadrement (fiche sanitaire de liaison, attestation de vaccination des cadres, registre des soins)</a:t>
            </a:r>
          </a:p>
          <a:p>
            <a:pPr marL="285750" indent="-285750">
              <a:buFont typeface="Arial" panose="020B0604020202020204" pitchFamily="34" charset="0"/>
              <a:buChar char="•"/>
            </a:pPr>
            <a:r>
              <a:rPr lang="fr-FR" sz="1600" dirty="0"/>
              <a:t>Les documents pédagogiques : projet éducatif et projet pédagogique</a:t>
            </a:r>
          </a:p>
          <a:p>
            <a:pPr marL="285750" indent="-285750">
              <a:buFont typeface="Arial" panose="020B0604020202020204" pitchFamily="34" charset="0"/>
              <a:buChar char="•"/>
            </a:pPr>
            <a:r>
              <a:rPr lang="fr-FR" sz="1600" dirty="0"/>
              <a:t>L'attestation d'assurance en responsabilité civile couvrant les cadres et les participants au stage</a:t>
            </a:r>
          </a:p>
          <a:p>
            <a:pPr marL="285750" indent="-285750">
              <a:buFont typeface="Arial" panose="020B0604020202020204" pitchFamily="34" charset="0"/>
              <a:buChar char="•"/>
            </a:pPr>
            <a:r>
              <a:rPr lang="fr-FR" sz="1600" dirty="0"/>
              <a:t>Les dispositifs pris pour assurer la sécurité (téléphone avec numéros d'urgence ou radio avec fréquences de secours)</a:t>
            </a:r>
          </a:p>
          <a:p>
            <a:pPr marL="285750" indent="-285750">
              <a:buFont typeface="Arial" panose="020B0604020202020204" pitchFamily="34" charset="0"/>
              <a:buChar char="•"/>
            </a:pPr>
            <a:r>
              <a:rPr lang="fr-FR" sz="1600" dirty="0"/>
              <a:t>L'attestation prouvant qu'il a vérifié les bulletins n°3 des casiers judiciaires des encadrants ainsi que leur non-inscription sur la liste des cadres interdits</a:t>
            </a:r>
          </a:p>
          <a:p>
            <a:pPr>
              <a:buFont typeface="Arial" panose="020B0604020202020204" pitchFamily="34" charset="0"/>
              <a:buChar char="•"/>
            </a:pPr>
            <a:endParaRPr lang="fr-FR" sz="1600" dirty="0"/>
          </a:p>
          <a:p>
            <a:r>
              <a:rPr lang="fr-FR" sz="1600" b="1" dirty="0">
                <a:solidFill>
                  <a:srgbClr val="00B0F0"/>
                </a:solidFill>
              </a:rPr>
              <a:t>Le centre d'hébergement devra lui fournir les documents suivants </a:t>
            </a:r>
            <a:r>
              <a:rPr lang="fr-FR" sz="1600" dirty="0"/>
              <a:t>: </a:t>
            </a:r>
          </a:p>
          <a:p>
            <a:endParaRPr lang="fr-FR" sz="1600" dirty="0"/>
          </a:p>
          <a:p>
            <a:pPr marL="285750" indent="-285750">
              <a:buFont typeface="Arial" panose="020B0604020202020204" pitchFamily="34" charset="0"/>
              <a:buChar char="•"/>
            </a:pPr>
            <a:r>
              <a:rPr lang="fr-FR" sz="1600" dirty="0"/>
              <a:t>Le registre de comptabilité journalière (alimentation)</a:t>
            </a:r>
          </a:p>
          <a:p>
            <a:pPr marL="285750" indent="-285750">
              <a:buFont typeface="Arial" panose="020B0604020202020204" pitchFamily="34" charset="0"/>
              <a:buChar char="•"/>
            </a:pPr>
            <a:r>
              <a:rPr lang="fr-FR" sz="1600" dirty="0"/>
              <a:t>Le cahier des menus</a:t>
            </a:r>
          </a:p>
          <a:p>
            <a:pPr marL="285750" indent="-285750">
              <a:buFont typeface="Arial" panose="020B0604020202020204" pitchFamily="34" charset="0"/>
              <a:buChar char="•"/>
            </a:pPr>
            <a:r>
              <a:rPr lang="fr-FR" sz="1600" dirty="0"/>
              <a:t>La liste du personnel de service et leurs attestations de vaccination</a:t>
            </a:r>
          </a:p>
          <a:p>
            <a:pPr marL="285750" indent="-285750">
              <a:buFont typeface="Arial" panose="020B0604020202020204" pitchFamily="34" charset="0"/>
              <a:buChar char="•"/>
            </a:pPr>
            <a:r>
              <a:rPr lang="fr-FR" sz="1600" dirty="0"/>
              <a:t>Les consignes en cas d'incendie</a:t>
            </a:r>
          </a:p>
        </p:txBody>
      </p:sp>
    </p:spTree>
    <p:extLst>
      <p:ext uri="{BB962C8B-B14F-4D97-AF65-F5344CB8AC3E}">
        <p14:creationId xmlns:p14="http://schemas.microsoft.com/office/powerpoint/2010/main" val="1646762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Effect transition="in" filter="fade">
                                      <p:cBhvr>
                                        <p:cTn id="14" dur="1000"/>
                                        <p:tgtEl>
                                          <p:spTgt spid="8">
                                            <p:txEl>
                                              <p:pRg st="2" end="2"/>
                                            </p:txEl>
                                          </p:spTgt>
                                        </p:tgtEl>
                                      </p:cBhvr>
                                    </p:animEffect>
                                    <p:anim calcmode="lin" valueType="num">
                                      <p:cBhvr>
                                        <p:cTn id="15"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 calcmode="lin" valueType="num">
                                      <p:cBhvr>
                                        <p:cTn id="21" dur="10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2" dur="1000" fill="hold"/>
                                        <p:tgtEl>
                                          <p:spTgt spid="8">
                                            <p:txEl>
                                              <p:pRg st="4" end="4"/>
                                            </p:txEl>
                                          </p:spTgt>
                                        </p:tgtEl>
                                        <p:attrNameLst>
                                          <p:attrName>ppt_h</p:attrName>
                                        </p:attrNameLst>
                                      </p:cBhvr>
                                      <p:tavLst>
                                        <p:tav tm="0">
                                          <p:val>
                                            <p:fltVal val="0"/>
                                          </p:val>
                                        </p:tav>
                                        <p:tav tm="100000">
                                          <p:val>
                                            <p:strVal val="#ppt_h"/>
                                          </p:val>
                                        </p:tav>
                                      </p:tavLst>
                                    </p:anim>
                                    <p:anim calcmode="lin" valueType="num">
                                      <p:cBhvr>
                                        <p:cTn id="23" dur="1000" fill="hold"/>
                                        <p:tgtEl>
                                          <p:spTgt spid="8">
                                            <p:txEl>
                                              <p:pRg st="4" end="4"/>
                                            </p:txEl>
                                          </p:spTgt>
                                        </p:tgtEl>
                                        <p:attrNameLst>
                                          <p:attrName>style.rotation</p:attrName>
                                        </p:attrNameLst>
                                      </p:cBhvr>
                                      <p:tavLst>
                                        <p:tav tm="0">
                                          <p:val>
                                            <p:fltVal val="90"/>
                                          </p:val>
                                        </p:tav>
                                        <p:tav tm="100000">
                                          <p:val>
                                            <p:fltVal val="0"/>
                                          </p:val>
                                        </p:tav>
                                      </p:tavLst>
                                    </p:anim>
                                    <p:animEffect transition="in" filter="fade">
                                      <p:cBhvr>
                                        <p:cTn id="24" dur="1000"/>
                                        <p:tgtEl>
                                          <p:spTgt spid="8">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8">
                                            <p:txEl>
                                              <p:pRg st="5" end="5"/>
                                            </p:txEl>
                                          </p:spTgt>
                                        </p:tgtEl>
                                        <p:attrNameLst>
                                          <p:attrName>style.visibility</p:attrName>
                                        </p:attrNameLst>
                                      </p:cBhvr>
                                      <p:to>
                                        <p:strVal val="visible"/>
                                      </p:to>
                                    </p:set>
                                    <p:anim calcmode="lin" valueType="num">
                                      <p:cBhvr>
                                        <p:cTn id="29" dur="1000" fill="hold"/>
                                        <p:tgtEl>
                                          <p:spTgt spid="8">
                                            <p:txEl>
                                              <p:pRg st="5" end="5"/>
                                            </p:txEl>
                                          </p:spTgt>
                                        </p:tgtEl>
                                        <p:attrNameLst>
                                          <p:attrName>ppt_w</p:attrName>
                                        </p:attrNameLst>
                                      </p:cBhvr>
                                      <p:tavLst>
                                        <p:tav tm="0">
                                          <p:val>
                                            <p:fltVal val="0"/>
                                          </p:val>
                                        </p:tav>
                                        <p:tav tm="100000">
                                          <p:val>
                                            <p:strVal val="#ppt_w"/>
                                          </p:val>
                                        </p:tav>
                                      </p:tavLst>
                                    </p:anim>
                                    <p:anim calcmode="lin" valueType="num">
                                      <p:cBhvr>
                                        <p:cTn id="30" dur="1000" fill="hold"/>
                                        <p:tgtEl>
                                          <p:spTgt spid="8">
                                            <p:txEl>
                                              <p:pRg st="5" end="5"/>
                                            </p:txEl>
                                          </p:spTgt>
                                        </p:tgtEl>
                                        <p:attrNameLst>
                                          <p:attrName>ppt_h</p:attrName>
                                        </p:attrNameLst>
                                      </p:cBhvr>
                                      <p:tavLst>
                                        <p:tav tm="0">
                                          <p:val>
                                            <p:fltVal val="0"/>
                                          </p:val>
                                        </p:tav>
                                        <p:tav tm="100000">
                                          <p:val>
                                            <p:strVal val="#ppt_h"/>
                                          </p:val>
                                        </p:tav>
                                      </p:tavLst>
                                    </p:anim>
                                    <p:anim calcmode="lin" valueType="num">
                                      <p:cBhvr>
                                        <p:cTn id="31" dur="1000" fill="hold"/>
                                        <p:tgtEl>
                                          <p:spTgt spid="8">
                                            <p:txEl>
                                              <p:pRg st="5" end="5"/>
                                            </p:txEl>
                                          </p:spTgt>
                                        </p:tgtEl>
                                        <p:attrNameLst>
                                          <p:attrName>style.rotation</p:attrName>
                                        </p:attrNameLst>
                                      </p:cBhvr>
                                      <p:tavLst>
                                        <p:tav tm="0">
                                          <p:val>
                                            <p:fltVal val="90"/>
                                          </p:val>
                                        </p:tav>
                                        <p:tav tm="100000">
                                          <p:val>
                                            <p:fltVal val="0"/>
                                          </p:val>
                                        </p:tav>
                                      </p:tavLst>
                                    </p:anim>
                                    <p:animEffect transition="in" filter="fade">
                                      <p:cBhvr>
                                        <p:cTn id="32" dur="1000"/>
                                        <p:tgtEl>
                                          <p:spTgt spid="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anim calcmode="lin" valueType="num">
                                      <p:cBhvr>
                                        <p:cTn id="37" dur="1000" fill="hold"/>
                                        <p:tgtEl>
                                          <p:spTgt spid="8">
                                            <p:txEl>
                                              <p:pRg st="6" end="6"/>
                                            </p:txEl>
                                          </p:spTgt>
                                        </p:tgtEl>
                                        <p:attrNameLst>
                                          <p:attrName>ppt_w</p:attrName>
                                        </p:attrNameLst>
                                      </p:cBhvr>
                                      <p:tavLst>
                                        <p:tav tm="0">
                                          <p:val>
                                            <p:fltVal val="0"/>
                                          </p:val>
                                        </p:tav>
                                        <p:tav tm="100000">
                                          <p:val>
                                            <p:strVal val="#ppt_w"/>
                                          </p:val>
                                        </p:tav>
                                      </p:tavLst>
                                    </p:anim>
                                    <p:anim calcmode="lin" valueType="num">
                                      <p:cBhvr>
                                        <p:cTn id="38" dur="1000" fill="hold"/>
                                        <p:tgtEl>
                                          <p:spTgt spid="8">
                                            <p:txEl>
                                              <p:pRg st="6" end="6"/>
                                            </p:txEl>
                                          </p:spTgt>
                                        </p:tgtEl>
                                        <p:attrNameLst>
                                          <p:attrName>ppt_h</p:attrName>
                                        </p:attrNameLst>
                                      </p:cBhvr>
                                      <p:tavLst>
                                        <p:tav tm="0">
                                          <p:val>
                                            <p:fltVal val="0"/>
                                          </p:val>
                                        </p:tav>
                                        <p:tav tm="100000">
                                          <p:val>
                                            <p:strVal val="#ppt_h"/>
                                          </p:val>
                                        </p:tav>
                                      </p:tavLst>
                                    </p:anim>
                                    <p:anim calcmode="lin" valueType="num">
                                      <p:cBhvr>
                                        <p:cTn id="39" dur="1000" fill="hold"/>
                                        <p:tgtEl>
                                          <p:spTgt spid="8">
                                            <p:txEl>
                                              <p:pRg st="6" end="6"/>
                                            </p:txEl>
                                          </p:spTgt>
                                        </p:tgtEl>
                                        <p:attrNameLst>
                                          <p:attrName>style.rotation</p:attrName>
                                        </p:attrNameLst>
                                      </p:cBhvr>
                                      <p:tavLst>
                                        <p:tav tm="0">
                                          <p:val>
                                            <p:fltVal val="90"/>
                                          </p:val>
                                        </p:tav>
                                        <p:tav tm="100000">
                                          <p:val>
                                            <p:fltVal val="0"/>
                                          </p:val>
                                        </p:tav>
                                      </p:tavLst>
                                    </p:anim>
                                    <p:animEffect transition="in" filter="fade">
                                      <p:cBhvr>
                                        <p:cTn id="40" dur="1000"/>
                                        <p:tgtEl>
                                          <p:spTgt spid="8">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8">
                                            <p:txEl>
                                              <p:pRg st="7" end="7"/>
                                            </p:txEl>
                                          </p:spTgt>
                                        </p:tgtEl>
                                        <p:attrNameLst>
                                          <p:attrName>style.visibility</p:attrName>
                                        </p:attrNameLst>
                                      </p:cBhvr>
                                      <p:to>
                                        <p:strVal val="visible"/>
                                      </p:to>
                                    </p:set>
                                    <p:anim calcmode="lin" valueType="num">
                                      <p:cBhvr>
                                        <p:cTn id="45" dur="1000" fill="hold"/>
                                        <p:tgtEl>
                                          <p:spTgt spid="8">
                                            <p:txEl>
                                              <p:pRg st="7" end="7"/>
                                            </p:txEl>
                                          </p:spTgt>
                                        </p:tgtEl>
                                        <p:attrNameLst>
                                          <p:attrName>ppt_w</p:attrName>
                                        </p:attrNameLst>
                                      </p:cBhvr>
                                      <p:tavLst>
                                        <p:tav tm="0">
                                          <p:val>
                                            <p:fltVal val="0"/>
                                          </p:val>
                                        </p:tav>
                                        <p:tav tm="100000">
                                          <p:val>
                                            <p:strVal val="#ppt_w"/>
                                          </p:val>
                                        </p:tav>
                                      </p:tavLst>
                                    </p:anim>
                                    <p:anim calcmode="lin" valueType="num">
                                      <p:cBhvr>
                                        <p:cTn id="46" dur="1000" fill="hold"/>
                                        <p:tgtEl>
                                          <p:spTgt spid="8">
                                            <p:txEl>
                                              <p:pRg st="7" end="7"/>
                                            </p:txEl>
                                          </p:spTgt>
                                        </p:tgtEl>
                                        <p:attrNameLst>
                                          <p:attrName>ppt_h</p:attrName>
                                        </p:attrNameLst>
                                      </p:cBhvr>
                                      <p:tavLst>
                                        <p:tav tm="0">
                                          <p:val>
                                            <p:fltVal val="0"/>
                                          </p:val>
                                        </p:tav>
                                        <p:tav tm="100000">
                                          <p:val>
                                            <p:strVal val="#ppt_h"/>
                                          </p:val>
                                        </p:tav>
                                      </p:tavLst>
                                    </p:anim>
                                    <p:anim calcmode="lin" valueType="num">
                                      <p:cBhvr>
                                        <p:cTn id="47" dur="1000" fill="hold"/>
                                        <p:tgtEl>
                                          <p:spTgt spid="8">
                                            <p:txEl>
                                              <p:pRg st="7" end="7"/>
                                            </p:txEl>
                                          </p:spTgt>
                                        </p:tgtEl>
                                        <p:attrNameLst>
                                          <p:attrName>style.rotation</p:attrName>
                                        </p:attrNameLst>
                                      </p:cBhvr>
                                      <p:tavLst>
                                        <p:tav tm="0">
                                          <p:val>
                                            <p:fltVal val="90"/>
                                          </p:val>
                                        </p:tav>
                                        <p:tav tm="100000">
                                          <p:val>
                                            <p:fltVal val="0"/>
                                          </p:val>
                                        </p:tav>
                                      </p:tavLst>
                                    </p:anim>
                                    <p:animEffect transition="in" filter="fade">
                                      <p:cBhvr>
                                        <p:cTn id="48" dur="1000"/>
                                        <p:tgtEl>
                                          <p:spTgt spid="8">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nodeType="clickEffect">
                                  <p:stCondLst>
                                    <p:cond delay="0"/>
                                  </p:stCondLst>
                                  <p:childTnLst>
                                    <p:set>
                                      <p:cBhvr>
                                        <p:cTn id="52" dur="1" fill="hold">
                                          <p:stCondLst>
                                            <p:cond delay="0"/>
                                          </p:stCondLst>
                                        </p:cTn>
                                        <p:tgtEl>
                                          <p:spTgt spid="8">
                                            <p:txEl>
                                              <p:pRg st="8" end="8"/>
                                            </p:txEl>
                                          </p:spTgt>
                                        </p:tgtEl>
                                        <p:attrNameLst>
                                          <p:attrName>style.visibility</p:attrName>
                                        </p:attrNameLst>
                                      </p:cBhvr>
                                      <p:to>
                                        <p:strVal val="visible"/>
                                      </p:to>
                                    </p:set>
                                    <p:anim calcmode="lin" valueType="num">
                                      <p:cBhvr>
                                        <p:cTn id="53" dur="1000" fill="hold"/>
                                        <p:tgtEl>
                                          <p:spTgt spid="8">
                                            <p:txEl>
                                              <p:pRg st="8" end="8"/>
                                            </p:txEl>
                                          </p:spTgt>
                                        </p:tgtEl>
                                        <p:attrNameLst>
                                          <p:attrName>ppt_w</p:attrName>
                                        </p:attrNameLst>
                                      </p:cBhvr>
                                      <p:tavLst>
                                        <p:tav tm="0">
                                          <p:val>
                                            <p:fltVal val="0"/>
                                          </p:val>
                                        </p:tav>
                                        <p:tav tm="100000">
                                          <p:val>
                                            <p:strVal val="#ppt_w"/>
                                          </p:val>
                                        </p:tav>
                                      </p:tavLst>
                                    </p:anim>
                                    <p:anim calcmode="lin" valueType="num">
                                      <p:cBhvr>
                                        <p:cTn id="54" dur="1000" fill="hold"/>
                                        <p:tgtEl>
                                          <p:spTgt spid="8">
                                            <p:txEl>
                                              <p:pRg st="8" end="8"/>
                                            </p:txEl>
                                          </p:spTgt>
                                        </p:tgtEl>
                                        <p:attrNameLst>
                                          <p:attrName>ppt_h</p:attrName>
                                        </p:attrNameLst>
                                      </p:cBhvr>
                                      <p:tavLst>
                                        <p:tav tm="0">
                                          <p:val>
                                            <p:fltVal val="0"/>
                                          </p:val>
                                        </p:tav>
                                        <p:tav tm="100000">
                                          <p:val>
                                            <p:strVal val="#ppt_h"/>
                                          </p:val>
                                        </p:tav>
                                      </p:tavLst>
                                    </p:anim>
                                    <p:anim calcmode="lin" valueType="num">
                                      <p:cBhvr>
                                        <p:cTn id="55" dur="1000" fill="hold"/>
                                        <p:tgtEl>
                                          <p:spTgt spid="8">
                                            <p:txEl>
                                              <p:pRg st="8" end="8"/>
                                            </p:txEl>
                                          </p:spTgt>
                                        </p:tgtEl>
                                        <p:attrNameLst>
                                          <p:attrName>style.rotation</p:attrName>
                                        </p:attrNameLst>
                                      </p:cBhvr>
                                      <p:tavLst>
                                        <p:tav tm="0">
                                          <p:val>
                                            <p:fltVal val="90"/>
                                          </p:val>
                                        </p:tav>
                                        <p:tav tm="100000">
                                          <p:val>
                                            <p:fltVal val="0"/>
                                          </p:val>
                                        </p:tav>
                                      </p:tavLst>
                                    </p:anim>
                                    <p:animEffect transition="in" filter="fade">
                                      <p:cBhvr>
                                        <p:cTn id="56" dur="1000"/>
                                        <p:tgtEl>
                                          <p:spTgt spid="8">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nodeType="clickEffect">
                                  <p:stCondLst>
                                    <p:cond delay="0"/>
                                  </p:stCondLst>
                                  <p:childTnLst>
                                    <p:set>
                                      <p:cBhvr>
                                        <p:cTn id="60" dur="1" fill="hold">
                                          <p:stCondLst>
                                            <p:cond delay="0"/>
                                          </p:stCondLst>
                                        </p:cTn>
                                        <p:tgtEl>
                                          <p:spTgt spid="8">
                                            <p:txEl>
                                              <p:pRg st="9" end="9"/>
                                            </p:txEl>
                                          </p:spTgt>
                                        </p:tgtEl>
                                        <p:attrNameLst>
                                          <p:attrName>style.visibility</p:attrName>
                                        </p:attrNameLst>
                                      </p:cBhvr>
                                      <p:to>
                                        <p:strVal val="visible"/>
                                      </p:to>
                                    </p:set>
                                    <p:anim calcmode="lin" valueType="num">
                                      <p:cBhvr>
                                        <p:cTn id="61" dur="1000" fill="hold"/>
                                        <p:tgtEl>
                                          <p:spTgt spid="8">
                                            <p:txEl>
                                              <p:pRg st="9" end="9"/>
                                            </p:txEl>
                                          </p:spTgt>
                                        </p:tgtEl>
                                        <p:attrNameLst>
                                          <p:attrName>ppt_w</p:attrName>
                                        </p:attrNameLst>
                                      </p:cBhvr>
                                      <p:tavLst>
                                        <p:tav tm="0">
                                          <p:val>
                                            <p:fltVal val="0"/>
                                          </p:val>
                                        </p:tav>
                                        <p:tav tm="100000">
                                          <p:val>
                                            <p:strVal val="#ppt_w"/>
                                          </p:val>
                                        </p:tav>
                                      </p:tavLst>
                                    </p:anim>
                                    <p:anim calcmode="lin" valueType="num">
                                      <p:cBhvr>
                                        <p:cTn id="62" dur="1000" fill="hold"/>
                                        <p:tgtEl>
                                          <p:spTgt spid="8">
                                            <p:txEl>
                                              <p:pRg st="9" end="9"/>
                                            </p:txEl>
                                          </p:spTgt>
                                        </p:tgtEl>
                                        <p:attrNameLst>
                                          <p:attrName>ppt_h</p:attrName>
                                        </p:attrNameLst>
                                      </p:cBhvr>
                                      <p:tavLst>
                                        <p:tav tm="0">
                                          <p:val>
                                            <p:fltVal val="0"/>
                                          </p:val>
                                        </p:tav>
                                        <p:tav tm="100000">
                                          <p:val>
                                            <p:strVal val="#ppt_h"/>
                                          </p:val>
                                        </p:tav>
                                      </p:tavLst>
                                    </p:anim>
                                    <p:anim calcmode="lin" valueType="num">
                                      <p:cBhvr>
                                        <p:cTn id="63" dur="1000" fill="hold"/>
                                        <p:tgtEl>
                                          <p:spTgt spid="8">
                                            <p:txEl>
                                              <p:pRg st="9" end="9"/>
                                            </p:txEl>
                                          </p:spTgt>
                                        </p:tgtEl>
                                        <p:attrNameLst>
                                          <p:attrName>style.rotation</p:attrName>
                                        </p:attrNameLst>
                                      </p:cBhvr>
                                      <p:tavLst>
                                        <p:tav tm="0">
                                          <p:val>
                                            <p:fltVal val="90"/>
                                          </p:val>
                                        </p:tav>
                                        <p:tav tm="100000">
                                          <p:val>
                                            <p:fltVal val="0"/>
                                          </p:val>
                                        </p:tav>
                                      </p:tavLst>
                                    </p:anim>
                                    <p:animEffect transition="in" filter="fade">
                                      <p:cBhvr>
                                        <p:cTn id="64" dur="1000"/>
                                        <p:tgtEl>
                                          <p:spTgt spid="8">
                                            <p:txEl>
                                              <p:pRg st="9" end="9"/>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31" presetClass="entr" presetSubtype="0" fill="hold" nodeType="clickEffect">
                                  <p:stCondLst>
                                    <p:cond delay="0"/>
                                  </p:stCondLst>
                                  <p:childTnLst>
                                    <p:set>
                                      <p:cBhvr>
                                        <p:cTn id="68" dur="1" fill="hold">
                                          <p:stCondLst>
                                            <p:cond delay="0"/>
                                          </p:stCondLst>
                                        </p:cTn>
                                        <p:tgtEl>
                                          <p:spTgt spid="8">
                                            <p:txEl>
                                              <p:pRg st="10" end="10"/>
                                            </p:txEl>
                                          </p:spTgt>
                                        </p:tgtEl>
                                        <p:attrNameLst>
                                          <p:attrName>style.visibility</p:attrName>
                                        </p:attrNameLst>
                                      </p:cBhvr>
                                      <p:to>
                                        <p:strVal val="visible"/>
                                      </p:to>
                                    </p:set>
                                    <p:anim calcmode="lin" valueType="num">
                                      <p:cBhvr>
                                        <p:cTn id="69" dur="1000" fill="hold"/>
                                        <p:tgtEl>
                                          <p:spTgt spid="8">
                                            <p:txEl>
                                              <p:pRg st="10" end="10"/>
                                            </p:txEl>
                                          </p:spTgt>
                                        </p:tgtEl>
                                        <p:attrNameLst>
                                          <p:attrName>ppt_w</p:attrName>
                                        </p:attrNameLst>
                                      </p:cBhvr>
                                      <p:tavLst>
                                        <p:tav tm="0">
                                          <p:val>
                                            <p:fltVal val="0"/>
                                          </p:val>
                                        </p:tav>
                                        <p:tav tm="100000">
                                          <p:val>
                                            <p:strVal val="#ppt_w"/>
                                          </p:val>
                                        </p:tav>
                                      </p:tavLst>
                                    </p:anim>
                                    <p:anim calcmode="lin" valueType="num">
                                      <p:cBhvr>
                                        <p:cTn id="70" dur="1000" fill="hold"/>
                                        <p:tgtEl>
                                          <p:spTgt spid="8">
                                            <p:txEl>
                                              <p:pRg st="10" end="10"/>
                                            </p:txEl>
                                          </p:spTgt>
                                        </p:tgtEl>
                                        <p:attrNameLst>
                                          <p:attrName>ppt_h</p:attrName>
                                        </p:attrNameLst>
                                      </p:cBhvr>
                                      <p:tavLst>
                                        <p:tav tm="0">
                                          <p:val>
                                            <p:fltVal val="0"/>
                                          </p:val>
                                        </p:tav>
                                        <p:tav tm="100000">
                                          <p:val>
                                            <p:strVal val="#ppt_h"/>
                                          </p:val>
                                        </p:tav>
                                      </p:tavLst>
                                    </p:anim>
                                    <p:anim calcmode="lin" valueType="num">
                                      <p:cBhvr>
                                        <p:cTn id="71" dur="1000" fill="hold"/>
                                        <p:tgtEl>
                                          <p:spTgt spid="8">
                                            <p:txEl>
                                              <p:pRg st="10" end="10"/>
                                            </p:txEl>
                                          </p:spTgt>
                                        </p:tgtEl>
                                        <p:attrNameLst>
                                          <p:attrName>style.rotation</p:attrName>
                                        </p:attrNameLst>
                                      </p:cBhvr>
                                      <p:tavLst>
                                        <p:tav tm="0">
                                          <p:val>
                                            <p:fltVal val="90"/>
                                          </p:val>
                                        </p:tav>
                                        <p:tav tm="100000">
                                          <p:val>
                                            <p:fltVal val="0"/>
                                          </p:val>
                                        </p:tav>
                                      </p:tavLst>
                                    </p:anim>
                                    <p:animEffect transition="in" filter="fade">
                                      <p:cBhvr>
                                        <p:cTn id="72" dur="1000"/>
                                        <p:tgtEl>
                                          <p:spTgt spid="8">
                                            <p:txEl>
                                              <p:pRg st="10" end="1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1" presetClass="entr" presetSubtype="0" fill="hold" nodeType="clickEffect">
                                  <p:stCondLst>
                                    <p:cond delay="0"/>
                                  </p:stCondLst>
                                  <p:childTnLst>
                                    <p:set>
                                      <p:cBhvr>
                                        <p:cTn id="76" dur="1" fill="hold">
                                          <p:stCondLst>
                                            <p:cond delay="0"/>
                                          </p:stCondLst>
                                        </p:cTn>
                                        <p:tgtEl>
                                          <p:spTgt spid="8">
                                            <p:txEl>
                                              <p:pRg st="11" end="11"/>
                                            </p:txEl>
                                          </p:spTgt>
                                        </p:tgtEl>
                                        <p:attrNameLst>
                                          <p:attrName>style.visibility</p:attrName>
                                        </p:attrNameLst>
                                      </p:cBhvr>
                                      <p:to>
                                        <p:strVal val="visible"/>
                                      </p:to>
                                    </p:set>
                                    <p:anim calcmode="lin" valueType="num">
                                      <p:cBhvr>
                                        <p:cTn id="77" dur="1000" fill="hold"/>
                                        <p:tgtEl>
                                          <p:spTgt spid="8">
                                            <p:txEl>
                                              <p:pRg st="11" end="11"/>
                                            </p:txEl>
                                          </p:spTgt>
                                        </p:tgtEl>
                                        <p:attrNameLst>
                                          <p:attrName>ppt_w</p:attrName>
                                        </p:attrNameLst>
                                      </p:cBhvr>
                                      <p:tavLst>
                                        <p:tav tm="0">
                                          <p:val>
                                            <p:fltVal val="0"/>
                                          </p:val>
                                        </p:tav>
                                        <p:tav tm="100000">
                                          <p:val>
                                            <p:strVal val="#ppt_w"/>
                                          </p:val>
                                        </p:tav>
                                      </p:tavLst>
                                    </p:anim>
                                    <p:anim calcmode="lin" valueType="num">
                                      <p:cBhvr>
                                        <p:cTn id="78" dur="1000" fill="hold"/>
                                        <p:tgtEl>
                                          <p:spTgt spid="8">
                                            <p:txEl>
                                              <p:pRg st="11" end="11"/>
                                            </p:txEl>
                                          </p:spTgt>
                                        </p:tgtEl>
                                        <p:attrNameLst>
                                          <p:attrName>ppt_h</p:attrName>
                                        </p:attrNameLst>
                                      </p:cBhvr>
                                      <p:tavLst>
                                        <p:tav tm="0">
                                          <p:val>
                                            <p:fltVal val="0"/>
                                          </p:val>
                                        </p:tav>
                                        <p:tav tm="100000">
                                          <p:val>
                                            <p:strVal val="#ppt_h"/>
                                          </p:val>
                                        </p:tav>
                                      </p:tavLst>
                                    </p:anim>
                                    <p:anim calcmode="lin" valueType="num">
                                      <p:cBhvr>
                                        <p:cTn id="79" dur="1000" fill="hold"/>
                                        <p:tgtEl>
                                          <p:spTgt spid="8">
                                            <p:txEl>
                                              <p:pRg st="11" end="11"/>
                                            </p:txEl>
                                          </p:spTgt>
                                        </p:tgtEl>
                                        <p:attrNameLst>
                                          <p:attrName>style.rotation</p:attrName>
                                        </p:attrNameLst>
                                      </p:cBhvr>
                                      <p:tavLst>
                                        <p:tav tm="0">
                                          <p:val>
                                            <p:fltVal val="90"/>
                                          </p:val>
                                        </p:tav>
                                        <p:tav tm="100000">
                                          <p:val>
                                            <p:fltVal val="0"/>
                                          </p:val>
                                        </p:tav>
                                      </p:tavLst>
                                    </p:anim>
                                    <p:animEffect transition="in" filter="fade">
                                      <p:cBhvr>
                                        <p:cTn id="80" dur="1000"/>
                                        <p:tgtEl>
                                          <p:spTgt spid="8">
                                            <p:txEl>
                                              <p:pRg st="11" end="11"/>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nodeType="clickEffect">
                                  <p:stCondLst>
                                    <p:cond delay="0"/>
                                  </p:stCondLst>
                                  <p:childTnLst>
                                    <p:set>
                                      <p:cBhvr>
                                        <p:cTn id="84" dur="1" fill="hold">
                                          <p:stCondLst>
                                            <p:cond delay="0"/>
                                          </p:stCondLst>
                                        </p:cTn>
                                        <p:tgtEl>
                                          <p:spTgt spid="8">
                                            <p:txEl>
                                              <p:pRg st="13" end="13"/>
                                            </p:txEl>
                                          </p:spTgt>
                                        </p:tgtEl>
                                        <p:attrNameLst>
                                          <p:attrName>style.visibility</p:attrName>
                                        </p:attrNameLst>
                                      </p:cBhvr>
                                      <p:to>
                                        <p:strVal val="visible"/>
                                      </p:to>
                                    </p:set>
                                    <p:animEffect transition="in" filter="fade">
                                      <p:cBhvr>
                                        <p:cTn id="85" dur="1000"/>
                                        <p:tgtEl>
                                          <p:spTgt spid="8">
                                            <p:txEl>
                                              <p:pRg st="13" end="13"/>
                                            </p:txEl>
                                          </p:spTgt>
                                        </p:tgtEl>
                                      </p:cBhvr>
                                    </p:animEffect>
                                    <p:anim calcmode="lin" valueType="num">
                                      <p:cBhvr>
                                        <p:cTn id="86" dur="1000" fill="hold"/>
                                        <p:tgtEl>
                                          <p:spTgt spid="8">
                                            <p:txEl>
                                              <p:pRg st="13" end="13"/>
                                            </p:txEl>
                                          </p:spTgt>
                                        </p:tgtEl>
                                        <p:attrNameLst>
                                          <p:attrName>ppt_x</p:attrName>
                                        </p:attrNameLst>
                                      </p:cBhvr>
                                      <p:tavLst>
                                        <p:tav tm="0">
                                          <p:val>
                                            <p:strVal val="#ppt_x"/>
                                          </p:val>
                                        </p:tav>
                                        <p:tav tm="100000">
                                          <p:val>
                                            <p:strVal val="#ppt_x"/>
                                          </p:val>
                                        </p:tav>
                                      </p:tavLst>
                                    </p:anim>
                                    <p:anim calcmode="lin" valueType="num">
                                      <p:cBhvr>
                                        <p:cTn id="87" dur="1000" fill="hold"/>
                                        <p:tgtEl>
                                          <p:spTgt spid="8">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31" presetClass="entr" presetSubtype="0" fill="hold" nodeType="clickEffect">
                                  <p:stCondLst>
                                    <p:cond delay="0"/>
                                  </p:stCondLst>
                                  <p:childTnLst>
                                    <p:set>
                                      <p:cBhvr>
                                        <p:cTn id="91" dur="1" fill="hold">
                                          <p:stCondLst>
                                            <p:cond delay="0"/>
                                          </p:stCondLst>
                                        </p:cTn>
                                        <p:tgtEl>
                                          <p:spTgt spid="8">
                                            <p:txEl>
                                              <p:pRg st="15" end="15"/>
                                            </p:txEl>
                                          </p:spTgt>
                                        </p:tgtEl>
                                        <p:attrNameLst>
                                          <p:attrName>style.visibility</p:attrName>
                                        </p:attrNameLst>
                                      </p:cBhvr>
                                      <p:to>
                                        <p:strVal val="visible"/>
                                      </p:to>
                                    </p:set>
                                    <p:anim calcmode="lin" valueType="num">
                                      <p:cBhvr>
                                        <p:cTn id="92" dur="1000" fill="hold"/>
                                        <p:tgtEl>
                                          <p:spTgt spid="8">
                                            <p:txEl>
                                              <p:pRg st="15" end="15"/>
                                            </p:txEl>
                                          </p:spTgt>
                                        </p:tgtEl>
                                        <p:attrNameLst>
                                          <p:attrName>ppt_w</p:attrName>
                                        </p:attrNameLst>
                                      </p:cBhvr>
                                      <p:tavLst>
                                        <p:tav tm="0">
                                          <p:val>
                                            <p:fltVal val="0"/>
                                          </p:val>
                                        </p:tav>
                                        <p:tav tm="100000">
                                          <p:val>
                                            <p:strVal val="#ppt_w"/>
                                          </p:val>
                                        </p:tav>
                                      </p:tavLst>
                                    </p:anim>
                                    <p:anim calcmode="lin" valueType="num">
                                      <p:cBhvr>
                                        <p:cTn id="93" dur="1000" fill="hold"/>
                                        <p:tgtEl>
                                          <p:spTgt spid="8">
                                            <p:txEl>
                                              <p:pRg st="15" end="15"/>
                                            </p:txEl>
                                          </p:spTgt>
                                        </p:tgtEl>
                                        <p:attrNameLst>
                                          <p:attrName>ppt_h</p:attrName>
                                        </p:attrNameLst>
                                      </p:cBhvr>
                                      <p:tavLst>
                                        <p:tav tm="0">
                                          <p:val>
                                            <p:fltVal val="0"/>
                                          </p:val>
                                        </p:tav>
                                        <p:tav tm="100000">
                                          <p:val>
                                            <p:strVal val="#ppt_h"/>
                                          </p:val>
                                        </p:tav>
                                      </p:tavLst>
                                    </p:anim>
                                    <p:anim calcmode="lin" valueType="num">
                                      <p:cBhvr>
                                        <p:cTn id="94" dur="1000" fill="hold"/>
                                        <p:tgtEl>
                                          <p:spTgt spid="8">
                                            <p:txEl>
                                              <p:pRg st="15" end="15"/>
                                            </p:txEl>
                                          </p:spTgt>
                                        </p:tgtEl>
                                        <p:attrNameLst>
                                          <p:attrName>style.rotation</p:attrName>
                                        </p:attrNameLst>
                                      </p:cBhvr>
                                      <p:tavLst>
                                        <p:tav tm="0">
                                          <p:val>
                                            <p:fltVal val="90"/>
                                          </p:val>
                                        </p:tav>
                                        <p:tav tm="100000">
                                          <p:val>
                                            <p:fltVal val="0"/>
                                          </p:val>
                                        </p:tav>
                                      </p:tavLst>
                                    </p:anim>
                                    <p:animEffect transition="in" filter="fade">
                                      <p:cBhvr>
                                        <p:cTn id="95" dur="1000"/>
                                        <p:tgtEl>
                                          <p:spTgt spid="8">
                                            <p:txEl>
                                              <p:pRg st="15" end="15"/>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31" presetClass="entr" presetSubtype="0" fill="hold" nodeType="clickEffect">
                                  <p:stCondLst>
                                    <p:cond delay="0"/>
                                  </p:stCondLst>
                                  <p:childTnLst>
                                    <p:set>
                                      <p:cBhvr>
                                        <p:cTn id="99" dur="1" fill="hold">
                                          <p:stCondLst>
                                            <p:cond delay="0"/>
                                          </p:stCondLst>
                                        </p:cTn>
                                        <p:tgtEl>
                                          <p:spTgt spid="8">
                                            <p:txEl>
                                              <p:pRg st="16" end="16"/>
                                            </p:txEl>
                                          </p:spTgt>
                                        </p:tgtEl>
                                        <p:attrNameLst>
                                          <p:attrName>style.visibility</p:attrName>
                                        </p:attrNameLst>
                                      </p:cBhvr>
                                      <p:to>
                                        <p:strVal val="visible"/>
                                      </p:to>
                                    </p:set>
                                    <p:anim calcmode="lin" valueType="num">
                                      <p:cBhvr>
                                        <p:cTn id="100" dur="1000" fill="hold"/>
                                        <p:tgtEl>
                                          <p:spTgt spid="8">
                                            <p:txEl>
                                              <p:pRg st="16" end="16"/>
                                            </p:txEl>
                                          </p:spTgt>
                                        </p:tgtEl>
                                        <p:attrNameLst>
                                          <p:attrName>ppt_w</p:attrName>
                                        </p:attrNameLst>
                                      </p:cBhvr>
                                      <p:tavLst>
                                        <p:tav tm="0">
                                          <p:val>
                                            <p:fltVal val="0"/>
                                          </p:val>
                                        </p:tav>
                                        <p:tav tm="100000">
                                          <p:val>
                                            <p:strVal val="#ppt_w"/>
                                          </p:val>
                                        </p:tav>
                                      </p:tavLst>
                                    </p:anim>
                                    <p:anim calcmode="lin" valueType="num">
                                      <p:cBhvr>
                                        <p:cTn id="101" dur="1000" fill="hold"/>
                                        <p:tgtEl>
                                          <p:spTgt spid="8">
                                            <p:txEl>
                                              <p:pRg st="16" end="16"/>
                                            </p:txEl>
                                          </p:spTgt>
                                        </p:tgtEl>
                                        <p:attrNameLst>
                                          <p:attrName>ppt_h</p:attrName>
                                        </p:attrNameLst>
                                      </p:cBhvr>
                                      <p:tavLst>
                                        <p:tav tm="0">
                                          <p:val>
                                            <p:fltVal val="0"/>
                                          </p:val>
                                        </p:tav>
                                        <p:tav tm="100000">
                                          <p:val>
                                            <p:strVal val="#ppt_h"/>
                                          </p:val>
                                        </p:tav>
                                      </p:tavLst>
                                    </p:anim>
                                    <p:anim calcmode="lin" valueType="num">
                                      <p:cBhvr>
                                        <p:cTn id="102" dur="1000" fill="hold"/>
                                        <p:tgtEl>
                                          <p:spTgt spid="8">
                                            <p:txEl>
                                              <p:pRg st="16" end="16"/>
                                            </p:txEl>
                                          </p:spTgt>
                                        </p:tgtEl>
                                        <p:attrNameLst>
                                          <p:attrName>style.rotation</p:attrName>
                                        </p:attrNameLst>
                                      </p:cBhvr>
                                      <p:tavLst>
                                        <p:tav tm="0">
                                          <p:val>
                                            <p:fltVal val="90"/>
                                          </p:val>
                                        </p:tav>
                                        <p:tav tm="100000">
                                          <p:val>
                                            <p:fltVal val="0"/>
                                          </p:val>
                                        </p:tav>
                                      </p:tavLst>
                                    </p:anim>
                                    <p:animEffect transition="in" filter="fade">
                                      <p:cBhvr>
                                        <p:cTn id="103" dur="1000"/>
                                        <p:tgtEl>
                                          <p:spTgt spid="8">
                                            <p:txEl>
                                              <p:pRg st="16" end="16"/>
                                            </p:txEl>
                                          </p:spTgt>
                                        </p:tgtEl>
                                      </p:cBhvr>
                                    </p:animEffect>
                                  </p:childTnLst>
                                </p:cTn>
                              </p:par>
                            </p:childTnLst>
                          </p:cTn>
                        </p:par>
                      </p:childTnLst>
                    </p:cTn>
                  </p:par>
                  <p:par>
                    <p:cTn id="104" fill="hold">
                      <p:stCondLst>
                        <p:cond delay="indefinite"/>
                      </p:stCondLst>
                      <p:childTnLst>
                        <p:par>
                          <p:cTn id="105" fill="hold">
                            <p:stCondLst>
                              <p:cond delay="0"/>
                            </p:stCondLst>
                            <p:childTnLst>
                              <p:par>
                                <p:cTn id="106" presetID="31" presetClass="entr" presetSubtype="0" fill="hold" nodeType="clickEffect">
                                  <p:stCondLst>
                                    <p:cond delay="0"/>
                                  </p:stCondLst>
                                  <p:childTnLst>
                                    <p:set>
                                      <p:cBhvr>
                                        <p:cTn id="107" dur="1" fill="hold">
                                          <p:stCondLst>
                                            <p:cond delay="0"/>
                                          </p:stCondLst>
                                        </p:cTn>
                                        <p:tgtEl>
                                          <p:spTgt spid="8">
                                            <p:txEl>
                                              <p:pRg st="17" end="17"/>
                                            </p:txEl>
                                          </p:spTgt>
                                        </p:tgtEl>
                                        <p:attrNameLst>
                                          <p:attrName>style.visibility</p:attrName>
                                        </p:attrNameLst>
                                      </p:cBhvr>
                                      <p:to>
                                        <p:strVal val="visible"/>
                                      </p:to>
                                    </p:set>
                                    <p:anim calcmode="lin" valueType="num">
                                      <p:cBhvr>
                                        <p:cTn id="108" dur="1000" fill="hold"/>
                                        <p:tgtEl>
                                          <p:spTgt spid="8">
                                            <p:txEl>
                                              <p:pRg st="17" end="17"/>
                                            </p:txEl>
                                          </p:spTgt>
                                        </p:tgtEl>
                                        <p:attrNameLst>
                                          <p:attrName>ppt_w</p:attrName>
                                        </p:attrNameLst>
                                      </p:cBhvr>
                                      <p:tavLst>
                                        <p:tav tm="0">
                                          <p:val>
                                            <p:fltVal val="0"/>
                                          </p:val>
                                        </p:tav>
                                        <p:tav tm="100000">
                                          <p:val>
                                            <p:strVal val="#ppt_w"/>
                                          </p:val>
                                        </p:tav>
                                      </p:tavLst>
                                    </p:anim>
                                    <p:anim calcmode="lin" valueType="num">
                                      <p:cBhvr>
                                        <p:cTn id="109" dur="1000" fill="hold"/>
                                        <p:tgtEl>
                                          <p:spTgt spid="8">
                                            <p:txEl>
                                              <p:pRg st="17" end="17"/>
                                            </p:txEl>
                                          </p:spTgt>
                                        </p:tgtEl>
                                        <p:attrNameLst>
                                          <p:attrName>ppt_h</p:attrName>
                                        </p:attrNameLst>
                                      </p:cBhvr>
                                      <p:tavLst>
                                        <p:tav tm="0">
                                          <p:val>
                                            <p:fltVal val="0"/>
                                          </p:val>
                                        </p:tav>
                                        <p:tav tm="100000">
                                          <p:val>
                                            <p:strVal val="#ppt_h"/>
                                          </p:val>
                                        </p:tav>
                                      </p:tavLst>
                                    </p:anim>
                                    <p:anim calcmode="lin" valueType="num">
                                      <p:cBhvr>
                                        <p:cTn id="110" dur="1000" fill="hold"/>
                                        <p:tgtEl>
                                          <p:spTgt spid="8">
                                            <p:txEl>
                                              <p:pRg st="17" end="17"/>
                                            </p:txEl>
                                          </p:spTgt>
                                        </p:tgtEl>
                                        <p:attrNameLst>
                                          <p:attrName>style.rotation</p:attrName>
                                        </p:attrNameLst>
                                      </p:cBhvr>
                                      <p:tavLst>
                                        <p:tav tm="0">
                                          <p:val>
                                            <p:fltVal val="90"/>
                                          </p:val>
                                        </p:tav>
                                        <p:tav tm="100000">
                                          <p:val>
                                            <p:fltVal val="0"/>
                                          </p:val>
                                        </p:tav>
                                      </p:tavLst>
                                    </p:anim>
                                    <p:animEffect transition="in" filter="fade">
                                      <p:cBhvr>
                                        <p:cTn id="111" dur="1000"/>
                                        <p:tgtEl>
                                          <p:spTgt spid="8">
                                            <p:txEl>
                                              <p:pRg st="17" end="17"/>
                                            </p:txEl>
                                          </p:spTgt>
                                        </p:tgtEl>
                                      </p:cBhvr>
                                    </p:animEffect>
                                  </p:childTnLst>
                                </p:cTn>
                              </p:par>
                            </p:childTnLst>
                          </p:cTn>
                        </p:par>
                      </p:childTnLst>
                    </p:cTn>
                  </p:par>
                  <p:par>
                    <p:cTn id="112" fill="hold">
                      <p:stCondLst>
                        <p:cond delay="indefinite"/>
                      </p:stCondLst>
                      <p:childTnLst>
                        <p:par>
                          <p:cTn id="113" fill="hold">
                            <p:stCondLst>
                              <p:cond delay="0"/>
                            </p:stCondLst>
                            <p:childTnLst>
                              <p:par>
                                <p:cTn id="114" presetID="31" presetClass="entr" presetSubtype="0" fill="hold" nodeType="clickEffect">
                                  <p:stCondLst>
                                    <p:cond delay="0"/>
                                  </p:stCondLst>
                                  <p:childTnLst>
                                    <p:set>
                                      <p:cBhvr>
                                        <p:cTn id="115" dur="1" fill="hold">
                                          <p:stCondLst>
                                            <p:cond delay="0"/>
                                          </p:stCondLst>
                                        </p:cTn>
                                        <p:tgtEl>
                                          <p:spTgt spid="8">
                                            <p:txEl>
                                              <p:pRg st="18" end="18"/>
                                            </p:txEl>
                                          </p:spTgt>
                                        </p:tgtEl>
                                        <p:attrNameLst>
                                          <p:attrName>style.visibility</p:attrName>
                                        </p:attrNameLst>
                                      </p:cBhvr>
                                      <p:to>
                                        <p:strVal val="visible"/>
                                      </p:to>
                                    </p:set>
                                    <p:anim calcmode="lin" valueType="num">
                                      <p:cBhvr>
                                        <p:cTn id="116" dur="1000" fill="hold"/>
                                        <p:tgtEl>
                                          <p:spTgt spid="8">
                                            <p:txEl>
                                              <p:pRg st="18" end="18"/>
                                            </p:txEl>
                                          </p:spTgt>
                                        </p:tgtEl>
                                        <p:attrNameLst>
                                          <p:attrName>ppt_w</p:attrName>
                                        </p:attrNameLst>
                                      </p:cBhvr>
                                      <p:tavLst>
                                        <p:tav tm="0">
                                          <p:val>
                                            <p:fltVal val="0"/>
                                          </p:val>
                                        </p:tav>
                                        <p:tav tm="100000">
                                          <p:val>
                                            <p:strVal val="#ppt_w"/>
                                          </p:val>
                                        </p:tav>
                                      </p:tavLst>
                                    </p:anim>
                                    <p:anim calcmode="lin" valueType="num">
                                      <p:cBhvr>
                                        <p:cTn id="117" dur="1000" fill="hold"/>
                                        <p:tgtEl>
                                          <p:spTgt spid="8">
                                            <p:txEl>
                                              <p:pRg st="18" end="18"/>
                                            </p:txEl>
                                          </p:spTgt>
                                        </p:tgtEl>
                                        <p:attrNameLst>
                                          <p:attrName>ppt_h</p:attrName>
                                        </p:attrNameLst>
                                      </p:cBhvr>
                                      <p:tavLst>
                                        <p:tav tm="0">
                                          <p:val>
                                            <p:fltVal val="0"/>
                                          </p:val>
                                        </p:tav>
                                        <p:tav tm="100000">
                                          <p:val>
                                            <p:strVal val="#ppt_h"/>
                                          </p:val>
                                        </p:tav>
                                      </p:tavLst>
                                    </p:anim>
                                    <p:anim calcmode="lin" valueType="num">
                                      <p:cBhvr>
                                        <p:cTn id="118" dur="1000" fill="hold"/>
                                        <p:tgtEl>
                                          <p:spTgt spid="8">
                                            <p:txEl>
                                              <p:pRg st="18" end="18"/>
                                            </p:txEl>
                                          </p:spTgt>
                                        </p:tgtEl>
                                        <p:attrNameLst>
                                          <p:attrName>style.rotation</p:attrName>
                                        </p:attrNameLst>
                                      </p:cBhvr>
                                      <p:tavLst>
                                        <p:tav tm="0">
                                          <p:val>
                                            <p:fltVal val="90"/>
                                          </p:val>
                                        </p:tav>
                                        <p:tav tm="100000">
                                          <p:val>
                                            <p:fltVal val="0"/>
                                          </p:val>
                                        </p:tav>
                                      </p:tavLst>
                                    </p:anim>
                                    <p:animEffect transition="in" filter="fade">
                                      <p:cBhvr>
                                        <p:cTn id="119" dur="1000"/>
                                        <p:tgtEl>
                                          <p:spTgt spid="8">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C4E4288A-DFC8-40A2-90E5-70E851A933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AD93FD3-7DF2-4DC8-BD55-8B2EB5F63F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53579"/>
            <a:ext cx="8109718" cy="4604421"/>
          </a:xfrm>
          <a:custGeom>
            <a:avLst/>
            <a:gdLst>
              <a:gd name="connsiteX0" fmla="*/ 7381313 w 8109718"/>
              <a:gd name="connsiteY0" fmla="*/ 1839459 h 4604421"/>
              <a:gd name="connsiteX1" fmla="*/ 7381313 w 8109718"/>
              <a:gd name="connsiteY1" fmla="*/ 1853646 h 4604421"/>
              <a:gd name="connsiteX2" fmla="*/ 7379359 w 8109718"/>
              <a:gd name="connsiteY2" fmla="*/ 1846552 h 4604421"/>
              <a:gd name="connsiteX3" fmla="*/ 1321854 w 8109718"/>
              <a:gd name="connsiteY3" fmla="*/ 0 h 4604421"/>
              <a:gd name="connsiteX4" fmla="*/ 5365317 w 8109718"/>
              <a:gd name="connsiteY4" fmla="*/ 0 h 4604421"/>
              <a:gd name="connsiteX5" fmla="*/ 5985373 w 8109718"/>
              <a:gd name="connsiteY5" fmla="*/ 365439 h 4604421"/>
              <a:gd name="connsiteX6" fmla="*/ 8011470 w 8109718"/>
              <a:gd name="connsiteY6" fmla="*/ 3854515 h 4604421"/>
              <a:gd name="connsiteX7" fmla="*/ 8011470 w 8109718"/>
              <a:gd name="connsiteY7" fmla="*/ 4567993 h 4604421"/>
              <a:gd name="connsiteX8" fmla="*/ 7998115 w 8109718"/>
              <a:gd name="connsiteY8" fmla="*/ 4590992 h 4604421"/>
              <a:gd name="connsiteX9" fmla="*/ 7990317 w 8109718"/>
              <a:gd name="connsiteY9" fmla="*/ 4604421 h 4604421"/>
              <a:gd name="connsiteX10" fmla="*/ 0 w 8109718"/>
              <a:gd name="connsiteY10" fmla="*/ 4604421 h 4604421"/>
              <a:gd name="connsiteX11" fmla="*/ 0 w 8109718"/>
              <a:gd name="connsiteY11" fmla="*/ 1564110 h 4604421"/>
              <a:gd name="connsiteX12" fmla="*/ 27177 w 8109718"/>
              <a:gd name="connsiteY12" fmla="*/ 1517107 h 4604421"/>
              <a:gd name="connsiteX13" fmla="*/ 693065 w 8109718"/>
              <a:gd name="connsiteY13" fmla="*/ 365439 h 4604421"/>
              <a:gd name="connsiteX14" fmla="*/ 1321854 w 8109718"/>
              <a:gd name="connsiteY14" fmla="*/ 0 h 4604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109718" h="4604421">
                <a:moveTo>
                  <a:pt x="7381313" y="1839459"/>
                </a:moveTo>
                <a:lnTo>
                  <a:pt x="7381313" y="1853646"/>
                </a:lnTo>
                <a:lnTo>
                  <a:pt x="7379359" y="1846552"/>
                </a:lnTo>
                <a:close/>
                <a:moveTo>
                  <a:pt x="1321854" y="0"/>
                </a:moveTo>
                <a:cubicBezTo>
                  <a:pt x="1321854" y="0"/>
                  <a:pt x="1321854" y="0"/>
                  <a:pt x="5365317" y="0"/>
                </a:cubicBezTo>
                <a:cubicBezTo>
                  <a:pt x="5618580" y="0"/>
                  <a:pt x="5863108" y="139215"/>
                  <a:pt x="5985373" y="365439"/>
                </a:cubicBezTo>
                <a:cubicBezTo>
                  <a:pt x="5985373" y="365439"/>
                  <a:pt x="5985373" y="365439"/>
                  <a:pt x="8011470" y="3854515"/>
                </a:cubicBezTo>
                <a:cubicBezTo>
                  <a:pt x="8142468" y="4072039"/>
                  <a:pt x="8142468" y="4350470"/>
                  <a:pt x="8011470" y="4567993"/>
                </a:cubicBezTo>
                <a:cubicBezTo>
                  <a:pt x="8011470" y="4567993"/>
                  <a:pt x="8011470" y="4567993"/>
                  <a:pt x="7998115" y="4590992"/>
                </a:cubicBezTo>
                <a:lnTo>
                  <a:pt x="7990317" y="4604421"/>
                </a:lnTo>
                <a:lnTo>
                  <a:pt x="0" y="4604421"/>
                </a:lnTo>
                <a:lnTo>
                  <a:pt x="0" y="1564110"/>
                </a:lnTo>
                <a:lnTo>
                  <a:pt x="27177" y="1517107"/>
                </a:lnTo>
                <a:cubicBezTo>
                  <a:pt x="220245" y="1183191"/>
                  <a:pt x="440895" y="801574"/>
                  <a:pt x="693065" y="365439"/>
                </a:cubicBezTo>
                <a:cubicBezTo>
                  <a:pt x="824063" y="139215"/>
                  <a:pt x="1059859" y="0"/>
                  <a:pt x="1321854" y="0"/>
                </a:cubicBez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5">
            <a:extLst>
              <a:ext uri="{FF2B5EF4-FFF2-40B4-BE49-F238E27FC236}">
                <a16:creationId xmlns:a16="http://schemas.microsoft.com/office/drawing/2014/main" id="{956571CF-1434-4180-A385-D4AC63B626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276856" y="1827416"/>
            <a:ext cx="4418320" cy="3877280"/>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5080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Shape 17">
            <a:extLst>
              <a:ext uri="{FF2B5EF4-FFF2-40B4-BE49-F238E27FC236}">
                <a16:creationId xmlns:a16="http://schemas.microsoft.com/office/drawing/2014/main" id="{19D0EF7D-8D7F-4A18-A68B-92E2D44873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52343" y="825104"/>
            <a:ext cx="2926988" cy="2594434"/>
          </a:xfrm>
          <a:custGeom>
            <a:avLst/>
            <a:gdLst>
              <a:gd name="connsiteX0" fmla="*/ 853538 w 2991693"/>
              <a:gd name="connsiteY0" fmla="*/ 0 h 2651787"/>
              <a:gd name="connsiteX1" fmla="*/ 2141030 w 2991693"/>
              <a:gd name="connsiteY1" fmla="*/ 0 h 2651787"/>
              <a:gd name="connsiteX2" fmla="*/ 2324957 w 2991693"/>
              <a:gd name="connsiteY2" fmla="*/ 103466 h 2651787"/>
              <a:gd name="connsiteX3" fmla="*/ 2968702 w 2991693"/>
              <a:gd name="connsiteY3" fmla="*/ 1218596 h 2651787"/>
              <a:gd name="connsiteX4" fmla="*/ 2968702 w 2991693"/>
              <a:gd name="connsiteY4" fmla="*/ 1433192 h 2651787"/>
              <a:gd name="connsiteX5" fmla="*/ 2324957 w 2991693"/>
              <a:gd name="connsiteY5" fmla="*/ 2548321 h 2651787"/>
              <a:gd name="connsiteX6" fmla="*/ 2141030 w 2991693"/>
              <a:gd name="connsiteY6" fmla="*/ 2651787 h 2651787"/>
              <a:gd name="connsiteX7" fmla="*/ 853538 w 2991693"/>
              <a:gd name="connsiteY7" fmla="*/ 2651787 h 2651787"/>
              <a:gd name="connsiteX8" fmla="*/ 669612 w 2991693"/>
              <a:gd name="connsiteY8" fmla="*/ 2548321 h 2651787"/>
              <a:gd name="connsiteX9" fmla="*/ 25866 w 2991693"/>
              <a:gd name="connsiteY9" fmla="*/ 1433192 h 2651787"/>
              <a:gd name="connsiteX10" fmla="*/ 25866 w 2991693"/>
              <a:gd name="connsiteY10" fmla="*/ 1218596 h 2651787"/>
              <a:gd name="connsiteX11" fmla="*/ 669612 w 2991693"/>
              <a:gd name="connsiteY11" fmla="*/ 103466 h 2651787"/>
              <a:gd name="connsiteX12" fmla="*/ 853538 w 2991693"/>
              <a:gd name="connsiteY12" fmla="*/ 0 h 265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1693" h="2651787">
                <a:moveTo>
                  <a:pt x="853538" y="0"/>
                </a:moveTo>
                <a:cubicBezTo>
                  <a:pt x="2141030" y="0"/>
                  <a:pt x="2141030" y="0"/>
                  <a:pt x="2141030" y="0"/>
                </a:cubicBezTo>
                <a:cubicBezTo>
                  <a:pt x="2206170" y="0"/>
                  <a:pt x="2290471" y="45985"/>
                  <a:pt x="2324957" y="103466"/>
                </a:cubicBezTo>
                <a:cubicBezTo>
                  <a:pt x="2968702" y="1218596"/>
                  <a:pt x="2968702" y="1218596"/>
                  <a:pt x="2968702" y="1218596"/>
                </a:cubicBezTo>
                <a:cubicBezTo>
                  <a:pt x="2999357" y="1279909"/>
                  <a:pt x="2999357" y="1371878"/>
                  <a:pt x="2968702" y="1433192"/>
                </a:cubicBezTo>
                <a:cubicBezTo>
                  <a:pt x="2324957" y="2548321"/>
                  <a:pt x="2324957" y="2548321"/>
                  <a:pt x="2324957" y="2548321"/>
                </a:cubicBezTo>
                <a:cubicBezTo>
                  <a:pt x="2290471" y="2605803"/>
                  <a:pt x="2206170" y="2651787"/>
                  <a:pt x="2141030" y="2651787"/>
                </a:cubicBezTo>
                <a:lnTo>
                  <a:pt x="853538" y="2651787"/>
                </a:lnTo>
                <a:cubicBezTo>
                  <a:pt x="784566" y="2651787"/>
                  <a:pt x="700266" y="2605803"/>
                  <a:pt x="669612" y="2548321"/>
                </a:cubicBezTo>
                <a:cubicBezTo>
                  <a:pt x="25866" y="1433192"/>
                  <a:pt x="25866" y="1433192"/>
                  <a:pt x="25866" y="1433192"/>
                </a:cubicBezTo>
                <a:cubicBezTo>
                  <a:pt x="-8621" y="1371878"/>
                  <a:pt x="-8621" y="1279909"/>
                  <a:pt x="25866" y="1218596"/>
                </a:cubicBezTo>
                <a:cubicBezTo>
                  <a:pt x="669612" y="103466"/>
                  <a:pt x="669612" y="103466"/>
                  <a:pt x="669612" y="103466"/>
                </a:cubicBezTo>
                <a:cubicBezTo>
                  <a:pt x="700266" y="45985"/>
                  <a:pt x="784566" y="0"/>
                  <a:pt x="853538" y="0"/>
                </a:cubicBezTo>
                <a:close/>
              </a:path>
            </a:pathLst>
          </a:custGeom>
          <a:solidFill>
            <a:schemeClr val="tx1">
              <a:lumMod val="85000"/>
              <a:lumOff val="15000"/>
              <a:alpha val="50000"/>
            </a:schemeClr>
          </a:solidFill>
          <a:ln w="508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20" name="Group 19">
            <a:extLst>
              <a:ext uri="{FF2B5EF4-FFF2-40B4-BE49-F238E27FC236}">
                <a16:creationId xmlns:a16="http://schemas.microsoft.com/office/drawing/2014/main" id="{C770F868-28FE-4B38-8FC7-E9C841B837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7830" y="567451"/>
            <a:ext cx="1128382" cy="847206"/>
            <a:chOff x="5307830" y="325570"/>
            <a:chExt cx="1128382" cy="847206"/>
          </a:xfrm>
        </p:grpSpPr>
        <p:sp>
          <p:nvSpPr>
            <p:cNvPr id="21" name="Freeform 5">
              <a:extLst>
                <a:ext uri="{FF2B5EF4-FFF2-40B4-BE49-F238E27FC236}">
                  <a16:creationId xmlns:a16="http://schemas.microsoft.com/office/drawing/2014/main" id="{3E5BF88F-B1F5-4A09-887A-B5CA246CAC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307830" y="577396"/>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22" name="Freeform 5">
              <a:extLst>
                <a:ext uri="{FF2B5EF4-FFF2-40B4-BE49-F238E27FC236}">
                  <a16:creationId xmlns:a16="http://schemas.microsoft.com/office/drawing/2014/main" id="{D8984A5C-991A-40D3-A4C9-7E0DCA2A7A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85720" y="325570"/>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
        <p:nvSpPr>
          <p:cNvPr id="7" name="ZoneTexte 6">
            <a:extLst>
              <a:ext uri="{FF2B5EF4-FFF2-40B4-BE49-F238E27FC236}">
                <a16:creationId xmlns:a16="http://schemas.microsoft.com/office/drawing/2014/main" id="{D34EEE08-CC9E-4D90-B61F-80B5ABE2A9E9}"/>
              </a:ext>
            </a:extLst>
          </p:cNvPr>
          <p:cNvSpPr txBox="1"/>
          <p:nvPr/>
        </p:nvSpPr>
        <p:spPr>
          <a:xfrm>
            <a:off x="252749" y="4458244"/>
            <a:ext cx="6527283" cy="1539179"/>
          </a:xfrm>
          <a:prstGeom prst="rect">
            <a:avLst/>
          </a:prstGeom>
        </p:spPr>
        <p:txBody>
          <a:bodyPr vert="horz" lIns="91440" tIns="45720" rIns="91440" bIns="45720" rtlCol="0">
            <a:normAutofit/>
          </a:bodyPr>
          <a:lstStyle/>
          <a:p>
            <a:pPr algn="ctr">
              <a:lnSpc>
                <a:spcPct val="90000"/>
              </a:lnSpc>
              <a:spcAft>
                <a:spcPts val="600"/>
              </a:spcAft>
            </a:pPr>
            <a:r>
              <a:rPr lang="en-US" sz="2400" dirty="0">
                <a:solidFill>
                  <a:schemeClr val="bg1"/>
                </a:solidFill>
              </a:rPr>
              <a:t>RÉDACTION :</a:t>
            </a:r>
          </a:p>
          <a:p>
            <a:pPr algn="ctr">
              <a:lnSpc>
                <a:spcPct val="90000"/>
              </a:lnSpc>
              <a:spcAft>
                <a:spcPts val="600"/>
              </a:spcAft>
            </a:pPr>
            <a:r>
              <a:rPr lang="en-US" sz="2400" dirty="0">
                <a:solidFill>
                  <a:schemeClr val="bg1"/>
                </a:solidFill>
              </a:rPr>
              <a:t>David CABARET</a:t>
            </a:r>
          </a:p>
          <a:p>
            <a:pPr algn="ctr">
              <a:lnSpc>
                <a:spcPct val="90000"/>
              </a:lnSpc>
              <a:spcAft>
                <a:spcPts val="600"/>
              </a:spcAft>
            </a:pPr>
            <a:r>
              <a:rPr lang="en-US" sz="2400" dirty="0" err="1">
                <a:solidFill>
                  <a:schemeClr val="bg1"/>
                </a:solidFill>
              </a:rPr>
              <a:t>Conseiller</a:t>
            </a:r>
            <a:r>
              <a:rPr lang="en-US" sz="2400" dirty="0">
                <a:solidFill>
                  <a:schemeClr val="bg1"/>
                </a:solidFill>
              </a:rPr>
              <a:t> Technique </a:t>
            </a:r>
            <a:r>
              <a:rPr lang="en-US" sz="2400" dirty="0" err="1">
                <a:solidFill>
                  <a:schemeClr val="bg1"/>
                </a:solidFill>
              </a:rPr>
              <a:t>Fédéral</a:t>
            </a:r>
            <a:r>
              <a:rPr lang="en-US" sz="2400" dirty="0">
                <a:solidFill>
                  <a:schemeClr val="bg1"/>
                </a:solidFill>
              </a:rPr>
              <a:t> Skateboard</a:t>
            </a:r>
          </a:p>
        </p:txBody>
      </p:sp>
      <p:pic>
        <p:nvPicPr>
          <p:cNvPr id="4" name="Image 3" descr="Une image contenant signe, texte, extérieur&#10;&#10;Description générée avec un niveau de confiance très élevé">
            <a:extLst>
              <a:ext uri="{FF2B5EF4-FFF2-40B4-BE49-F238E27FC236}">
                <a16:creationId xmlns:a16="http://schemas.microsoft.com/office/drawing/2014/main" id="{FFD45C3A-3202-4F93-82C6-D4F000F5E7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346" y="1860903"/>
            <a:ext cx="2501717" cy="2486064"/>
          </a:xfrm>
          <a:prstGeom prst="rect">
            <a:avLst/>
          </a:prstGeom>
        </p:spPr>
      </p:pic>
      <p:pic>
        <p:nvPicPr>
          <p:cNvPr id="5" name="Image 4">
            <a:extLst>
              <a:ext uri="{FF2B5EF4-FFF2-40B4-BE49-F238E27FC236}">
                <a16:creationId xmlns:a16="http://schemas.microsoft.com/office/drawing/2014/main" id="{76EBC656-CDE2-4057-A1E7-D8CA784523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65808" y="184276"/>
            <a:ext cx="2418943" cy="979671"/>
          </a:xfrm>
          <a:prstGeom prst="rect">
            <a:avLst/>
          </a:prstGeom>
        </p:spPr>
      </p:pic>
    </p:spTree>
    <p:extLst>
      <p:ext uri="{BB962C8B-B14F-4D97-AF65-F5344CB8AC3E}">
        <p14:creationId xmlns:p14="http://schemas.microsoft.com/office/powerpoint/2010/main" val="1080855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 coins arrondis 11">
            <a:extLst>
              <a:ext uri="{FF2B5EF4-FFF2-40B4-BE49-F238E27FC236}">
                <a16:creationId xmlns:a16="http://schemas.microsoft.com/office/drawing/2014/main" id="{D59405A5-0E1B-4D1A-8BF4-62E455B07420}"/>
              </a:ext>
            </a:extLst>
          </p:cNvPr>
          <p:cNvSpPr/>
          <p:nvPr/>
        </p:nvSpPr>
        <p:spPr>
          <a:xfrm>
            <a:off x="83890" y="3897129"/>
            <a:ext cx="11877874" cy="847118"/>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sp>
        <p:nvSpPr>
          <p:cNvPr id="4" name="Rectangle 3">
            <a:extLst>
              <a:ext uri="{FF2B5EF4-FFF2-40B4-BE49-F238E27FC236}">
                <a16:creationId xmlns:a16="http://schemas.microsoft.com/office/drawing/2014/main" id="{63790D54-5C57-4BB2-A03C-BA8221D7FC05}"/>
              </a:ext>
            </a:extLst>
          </p:cNvPr>
          <p:cNvSpPr/>
          <p:nvPr/>
        </p:nvSpPr>
        <p:spPr>
          <a:xfrm>
            <a:off x="279633" y="364180"/>
            <a:ext cx="7463406" cy="584775"/>
          </a:xfrm>
          <a:prstGeom prst="rect">
            <a:avLst/>
          </a:prstGeom>
        </p:spPr>
        <p:txBody>
          <a:bodyPr wrap="square">
            <a:spAutoFit/>
          </a:bodyPr>
          <a:lstStyle/>
          <a:p>
            <a:r>
              <a:rPr lang="fr-FR" sz="3200" b="1" dirty="0">
                <a:solidFill>
                  <a:srgbClr val="00B0F0"/>
                </a:solidFill>
              </a:rPr>
              <a:t>OBLIGATIONS DES ORGANISATEURS</a:t>
            </a:r>
          </a:p>
        </p:txBody>
      </p:sp>
      <p:sp>
        <p:nvSpPr>
          <p:cNvPr id="5" name="Rectangle 4">
            <a:extLst>
              <a:ext uri="{FF2B5EF4-FFF2-40B4-BE49-F238E27FC236}">
                <a16:creationId xmlns:a16="http://schemas.microsoft.com/office/drawing/2014/main" id="{1391EAB6-0930-4DB0-B041-FA4F553C4585}"/>
              </a:ext>
            </a:extLst>
          </p:cNvPr>
          <p:cNvSpPr/>
          <p:nvPr/>
        </p:nvSpPr>
        <p:spPr>
          <a:xfrm>
            <a:off x="279633" y="833906"/>
            <a:ext cx="7966745" cy="369332"/>
          </a:xfrm>
          <a:prstGeom prst="rect">
            <a:avLst/>
          </a:prstGeom>
        </p:spPr>
        <p:txBody>
          <a:bodyPr wrap="square">
            <a:spAutoFit/>
          </a:bodyPr>
          <a:lstStyle/>
          <a:p>
            <a:r>
              <a:rPr lang="fr-FR" dirty="0"/>
              <a:t>Définition d’un accueil et des conditions préalables à son organisation</a:t>
            </a:r>
          </a:p>
        </p:txBody>
      </p:sp>
      <p:pic>
        <p:nvPicPr>
          <p:cNvPr id="6" name="Image 5" descr="Une image contenant signe, texte, extérieur&#10;&#10;Description générée avec un niveau de confiance très élevé">
            <a:extLst>
              <a:ext uri="{FF2B5EF4-FFF2-40B4-BE49-F238E27FC236}">
                <a16:creationId xmlns:a16="http://schemas.microsoft.com/office/drawing/2014/main" id="{6E500E20-54E4-4997-A012-E47872883A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2251" y="5648446"/>
            <a:ext cx="1044636" cy="1038100"/>
          </a:xfrm>
          <a:prstGeom prst="rect">
            <a:avLst/>
          </a:prstGeom>
        </p:spPr>
      </p:pic>
      <p:pic>
        <p:nvPicPr>
          <p:cNvPr id="7" name="Image 6">
            <a:extLst>
              <a:ext uri="{FF2B5EF4-FFF2-40B4-BE49-F238E27FC236}">
                <a16:creationId xmlns:a16="http://schemas.microsoft.com/office/drawing/2014/main" id="{D2022689-56E2-49AE-9AF7-D91EFD4CA1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62393" y="171454"/>
            <a:ext cx="2091650" cy="847118"/>
          </a:xfrm>
          <a:prstGeom prst="rect">
            <a:avLst/>
          </a:prstGeom>
        </p:spPr>
      </p:pic>
      <p:sp>
        <p:nvSpPr>
          <p:cNvPr id="9" name="Rectangle 8">
            <a:extLst>
              <a:ext uri="{FF2B5EF4-FFF2-40B4-BE49-F238E27FC236}">
                <a16:creationId xmlns:a16="http://schemas.microsoft.com/office/drawing/2014/main" id="{1892CEB6-E8F9-4C1A-B7A0-4B4960105E59}"/>
              </a:ext>
            </a:extLst>
          </p:cNvPr>
          <p:cNvSpPr/>
          <p:nvPr/>
        </p:nvSpPr>
        <p:spPr>
          <a:xfrm>
            <a:off x="279633" y="1418681"/>
            <a:ext cx="11590789" cy="3570208"/>
          </a:xfrm>
          <a:prstGeom prst="rect">
            <a:avLst/>
          </a:prstGeom>
        </p:spPr>
        <p:txBody>
          <a:bodyPr wrap="square">
            <a:spAutoFit/>
          </a:bodyPr>
          <a:lstStyle/>
          <a:p>
            <a:pPr algn="just"/>
            <a:r>
              <a:rPr lang="fr-FR" b="1" dirty="0">
                <a:solidFill>
                  <a:srgbClr val="00B0F0"/>
                </a:solidFill>
              </a:rPr>
              <a:t>Les différents accueils collectifs de mineurs avec hébergement (ACMH)</a:t>
            </a:r>
          </a:p>
          <a:p>
            <a:pPr algn="just"/>
            <a:br>
              <a:rPr lang="fr-FR" sz="1600" dirty="0"/>
            </a:br>
            <a:r>
              <a:rPr lang="fr-FR" sz="1600" i="1" dirty="0">
                <a:sym typeface="Wingdings" panose="05000000000000000000" pitchFamily="2" charset="2"/>
              </a:rPr>
              <a:t></a:t>
            </a:r>
            <a:r>
              <a:rPr lang="fr-FR" sz="1600" i="1" dirty="0"/>
              <a:t> </a:t>
            </a:r>
            <a:r>
              <a:rPr lang="fr-FR" sz="1600" b="1" i="1" dirty="0"/>
              <a:t>le séjour de vacances </a:t>
            </a:r>
            <a:r>
              <a:rPr lang="fr-FR" sz="1600" i="1" dirty="0"/>
              <a:t>(</a:t>
            </a:r>
            <a:r>
              <a:rPr lang="fr-FR" sz="1600" dirty="0"/>
              <a:t>précédemment dénommé "centre de vacances" ou "colonie de vacances") accueille au moins 7 enfants et/ou adolescents pour une durée minimale de 4 nuits.</a:t>
            </a:r>
          </a:p>
          <a:p>
            <a:pPr algn="just"/>
            <a:br>
              <a:rPr lang="fr-FR" sz="1600" dirty="0"/>
            </a:br>
            <a:r>
              <a:rPr lang="fr-FR" sz="1600" i="1" dirty="0">
                <a:sym typeface="Wingdings" panose="05000000000000000000" pitchFamily="2" charset="2"/>
              </a:rPr>
              <a:t></a:t>
            </a:r>
            <a:r>
              <a:rPr lang="fr-FR" sz="1600" i="1" dirty="0"/>
              <a:t> </a:t>
            </a:r>
            <a:r>
              <a:rPr lang="fr-FR" sz="1600" b="1" i="1" dirty="0"/>
              <a:t>le séjour court</a:t>
            </a:r>
            <a:r>
              <a:rPr lang="fr-FR" sz="1600" b="1" dirty="0"/>
              <a:t> </a:t>
            </a:r>
            <a:r>
              <a:rPr lang="fr-FR" sz="1600" dirty="0"/>
              <a:t>accueille au moins 7 enfants et/ou adolescents pour une durée comprise entre 1 et 3 nuits.</a:t>
            </a:r>
          </a:p>
          <a:p>
            <a:pPr algn="just"/>
            <a:endParaRPr lang="fr-FR" sz="1600" dirty="0"/>
          </a:p>
          <a:p>
            <a:pPr algn="just"/>
            <a:r>
              <a:rPr lang="fr-FR" sz="1600" i="1" dirty="0">
                <a:sym typeface="Wingdings" panose="05000000000000000000" pitchFamily="2" charset="2"/>
              </a:rPr>
              <a:t></a:t>
            </a:r>
            <a:r>
              <a:rPr lang="fr-FR" sz="1600" i="1" dirty="0"/>
              <a:t> </a:t>
            </a:r>
            <a:r>
              <a:rPr lang="fr-FR" sz="1600" b="1" i="1" dirty="0"/>
              <a:t>le séjour de vacances dans une famille</a:t>
            </a:r>
            <a:r>
              <a:rPr lang="fr-FR" sz="1600" b="1" dirty="0"/>
              <a:t> </a:t>
            </a:r>
            <a:r>
              <a:rPr lang="fr-FR" sz="1600" dirty="0"/>
              <a:t>(précédemment appelé "placement de vacances") accueille de 2 à 6 mineurs pour une durée minimale de 4 nuits.</a:t>
            </a:r>
          </a:p>
          <a:p>
            <a:pPr algn="just"/>
            <a:br>
              <a:rPr lang="fr-FR" sz="1600" dirty="0"/>
            </a:br>
            <a:r>
              <a:rPr lang="fr-FR" sz="1600" dirty="0">
                <a:sym typeface="Wingdings" panose="05000000000000000000" pitchFamily="2" charset="2"/>
              </a:rPr>
              <a:t></a:t>
            </a:r>
            <a:r>
              <a:rPr lang="fr-FR" sz="1600" i="1" dirty="0"/>
              <a:t> </a:t>
            </a:r>
            <a:r>
              <a:rPr lang="fr-FR" sz="1600" b="1" i="1" dirty="0">
                <a:solidFill>
                  <a:srgbClr val="00B0F0"/>
                </a:solidFill>
              </a:rPr>
              <a:t>le séjour spécifique</a:t>
            </a:r>
            <a:r>
              <a:rPr lang="fr-FR" sz="1600" b="1" dirty="0">
                <a:solidFill>
                  <a:srgbClr val="00B0F0"/>
                </a:solidFill>
              </a:rPr>
              <a:t> </a:t>
            </a:r>
            <a:r>
              <a:rPr lang="fr-FR" sz="1600" dirty="0"/>
              <a:t>accueille au moins 7 enfants âgés d’au minimum 6 ans et/ou adolescents et ne peut être organisé que par des personnes morales dont l’objet est le développement d’activités particulières définies réglementairement (</a:t>
            </a:r>
            <a:r>
              <a:rPr lang="fr-FR" sz="1600" b="1" dirty="0">
                <a:solidFill>
                  <a:srgbClr val="00B0F0"/>
                </a:solidFill>
              </a:rPr>
              <a:t>séjours sportifs</a:t>
            </a:r>
            <a:r>
              <a:rPr lang="fr-FR" sz="1600" dirty="0"/>
              <a:t>, séjours linguistiques, séjours artistiques et culturels, rencontres européennes de jeunes et chantiers de jeunes).</a:t>
            </a:r>
          </a:p>
          <a:p>
            <a:pPr algn="just"/>
            <a:endParaRPr lang="fr-FR" sz="1600" dirty="0"/>
          </a:p>
        </p:txBody>
      </p:sp>
    </p:spTree>
    <p:extLst>
      <p:ext uri="{BB962C8B-B14F-4D97-AF65-F5344CB8AC3E}">
        <p14:creationId xmlns:p14="http://schemas.microsoft.com/office/powerpoint/2010/main" val="150559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17" dur="1000"/>
                                        <p:tgtEl>
                                          <p:spTgt spid="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9">
                                            <p:txEl>
                                              <p:pRg st="2" end="2"/>
                                            </p:txEl>
                                          </p:spTgt>
                                        </p:tgtEl>
                                        <p:attrNameLst>
                                          <p:attrName>style.visibility</p:attrName>
                                        </p:attrNameLst>
                                      </p:cBhvr>
                                      <p:to>
                                        <p:strVal val="visible"/>
                                      </p:to>
                                    </p:set>
                                    <p:anim calcmode="lin" valueType="num">
                                      <p:cBhvr>
                                        <p:cTn id="22"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3"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24" dur="1000" fill="hold"/>
                                        <p:tgtEl>
                                          <p:spTgt spid="9">
                                            <p:txEl>
                                              <p:pRg st="2" end="2"/>
                                            </p:txEl>
                                          </p:spTgt>
                                        </p:tgtEl>
                                        <p:attrNameLst>
                                          <p:attrName>style.rotation</p:attrName>
                                        </p:attrNameLst>
                                      </p:cBhvr>
                                      <p:tavLst>
                                        <p:tav tm="0">
                                          <p:val>
                                            <p:fltVal val="90"/>
                                          </p:val>
                                        </p:tav>
                                        <p:tav tm="100000">
                                          <p:val>
                                            <p:fltVal val="0"/>
                                          </p:val>
                                        </p:tav>
                                      </p:tavLst>
                                    </p:anim>
                                    <p:animEffect transition="in" filter="fade">
                                      <p:cBhvr>
                                        <p:cTn id="25" dur="1000"/>
                                        <p:tgtEl>
                                          <p:spTgt spid="9">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9">
                                            <p:txEl>
                                              <p:pRg st="4" end="4"/>
                                            </p:txEl>
                                          </p:spTgt>
                                        </p:tgtEl>
                                        <p:attrNameLst>
                                          <p:attrName>style.visibility</p:attrName>
                                        </p:attrNameLst>
                                      </p:cBhvr>
                                      <p:to>
                                        <p:strVal val="visible"/>
                                      </p:to>
                                    </p:set>
                                    <p:anim calcmode="lin" valueType="num">
                                      <p:cBhvr>
                                        <p:cTn id="30" dur="10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1" dur="1000" fill="hold"/>
                                        <p:tgtEl>
                                          <p:spTgt spid="9">
                                            <p:txEl>
                                              <p:pRg st="4" end="4"/>
                                            </p:txEl>
                                          </p:spTgt>
                                        </p:tgtEl>
                                        <p:attrNameLst>
                                          <p:attrName>ppt_h</p:attrName>
                                        </p:attrNameLst>
                                      </p:cBhvr>
                                      <p:tavLst>
                                        <p:tav tm="0">
                                          <p:val>
                                            <p:fltVal val="0"/>
                                          </p:val>
                                        </p:tav>
                                        <p:tav tm="100000">
                                          <p:val>
                                            <p:strVal val="#ppt_h"/>
                                          </p:val>
                                        </p:tav>
                                      </p:tavLst>
                                    </p:anim>
                                    <p:anim calcmode="lin" valueType="num">
                                      <p:cBhvr>
                                        <p:cTn id="32" dur="1000" fill="hold"/>
                                        <p:tgtEl>
                                          <p:spTgt spid="9">
                                            <p:txEl>
                                              <p:pRg st="4" end="4"/>
                                            </p:txEl>
                                          </p:spTgt>
                                        </p:tgtEl>
                                        <p:attrNameLst>
                                          <p:attrName>style.rotation</p:attrName>
                                        </p:attrNameLst>
                                      </p:cBhvr>
                                      <p:tavLst>
                                        <p:tav tm="0">
                                          <p:val>
                                            <p:fltVal val="90"/>
                                          </p:val>
                                        </p:tav>
                                        <p:tav tm="100000">
                                          <p:val>
                                            <p:fltVal val="0"/>
                                          </p:val>
                                        </p:tav>
                                      </p:tavLst>
                                    </p:anim>
                                    <p:animEffect transition="in" filter="fade">
                                      <p:cBhvr>
                                        <p:cTn id="33" dur="1000"/>
                                        <p:tgtEl>
                                          <p:spTgt spid="9">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nodeType="clickEffect">
                                  <p:stCondLst>
                                    <p:cond delay="0"/>
                                  </p:stCondLst>
                                  <p:childTnLst>
                                    <p:set>
                                      <p:cBhvr>
                                        <p:cTn id="37" dur="1" fill="hold">
                                          <p:stCondLst>
                                            <p:cond delay="0"/>
                                          </p:stCondLst>
                                        </p:cTn>
                                        <p:tgtEl>
                                          <p:spTgt spid="9">
                                            <p:txEl>
                                              <p:pRg st="5" end="5"/>
                                            </p:txEl>
                                          </p:spTgt>
                                        </p:tgtEl>
                                        <p:attrNameLst>
                                          <p:attrName>style.visibility</p:attrName>
                                        </p:attrNameLst>
                                      </p:cBhvr>
                                      <p:to>
                                        <p:strVal val="visible"/>
                                      </p:to>
                                    </p:set>
                                    <p:anim calcmode="lin" valueType="num">
                                      <p:cBhvr>
                                        <p:cTn id="38" dur="1000" fill="hold"/>
                                        <p:tgtEl>
                                          <p:spTgt spid="9">
                                            <p:txEl>
                                              <p:pRg st="5" end="5"/>
                                            </p:txEl>
                                          </p:spTgt>
                                        </p:tgtEl>
                                        <p:attrNameLst>
                                          <p:attrName>ppt_w</p:attrName>
                                        </p:attrNameLst>
                                      </p:cBhvr>
                                      <p:tavLst>
                                        <p:tav tm="0">
                                          <p:val>
                                            <p:fltVal val="0"/>
                                          </p:val>
                                        </p:tav>
                                        <p:tav tm="100000">
                                          <p:val>
                                            <p:strVal val="#ppt_w"/>
                                          </p:val>
                                        </p:tav>
                                      </p:tavLst>
                                    </p:anim>
                                    <p:anim calcmode="lin" valueType="num">
                                      <p:cBhvr>
                                        <p:cTn id="39" dur="1000" fill="hold"/>
                                        <p:tgtEl>
                                          <p:spTgt spid="9">
                                            <p:txEl>
                                              <p:pRg st="5" end="5"/>
                                            </p:txEl>
                                          </p:spTgt>
                                        </p:tgtEl>
                                        <p:attrNameLst>
                                          <p:attrName>ppt_h</p:attrName>
                                        </p:attrNameLst>
                                      </p:cBhvr>
                                      <p:tavLst>
                                        <p:tav tm="0">
                                          <p:val>
                                            <p:fltVal val="0"/>
                                          </p:val>
                                        </p:tav>
                                        <p:tav tm="100000">
                                          <p:val>
                                            <p:strVal val="#ppt_h"/>
                                          </p:val>
                                        </p:tav>
                                      </p:tavLst>
                                    </p:anim>
                                    <p:anim calcmode="lin" valueType="num">
                                      <p:cBhvr>
                                        <p:cTn id="40" dur="1000" fill="hold"/>
                                        <p:tgtEl>
                                          <p:spTgt spid="9">
                                            <p:txEl>
                                              <p:pRg st="5" end="5"/>
                                            </p:txEl>
                                          </p:spTgt>
                                        </p:tgtEl>
                                        <p:attrNameLst>
                                          <p:attrName>style.rotation</p:attrName>
                                        </p:attrNameLst>
                                      </p:cBhvr>
                                      <p:tavLst>
                                        <p:tav tm="0">
                                          <p:val>
                                            <p:fltVal val="90"/>
                                          </p:val>
                                        </p:tav>
                                        <p:tav tm="100000">
                                          <p:val>
                                            <p:fltVal val="0"/>
                                          </p:val>
                                        </p:tav>
                                      </p:tavLst>
                                    </p:anim>
                                    <p:animEffect transition="in" filter="fade">
                                      <p:cBhvr>
                                        <p:cTn id="41" dur="1000"/>
                                        <p:tgtEl>
                                          <p:spTgt spid="9">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1" presetClass="entr" presetSubtype="1"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wheel(1)">
                                      <p:cBhvr>
                                        <p:cTn id="46"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F4C8E506-92F3-3D49-8CA7-78455F6774D8}"/>
              </a:ext>
            </a:extLst>
          </p:cNvPr>
          <p:cNvSpPr txBox="1"/>
          <p:nvPr/>
        </p:nvSpPr>
        <p:spPr>
          <a:xfrm>
            <a:off x="365650" y="114659"/>
            <a:ext cx="7127970" cy="1461778"/>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b="1" kern="1200" dirty="0">
                <a:solidFill>
                  <a:srgbClr val="00B0F0"/>
                </a:solidFill>
                <a:ea typeface="+mj-ea"/>
                <a:cs typeface="+mj-cs"/>
              </a:rPr>
              <a:t>LIMITE RÉGLEMENTAIRE DU CQP</a:t>
            </a:r>
          </a:p>
        </p:txBody>
      </p:sp>
      <p:sp>
        <p:nvSpPr>
          <p:cNvPr id="6" name="Rectangle 5">
            <a:extLst>
              <a:ext uri="{FF2B5EF4-FFF2-40B4-BE49-F238E27FC236}">
                <a16:creationId xmlns:a16="http://schemas.microsoft.com/office/drawing/2014/main" id="{1E8A14FA-A74E-5841-953C-319C20089AD7}"/>
              </a:ext>
            </a:extLst>
          </p:cNvPr>
          <p:cNvSpPr/>
          <p:nvPr/>
        </p:nvSpPr>
        <p:spPr>
          <a:xfrm>
            <a:off x="3769111" y="1576437"/>
            <a:ext cx="7894087" cy="4293483"/>
          </a:xfrm>
          <a:prstGeom prst="rect">
            <a:avLst/>
          </a:prstGeom>
        </p:spPr>
        <p:txBody>
          <a:bodyPr wrap="square">
            <a:spAutoFit/>
          </a:bodyPr>
          <a:lstStyle/>
          <a:p>
            <a:pPr indent="-228600" algn="just">
              <a:lnSpc>
                <a:spcPct val="90000"/>
              </a:lnSpc>
              <a:spcAft>
                <a:spcPts val="600"/>
              </a:spcAft>
              <a:buFont typeface="Arial" panose="020B0604020202020204" pitchFamily="34" charset="0"/>
              <a:buChar char="•"/>
            </a:pPr>
            <a:r>
              <a:rPr lang="fr-FR" dirty="0"/>
              <a:t>L’équipe d’animation d’un Skate Camp doit être dirigé par un Directeur de séjour (obligatoires pour déclarer et enregistrer le séjour auprès de la DDCS/DDCSPP)</a:t>
            </a:r>
          </a:p>
          <a:p>
            <a:pPr algn="just">
              <a:lnSpc>
                <a:spcPct val="90000"/>
              </a:lnSpc>
              <a:spcAft>
                <a:spcPts val="600"/>
              </a:spcAft>
            </a:pPr>
            <a:endParaRPr lang="fr-FR" dirty="0"/>
          </a:p>
          <a:p>
            <a:pPr indent="-228600" algn="just">
              <a:lnSpc>
                <a:spcPct val="90000"/>
              </a:lnSpc>
              <a:spcAft>
                <a:spcPts val="600"/>
              </a:spcAft>
              <a:buFont typeface="Arial" panose="020B0604020202020204" pitchFamily="34" charset="0"/>
              <a:buChar char="•"/>
            </a:pPr>
            <a:r>
              <a:rPr lang="fr-FR" dirty="0"/>
              <a:t>Un CQP Skateboard ne forme pas à être directeur de séjour, cependant il permet de pouvoir y participer comme animateur/accompagnateur.</a:t>
            </a:r>
          </a:p>
          <a:p>
            <a:pPr indent="-228600" algn="just">
              <a:lnSpc>
                <a:spcPct val="90000"/>
              </a:lnSpc>
              <a:spcAft>
                <a:spcPts val="600"/>
              </a:spcAft>
              <a:buFont typeface="Arial" panose="020B0604020202020204" pitchFamily="34" charset="0"/>
              <a:buChar char="•"/>
            </a:pPr>
            <a:endParaRPr lang="fr-FR" dirty="0"/>
          </a:p>
          <a:p>
            <a:pPr indent="-228600" algn="just">
              <a:lnSpc>
                <a:spcPct val="90000"/>
              </a:lnSpc>
              <a:spcAft>
                <a:spcPts val="600"/>
              </a:spcAft>
              <a:buFont typeface="Arial" panose="020B0604020202020204" pitchFamily="34" charset="0"/>
              <a:buChar char="•"/>
            </a:pPr>
            <a:r>
              <a:rPr lang="fr-FR" dirty="0"/>
              <a:t>C’est le code des familles qui règlemente les ACMH, pour les séjours sportif, celui ci renvoi au code du sport qui stipule que le directeur doit être une personne majeur.</a:t>
            </a:r>
          </a:p>
          <a:p>
            <a:pPr algn="just">
              <a:lnSpc>
                <a:spcPct val="90000"/>
              </a:lnSpc>
              <a:spcAft>
                <a:spcPts val="600"/>
              </a:spcAft>
            </a:pPr>
            <a:endParaRPr lang="fr-FR" dirty="0"/>
          </a:p>
          <a:p>
            <a:pPr indent="-228600" algn="just">
              <a:lnSpc>
                <a:spcPct val="90000"/>
              </a:lnSpc>
              <a:spcAft>
                <a:spcPts val="600"/>
              </a:spcAft>
              <a:buFont typeface="Arial" panose="020B0604020202020204" pitchFamily="34" charset="0"/>
              <a:buChar char="•"/>
            </a:pPr>
            <a:r>
              <a:rPr lang="fr-FR" dirty="0"/>
              <a:t>Néanmoins, les directions départementales de la cohésion sociale et protection des populations (DDCSPP, ex Jeunesse et sport) préfèrent, comme la FFRS, que la direction du séjour soit assurée par les personnes titulaires du brevet d'aptitude aux fonctions de directeur (BAFD) ou d'un diplôme, titre ou certificat de qualification figurant sur liste ministérielle.</a:t>
            </a:r>
          </a:p>
        </p:txBody>
      </p:sp>
      <p:pic>
        <p:nvPicPr>
          <p:cNvPr id="7" name="Graphique 6" descr="Avertissement">
            <a:extLst>
              <a:ext uri="{FF2B5EF4-FFF2-40B4-BE49-F238E27FC236}">
                <a16:creationId xmlns:a16="http://schemas.microsoft.com/office/drawing/2014/main" id="{EFA9FFBA-0260-B142-BD49-61A022B253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5650" y="1820333"/>
            <a:ext cx="3217333" cy="3217333"/>
          </a:xfrm>
          <a:prstGeom prst="rect">
            <a:avLst/>
          </a:prstGeom>
        </p:spPr>
      </p:pic>
      <p:pic>
        <p:nvPicPr>
          <p:cNvPr id="8" name="Image 7" descr="Une image contenant signe, texte, extérieur&#10;&#10;Description générée avec un niveau de confiance très élevé">
            <a:extLst>
              <a:ext uri="{FF2B5EF4-FFF2-40B4-BE49-F238E27FC236}">
                <a16:creationId xmlns:a16="http://schemas.microsoft.com/office/drawing/2014/main" id="{6749E586-6D6F-6541-9CC3-0648451C2B2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92251" y="5648446"/>
            <a:ext cx="1044636" cy="1038100"/>
          </a:xfrm>
          <a:prstGeom prst="rect">
            <a:avLst/>
          </a:prstGeom>
        </p:spPr>
      </p:pic>
      <p:pic>
        <p:nvPicPr>
          <p:cNvPr id="9" name="Image 8">
            <a:extLst>
              <a:ext uri="{FF2B5EF4-FFF2-40B4-BE49-F238E27FC236}">
                <a16:creationId xmlns:a16="http://schemas.microsoft.com/office/drawing/2014/main" id="{DD2C79A3-6FDC-A444-94DB-BE01FADCA7D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62393" y="171454"/>
            <a:ext cx="2091650" cy="847118"/>
          </a:xfrm>
          <a:prstGeom prst="rect">
            <a:avLst/>
          </a:prstGeom>
        </p:spPr>
      </p:pic>
    </p:spTree>
    <p:extLst>
      <p:ext uri="{BB962C8B-B14F-4D97-AF65-F5344CB8AC3E}">
        <p14:creationId xmlns:p14="http://schemas.microsoft.com/office/powerpoint/2010/main" val="1963608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4" end="4"/>
                                            </p:txEl>
                                          </p:spTgt>
                                        </p:tgtEl>
                                        <p:attrNameLst>
                                          <p:attrName>style.visibility</p:attrName>
                                        </p:attrNameLst>
                                      </p:cBhvr>
                                      <p:to>
                                        <p:strVal val="visible"/>
                                      </p:to>
                                    </p:set>
                                    <p:animEffect transition="in" filter="fade">
                                      <p:cBhvr>
                                        <p:cTn id="28" dur="1000"/>
                                        <p:tgtEl>
                                          <p:spTgt spid="6">
                                            <p:txEl>
                                              <p:pRg st="4" end="4"/>
                                            </p:txEl>
                                          </p:spTgt>
                                        </p:tgtEl>
                                      </p:cBhvr>
                                    </p:animEffect>
                                    <p:anim calcmode="lin" valueType="num">
                                      <p:cBhvr>
                                        <p:cTn id="29"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Effect transition="in" filter="fade">
                                      <p:cBhvr>
                                        <p:cTn id="35" dur="1000"/>
                                        <p:tgtEl>
                                          <p:spTgt spid="6">
                                            <p:txEl>
                                              <p:pRg st="6" end="6"/>
                                            </p:txEl>
                                          </p:spTgt>
                                        </p:tgtEl>
                                      </p:cBhvr>
                                    </p:animEffect>
                                    <p:anim calcmode="lin" valueType="num">
                                      <p:cBhvr>
                                        <p:cTn id="36"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Une image contenant signe, texte, extérieur&#10;&#10;Description générée avec un niveau de confiance très élevé">
            <a:extLst>
              <a:ext uri="{FF2B5EF4-FFF2-40B4-BE49-F238E27FC236}">
                <a16:creationId xmlns:a16="http://schemas.microsoft.com/office/drawing/2014/main" id="{0D151DEE-0F00-4080-8F09-80303D376E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2251" y="5648446"/>
            <a:ext cx="1044636" cy="1038100"/>
          </a:xfrm>
          <a:prstGeom prst="rect">
            <a:avLst/>
          </a:prstGeom>
        </p:spPr>
      </p:pic>
      <p:pic>
        <p:nvPicPr>
          <p:cNvPr id="5" name="Image 4">
            <a:extLst>
              <a:ext uri="{FF2B5EF4-FFF2-40B4-BE49-F238E27FC236}">
                <a16:creationId xmlns:a16="http://schemas.microsoft.com/office/drawing/2014/main" id="{1833F7B5-066D-4D9D-90A4-4D56696BC5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62393" y="171454"/>
            <a:ext cx="2091650" cy="847118"/>
          </a:xfrm>
          <a:prstGeom prst="rect">
            <a:avLst/>
          </a:prstGeom>
        </p:spPr>
      </p:pic>
      <p:sp>
        <p:nvSpPr>
          <p:cNvPr id="6" name="Rectangle 5">
            <a:extLst>
              <a:ext uri="{FF2B5EF4-FFF2-40B4-BE49-F238E27FC236}">
                <a16:creationId xmlns:a16="http://schemas.microsoft.com/office/drawing/2014/main" id="{B4AC28A0-1FB7-4CD9-8300-CEC952EEB698}"/>
              </a:ext>
            </a:extLst>
          </p:cNvPr>
          <p:cNvSpPr/>
          <p:nvPr/>
        </p:nvSpPr>
        <p:spPr>
          <a:xfrm>
            <a:off x="279633" y="364180"/>
            <a:ext cx="7463406" cy="584775"/>
          </a:xfrm>
          <a:prstGeom prst="rect">
            <a:avLst/>
          </a:prstGeom>
        </p:spPr>
        <p:txBody>
          <a:bodyPr wrap="square">
            <a:spAutoFit/>
          </a:bodyPr>
          <a:lstStyle/>
          <a:p>
            <a:r>
              <a:rPr lang="fr-FR" sz="3200" b="1" dirty="0">
                <a:solidFill>
                  <a:srgbClr val="00B0F0"/>
                </a:solidFill>
              </a:rPr>
              <a:t>OBLIGATIONS DES ORGANISATEURS</a:t>
            </a:r>
          </a:p>
        </p:txBody>
      </p:sp>
      <p:sp>
        <p:nvSpPr>
          <p:cNvPr id="8" name="Rectangle 7">
            <a:extLst>
              <a:ext uri="{FF2B5EF4-FFF2-40B4-BE49-F238E27FC236}">
                <a16:creationId xmlns:a16="http://schemas.microsoft.com/office/drawing/2014/main" id="{8DAC8856-D1E9-4A6C-9034-AEF51B097022}"/>
              </a:ext>
            </a:extLst>
          </p:cNvPr>
          <p:cNvSpPr/>
          <p:nvPr/>
        </p:nvSpPr>
        <p:spPr>
          <a:xfrm>
            <a:off x="279633" y="1478294"/>
            <a:ext cx="10436451" cy="3970318"/>
          </a:xfrm>
          <a:prstGeom prst="rect">
            <a:avLst/>
          </a:prstGeom>
        </p:spPr>
        <p:txBody>
          <a:bodyPr wrap="square">
            <a:spAutoFit/>
          </a:bodyPr>
          <a:lstStyle/>
          <a:p>
            <a:r>
              <a:rPr lang="fr-FR" sz="1400" dirty="0"/>
              <a:t>Les accueils collectifs de mineurs (article L-227-1 à 4 et R227-1) doivent être </a:t>
            </a:r>
            <a:r>
              <a:rPr lang="fr-FR" sz="1400" b="1" dirty="0">
                <a:solidFill>
                  <a:srgbClr val="00B0F0"/>
                </a:solidFill>
              </a:rPr>
              <a:t>obligatoirement déclarés auprès de la DDCS/DDCSPP</a:t>
            </a:r>
            <a:r>
              <a:rPr lang="fr-FR" sz="1400" dirty="0"/>
              <a:t>, soit du siège social de votre organisme, soit de votre résidence si vous êtes un particulier. Les accueils ne rentrant pas dans cette définition ne peuvent pas être déclarés.</a:t>
            </a:r>
          </a:p>
          <a:p>
            <a:br>
              <a:rPr lang="fr-FR" sz="1400" dirty="0"/>
            </a:br>
            <a:r>
              <a:rPr lang="fr-FR" sz="1400" dirty="0"/>
              <a:t>De même, </a:t>
            </a:r>
            <a:r>
              <a:rPr lang="fr-FR" sz="1400" b="1" dirty="0">
                <a:solidFill>
                  <a:srgbClr val="00B0F0"/>
                </a:solidFill>
              </a:rPr>
              <a:t>les locaux servant à héberger les mineurs doivent être déclarés</a:t>
            </a:r>
            <a:r>
              <a:rPr lang="fr-FR" sz="1400" dirty="0"/>
              <a:t>, par les propriétaire/gestionnaires, à la DDCS/DDCSPP du lieu d’implantation.</a:t>
            </a:r>
          </a:p>
          <a:p>
            <a:br>
              <a:rPr lang="fr-FR" sz="1400" dirty="0"/>
            </a:br>
            <a:r>
              <a:rPr lang="fr-FR" sz="1400" dirty="0"/>
              <a:t>La déclaration auprès de la DDCS/DDCSPP du siège social du déclarant ou de l’organisateur se fait </a:t>
            </a:r>
            <a:r>
              <a:rPr lang="fr-FR" sz="1400" b="1" dirty="0">
                <a:solidFill>
                  <a:srgbClr val="00B0F0"/>
                </a:solidFill>
              </a:rPr>
              <a:t>en ligne</a:t>
            </a:r>
            <a:r>
              <a:rPr lang="fr-FR" sz="1400" dirty="0"/>
              <a:t>, en deux temps :</a:t>
            </a:r>
          </a:p>
          <a:p>
            <a:endParaRPr lang="fr-FR" sz="1400" dirty="0"/>
          </a:p>
          <a:p>
            <a:r>
              <a:rPr lang="fr-FR" sz="1400" dirty="0"/>
              <a:t>1/ </a:t>
            </a:r>
            <a:r>
              <a:rPr lang="fr-FR" sz="1400" b="1" dirty="0">
                <a:solidFill>
                  <a:srgbClr val="00B0F0"/>
                </a:solidFill>
              </a:rPr>
              <a:t>dépôt d’une fiche initiale</a:t>
            </a:r>
            <a:r>
              <a:rPr lang="fr-FR" sz="1400" dirty="0"/>
              <a:t> </a:t>
            </a:r>
            <a:r>
              <a:rPr lang="fr-FR" sz="1400" dirty="0">
                <a:sym typeface="Wingdings" panose="05000000000000000000" pitchFamily="2" charset="2"/>
              </a:rPr>
              <a:t> </a:t>
            </a:r>
            <a:r>
              <a:rPr lang="fr-FR" sz="1400" dirty="0"/>
              <a:t>Dans la plupart des cas, deux mois avant le début de l’accueil.</a:t>
            </a:r>
          </a:p>
          <a:p>
            <a:endParaRPr lang="fr-FR" sz="1400" dirty="0"/>
          </a:p>
          <a:p>
            <a:r>
              <a:rPr lang="fr-FR" sz="1400" dirty="0"/>
              <a:t>2/ </a:t>
            </a:r>
            <a:r>
              <a:rPr lang="fr-FR" sz="1400" b="1" dirty="0">
                <a:solidFill>
                  <a:srgbClr val="00B0F0"/>
                </a:solidFill>
              </a:rPr>
              <a:t>dépôt d’une ou plusieurs fiches complémentaires </a:t>
            </a:r>
            <a:r>
              <a:rPr lang="fr-FR" sz="1400" dirty="0">
                <a:sym typeface="Wingdings" panose="05000000000000000000" pitchFamily="2" charset="2"/>
              </a:rPr>
              <a:t> </a:t>
            </a:r>
            <a:r>
              <a:rPr lang="fr-FR" sz="1400" dirty="0"/>
              <a:t>au plus tard 8 jours avant le début du séjour.</a:t>
            </a:r>
            <a:br>
              <a:rPr lang="fr-FR" sz="1400" dirty="0"/>
            </a:br>
            <a:br>
              <a:rPr lang="fr-FR" sz="1400" dirty="0"/>
            </a:br>
            <a:r>
              <a:rPr lang="fr-FR" sz="1400" dirty="0"/>
              <a:t>Un récépissé attestant de la réception de la déclaration et comportant le numéro d’enregistrement est délivré à l’issue du dépôt de chaque fiche complémentaire.</a:t>
            </a:r>
          </a:p>
          <a:p>
            <a:br>
              <a:rPr lang="fr-FR" sz="1400" dirty="0"/>
            </a:br>
            <a:r>
              <a:rPr lang="fr-FR" sz="1400" dirty="0"/>
              <a:t>Lorsque la fiche initiale ou une fiche complémentaire sont incomplètes, la DDCS/DDCSPP demande à l’organisateur de lui fournir les éléments manquants dans des délais qu’elle précise.</a:t>
            </a:r>
          </a:p>
        </p:txBody>
      </p:sp>
      <p:sp>
        <p:nvSpPr>
          <p:cNvPr id="9" name="Rectangle 8">
            <a:extLst>
              <a:ext uri="{FF2B5EF4-FFF2-40B4-BE49-F238E27FC236}">
                <a16:creationId xmlns:a16="http://schemas.microsoft.com/office/drawing/2014/main" id="{46A0F7E6-60C3-450E-9DDA-DE202545BE56}"/>
              </a:ext>
            </a:extLst>
          </p:cNvPr>
          <p:cNvSpPr/>
          <p:nvPr/>
        </p:nvSpPr>
        <p:spPr>
          <a:xfrm>
            <a:off x="279633" y="833906"/>
            <a:ext cx="7966745" cy="369332"/>
          </a:xfrm>
          <a:prstGeom prst="rect">
            <a:avLst/>
          </a:prstGeom>
        </p:spPr>
        <p:txBody>
          <a:bodyPr wrap="square">
            <a:spAutoFit/>
          </a:bodyPr>
          <a:lstStyle/>
          <a:p>
            <a:r>
              <a:rPr lang="fr-FR" dirty="0"/>
              <a:t>1.La déclaration (accueil et local d’hébergement)</a:t>
            </a:r>
          </a:p>
        </p:txBody>
      </p:sp>
      <p:sp>
        <p:nvSpPr>
          <p:cNvPr id="10" name="ZoneTexte 9">
            <a:extLst>
              <a:ext uri="{FF2B5EF4-FFF2-40B4-BE49-F238E27FC236}">
                <a16:creationId xmlns:a16="http://schemas.microsoft.com/office/drawing/2014/main" id="{D1D37BD6-40E8-477F-93D2-CB9E3D82711A}"/>
              </a:ext>
            </a:extLst>
          </p:cNvPr>
          <p:cNvSpPr txBox="1"/>
          <p:nvPr/>
        </p:nvSpPr>
        <p:spPr>
          <a:xfrm>
            <a:off x="1812022" y="5844330"/>
            <a:ext cx="6962862" cy="646331"/>
          </a:xfrm>
          <a:prstGeom prst="rect">
            <a:avLst/>
          </a:prstGeom>
          <a:noFill/>
        </p:spPr>
        <p:txBody>
          <a:bodyPr wrap="square" rtlCol="0">
            <a:spAutoFit/>
          </a:bodyPr>
          <a:lstStyle/>
          <a:p>
            <a:r>
              <a:rPr lang="fr-FR" dirty="0"/>
              <a:t>Déclaration en ligne, liste des centres agréés, etc., sur </a:t>
            </a:r>
            <a:r>
              <a:rPr lang="fr-FR" dirty="0">
                <a:hlinkClick r:id="rId4"/>
              </a:rPr>
              <a:t>TAM</a:t>
            </a:r>
            <a:endParaRPr lang="fr-FR" dirty="0"/>
          </a:p>
          <a:p>
            <a:r>
              <a:rPr lang="fr-FR" dirty="0"/>
              <a:t>(</a:t>
            </a:r>
            <a:r>
              <a:rPr lang="fr-FR" b="1" dirty="0">
                <a:solidFill>
                  <a:srgbClr val="00B0F0"/>
                </a:solidFill>
              </a:rPr>
              <a:t>T</a:t>
            </a:r>
            <a:r>
              <a:rPr lang="fr-FR" dirty="0"/>
              <a:t>éléprocédure des </a:t>
            </a:r>
            <a:r>
              <a:rPr lang="fr-FR" b="1" dirty="0">
                <a:solidFill>
                  <a:srgbClr val="00B0F0"/>
                </a:solidFill>
              </a:rPr>
              <a:t>A</a:t>
            </a:r>
            <a:r>
              <a:rPr lang="fr-FR" dirty="0"/>
              <a:t>ccueils des </a:t>
            </a:r>
            <a:r>
              <a:rPr lang="fr-FR" b="1" dirty="0">
                <a:solidFill>
                  <a:srgbClr val="00B0F0"/>
                </a:solidFill>
              </a:rPr>
              <a:t>M</a:t>
            </a:r>
            <a:r>
              <a:rPr lang="fr-FR" dirty="0"/>
              <a:t>ineurs)</a:t>
            </a:r>
          </a:p>
        </p:txBody>
      </p:sp>
      <p:pic>
        <p:nvPicPr>
          <p:cNvPr id="12" name="Graphique 11" descr="Curseur">
            <a:extLst>
              <a:ext uri="{FF2B5EF4-FFF2-40B4-BE49-F238E27FC236}">
                <a16:creationId xmlns:a16="http://schemas.microsoft.com/office/drawing/2014/main" id="{40C9E202-6C5A-4388-B893-5EED4ED80C5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283043" y="5844330"/>
            <a:ext cx="459996" cy="459996"/>
          </a:xfrm>
          <a:prstGeom prst="rect">
            <a:avLst/>
          </a:prstGeom>
        </p:spPr>
      </p:pic>
      <p:pic>
        <p:nvPicPr>
          <p:cNvPr id="14" name="Graphique 13" descr="Flèche : courbe légère">
            <a:extLst>
              <a:ext uri="{FF2B5EF4-FFF2-40B4-BE49-F238E27FC236}">
                <a16:creationId xmlns:a16="http://schemas.microsoft.com/office/drawing/2014/main" id="{438BCD2E-D944-4D02-BCDA-B96E044A4F8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17927" y="5723668"/>
            <a:ext cx="914400" cy="914400"/>
          </a:xfrm>
          <a:prstGeom prst="rect">
            <a:avLst/>
          </a:prstGeom>
        </p:spPr>
      </p:pic>
    </p:spTree>
    <p:extLst>
      <p:ext uri="{BB962C8B-B14F-4D97-AF65-F5344CB8AC3E}">
        <p14:creationId xmlns:p14="http://schemas.microsoft.com/office/powerpoint/2010/main" val="4125919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Effect transition="in" filter="fade">
                                      <p:cBhvr>
                                        <p:cTn id="28" dur="1000"/>
                                        <p:tgtEl>
                                          <p:spTgt spid="8">
                                            <p:txEl>
                                              <p:pRg st="4" end="4"/>
                                            </p:txEl>
                                          </p:spTgt>
                                        </p:tgtEl>
                                      </p:cBhvr>
                                    </p:animEffect>
                                    <p:anim calcmode="lin" valueType="num">
                                      <p:cBhvr>
                                        <p:cTn id="29"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
                                            <p:txEl>
                                              <p:pRg st="6" end="6"/>
                                            </p:txEl>
                                          </p:spTgt>
                                        </p:tgtEl>
                                        <p:attrNameLst>
                                          <p:attrName>style.visibility</p:attrName>
                                        </p:attrNameLst>
                                      </p:cBhvr>
                                      <p:to>
                                        <p:strVal val="visible"/>
                                      </p:to>
                                    </p:set>
                                    <p:animEffect transition="in" filter="fade">
                                      <p:cBhvr>
                                        <p:cTn id="35" dur="1000"/>
                                        <p:tgtEl>
                                          <p:spTgt spid="8">
                                            <p:txEl>
                                              <p:pRg st="6" end="6"/>
                                            </p:txEl>
                                          </p:spTgt>
                                        </p:tgtEl>
                                      </p:cBhvr>
                                    </p:animEffect>
                                    <p:anim calcmode="lin" valueType="num">
                                      <p:cBhvr>
                                        <p:cTn id="36"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8">
                                            <p:txEl>
                                              <p:pRg st="7" end="7"/>
                                            </p:txEl>
                                          </p:spTgt>
                                        </p:tgtEl>
                                        <p:attrNameLst>
                                          <p:attrName>style.visibility</p:attrName>
                                        </p:attrNameLst>
                                      </p:cBhvr>
                                      <p:to>
                                        <p:strVal val="visible"/>
                                      </p:to>
                                    </p:set>
                                    <p:animEffect transition="in" filter="fade">
                                      <p:cBhvr>
                                        <p:cTn id="42" dur="1000"/>
                                        <p:tgtEl>
                                          <p:spTgt spid="8">
                                            <p:txEl>
                                              <p:pRg st="7" end="7"/>
                                            </p:txEl>
                                          </p:spTgt>
                                        </p:tgtEl>
                                      </p:cBhvr>
                                    </p:animEffect>
                                    <p:anim calcmode="lin" valueType="num">
                                      <p:cBhvr>
                                        <p:cTn id="43"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1000" fill="hold"/>
                                        <p:tgtEl>
                                          <p:spTgt spid="14"/>
                                        </p:tgtEl>
                                        <p:attrNameLst>
                                          <p:attrName>ppt_w</p:attrName>
                                        </p:attrNameLst>
                                      </p:cBhvr>
                                      <p:tavLst>
                                        <p:tav tm="0">
                                          <p:val>
                                            <p:fltVal val="0"/>
                                          </p:val>
                                        </p:tav>
                                        <p:tav tm="100000">
                                          <p:val>
                                            <p:strVal val="#ppt_w"/>
                                          </p:val>
                                        </p:tav>
                                      </p:tavLst>
                                    </p:anim>
                                    <p:anim calcmode="lin" valueType="num">
                                      <p:cBhvr>
                                        <p:cTn id="50" dur="1000" fill="hold"/>
                                        <p:tgtEl>
                                          <p:spTgt spid="14"/>
                                        </p:tgtEl>
                                        <p:attrNameLst>
                                          <p:attrName>ppt_h</p:attrName>
                                        </p:attrNameLst>
                                      </p:cBhvr>
                                      <p:tavLst>
                                        <p:tav tm="0">
                                          <p:val>
                                            <p:fltVal val="0"/>
                                          </p:val>
                                        </p:tav>
                                        <p:tav tm="100000">
                                          <p:val>
                                            <p:strVal val="#ppt_h"/>
                                          </p:val>
                                        </p:tav>
                                      </p:tavLst>
                                    </p:anim>
                                    <p:anim calcmode="lin" valueType="num">
                                      <p:cBhvr>
                                        <p:cTn id="51" dur="1000" fill="hold"/>
                                        <p:tgtEl>
                                          <p:spTgt spid="14"/>
                                        </p:tgtEl>
                                        <p:attrNameLst>
                                          <p:attrName>style.rotation</p:attrName>
                                        </p:attrNameLst>
                                      </p:cBhvr>
                                      <p:tavLst>
                                        <p:tav tm="0">
                                          <p:val>
                                            <p:fltVal val="90"/>
                                          </p:val>
                                        </p:tav>
                                        <p:tav tm="100000">
                                          <p:val>
                                            <p:fltVal val="0"/>
                                          </p:val>
                                        </p:tav>
                                      </p:tavLst>
                                    </p:anim>
                                    <p:animEffect transition="in" filter="fade">
                                      <p:cBhvr>
                                        <p:cTn id="52" dur="10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p:cTn id="57" dur="1000" fill="hold"/>
                                        <p:tgtEl>
                                          <p:spTgt spid="10"/>
                                        </p:tgtEl>
                                        <p:attrNameLst>
                                          <p:attrName>ppt_w</p:attrName>
                                        </p:attrNameLst>
                                      </p:cBhvr>
                                      <p:tavLst>
                                        <p:tav tm="0">
                                          <p:val>
                                            <p:fltVal val="0"/>
                                          </p:val>
                                        </p:tav>
                                        <p:tav tm="100000">
                                          <p:val>
                                            <p:strVal val="#ppt_w"/>
                                          </p:val>
                                        </p:tav>
                                      </p:tavLst>
                                    </p:anim>
                                    <p:anim calcmode="lin" valueType="num">
                                      <p:cBhvr>
                                        <p:cTn id="58" dur="1000" fill="hold"/>
                                        <p:tgtEl>
                                          <p:spTgt spid="10"/>
                                        </p:tgtEl>
                                        <p:attrNameLst>
                                          <p:attrName>ppt_h</p:attrName>
                                        </p:attrNameLst>
                                      </p:cBhvr>
                                      <p:tavLst>
                                        <p:tav tm="0">
                                          <p:val>
                                            <p:fltVal val="0"/>
                                          </p:val>
                                        </p:tav>
                                        <p:tav tm="100000">
                                          <p:val>
                                            <p:strVal val="#ppt_h"/>
                                          </p:val>
                                        </p:tav>
                                      </p:tavLst>
                                    </p:anim>
                                    <p:anim calcmode="lin" valueType="num">
                                      <p:cBhvr>
                                        <p:cTn id="59" dur="1000" fill="hold"/>
                                        <p:tgtEl>
                                          <p:spTgt spid="10"/>
                                        </p:tgtEl>
                                        <p:attrNameLst>
                                          <p:attrName>style.rotation</p:attrName>
                                        </p:attrNameLst>
                                      </p:cBhvr>
                                      <p:tavLst>
                                        <p:tav tm="0">
                                          <p:val>
                                            <p:fltVal val="90"/>
                                          </p:val>
                                        </p:tav>
                                        <p:tav tm="100000">
                                          <p:val>
                                            <p:fltVal val="0"/>
                                          </p:val>
                                        </p:tav>
                                      </p:tavLst>
                                    </p:anim>
                                    <p:animEffect transition="in" filter="fade">
                                      <p:cBhvr>
                                        <p:cTn id="60" dur="1000"/>
                                        <p:tgtEl>
                                          <p:spTgt spid="10"/>
                                        </p:tgtEl>
                                      </p:cBhvr>
                                    </p:animEffect>
                                  </p:childTnLst>
                                </p:cTn>
                              </p:par>
                              <p:par>
                                <p:cTn id="61" presetID="31" presetClass="entr" presetSubtype="0" fill="hold" nodeType="with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p:cTn id="63" dur="1000" fill="hold"/>
                                        <p:tgtEl>
                                          <p:spTgt spid="12"/>
                                        </p:tgtEl>
                                        <p:attrNameLst>
                                          <p:attrName>ppt_w</p:attrName>
                                        </p:attrNameLst>
                                      </p:cBhvr>
                                      <p:tavLst>
                                        <p:tav tm="0">
                                          <p:val>
                                            <p:fltVal val="0"/>
                                          </p:val>
                                        </p:tav>
                                        <p:tav tm="100000">
                                          <p:val>
                                            <p:strVal val="#ppt_w"/>
                                          </p:val>
                                        </p:tav>
                                      </p:tavLst>
                                    </p:anim>
                                    <p:anim calcmode="lin" valueType="num">
                                      <p:cBhvr>
                                        <p:cTn id="64" dur="1000" fill="hold"/>
                                        <p:tgtEl>
                                          <p:spTgt spid="12"/>
                                        </p:tgtEl>
                                        <p:attrNameLst>
                                          <p:attrName>ppt_h</p:attrName>
                                        </p:attrNameLst>
                                      </p:cBhvr>
                                      <p:tavLst>
                                        <p:tav tm="0">
                                          <p:val>
                                            <p:fltVal val="0"/>
                                          </p:val>
                                        </p:tav>
                                        <p:tav tm="100000">
                                          <p:val>
                                            <p:strVal val="#ppt_h"/>
                                          </p:val>
                                        </p:tav>
                                      </p:tavLst>
                                    </p:anim>
                                    <p:anim calcmode="lin" valueType="num">
                                      <p:cBhvr>
                                        <p:cTn id="65" dur="1000" fill="hold"/>
                                        <p:tgtEl>
                                          <p:spTgt spid="12"/>
                                        </p:tgtEl>
                                        <p:attrNameLst>
                                          <p:attrName>style.rotation</p:attrName>
                                        </p:attrNameLst>
                                      </p:cBhvr>
                                      <p:tavLst>
                                        <p:tav tm="0">
                                          <p:val>
                                            <p:fltVal val="90"/>
                                          </p:val>
                                        </p:tav>
                                        <p:tav tm="100000">
                                          <p:val>
                                            <p:fltVal val="0"/>
                                          </p:val>
                                        </p:tav>
                                      </p:tavLst>
                                    </p:anim>
                                    <p:animEffect transition="in" filter="fade">
                                      <p:cBhvr>
                                        <p:cTn id="6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Une image contenant signe, texte, extérieur&#10;&#10;Description générée avec un niveau de confiance très élevé">
            <a:extLst>
              <a:ext uri="{FF2B5EF4-FFF2-40B4-BE49-F238E27FC236}">
                <a16:creationId xmlns:a16="http://schemas.microsoft.com/office/drawing/2014/main" id="{410CB03F-9B1B-49ED-B69D-9D3CA69BB9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2251" y="5648446"/>
            <a:ext cx="1044636" cy="1038100"/>
          </a:xfrm>
          <a:prstGeom prst="rect">
            <a:avLst/>
          </a:prstGeom>
        </p:spPr>
      </p:pic>
      <p:pic>
        <p:nvPicPr>
          <p:cNvPr id="5" name="Image 4">
            <a:extLst>
              <a:ext uri="{FF2B5EF4-FFF2-40B4-BE49-F238E27FC236}">
                <a16:creationId xmlns:a16="http://schemas.microsoft.com/office/drawing/2014/main" id="{349FD58D-835D-4823-A55F-57955209DF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62393" y="171454"/>
            <a:ext cx="2091650" cy="847118"/>
          </a:xfrm>
          <a:prstGeom prst="rect">
            <a:avLst/>
          </a:prstGeom>
        </p:spPr>
      </p:pic>
      <p:sp>
        <p:nvSpPr>
          <p:cNvPr id="6" name="Rectangle 5">
            <a:extLst>
              <a:ext uri="{FF2B5EF4-FFF2-40B4-BE49-F238E27FC236}">
                <a16:creationId xmlns:a16="http://schemas.microsoft.com/office/drawing/2014/main" id="{67DA0ADF-9BD3-4CDB-A020-13BC1CCE552B}"/>
              </a:ext>
            </a:extLst>
          </p:cNvPr>
          <p:cNvSpPr/>
          <p:nvPr/>
        </p:nvSpPr>
        <p:spPr>
          <a:xfrm>
            <a:off x="279633" y="364180"/>
            <a:ext cx="7463406" cy="584775"/>
          </a:xfrm>
          <a:prstGeom prst="rect">
            <a:avLst/>
          </a:prstGeom>
        </p:spPr>
        <p:txBody>
          <a:bodyPr wrap="square">
            <a:spAutoFit/>
          </a:bodyPr>
          <a:lstStyle/>
          <a:p>
            <a:r>
              <a:rPr lang="fr-FR" sz="3200" b="1" dirty="0">
                <a:solidFill>
                  <a:srgbClr val="00B0F0"/>
                </a:solidFill>
              </a:rPr>
              <a:t>OBLIGATIONS DES ORGANISATEURS</a:t>
            </a:r>
          </a:p>
        </p:txBody>
      </p:sp>
      <p:sp>
        <p:nvSpPr>
          <p:cNvPr id="7" name="Rectangle 6">
            <a:extLst>
              <a:ext uri="{FF2B5EF4-FFF2-40B4-BE49-F238E27FC236}">
                <a16:creationId xmlns:a16="http://schemas.microsoft.com/office/drawing/2014/main" id="{2F8FD25E-3037-4880-83AC-F0C42693CFFC}"/>
              </a:ext>
            </a:extLst>
          </p:cNvPr>
          <p:cNvSpPr/>
          <p:nvPr/>
        </p:nvSpPr>
        <p:spPr>
          <a:xfrm>
            <a:off x="279633" y="833906"/>
            <a:ext cx="7966745" cy="369332"/>
          </a:xfrm>
          <a:prstGeom prst="rect">
            <a:avLst/>
          </a:prstGeom>
        </p:spPr>
        <p:txBody>
          <a:bodyPr wrap="square">
            <a:spAutoFit/>
          </a:bodyPr>
          <a:lstStyle/>
          <a:p>
            <a:r>
              <a:rPr lang="fr-FR" dirty="0"/>
              <a:t>2. Conditions d’encadrement d’un séjour spécifique </a:t>
            </a:r>
          </a:p>
        </p:txBody>
      </p:sp>
      <p:sp>
        <p:nvSpPr>
          <p:cNvPr id="11" name="Rectangle 10">
            <a:extLst>
              <a:ext uri="{FF2B5EF4-FFF2-40B4-BE49-F238E27FC236}">
                <a16:creationId xmlns:a16="http://schemas.microsoft.com/office/drawing/2014/main" id="{6E4C0B50-7A95-42CA-8714-C4322141894F}"/>
              </a:ext>
            </a:extLst>
          </p:cNvPr>
          <p:cNvSpPr/>
          <p:nvPr/>
        </p:nvSpPr>
        <p:spPr>
          <a:xfrm>
            <a:off x="279633" y="1345890"/>
            <a:ext cx="11657254" cy="5293757"/>
          </a:xfrm>
          <a:prstGeom prst="rect">
            <a:avLst/>
          </a:prstGeom>
        </p:spPr>
        <p:txBody>
          <a:bodyPr wrap="square">
            <a:spAutoFit/>
          </a:bodyPr>
          <a:lstStyle/>
          <a:p>
            <a:pPr algn="just"/>
            <a:r>
              <a:rPr lang="fr-FR" sz="1600" b="1" dirty="0">
                <a:solidFill>
                  <a:srgbClr val="00B0F0"/>
                </a:solidFill>
              </a:rPr>
              <a:t>La Direction :</a:t>
            </a:r>
          </a:p>
          <a:p>
            <a:pPr algn="just"/>
            <a:endParaRPr lang="fr-FR" sz="1400" b="1" dirty="0">
              <a:solidFill>
                <a:srgbClr val="00B0F0"/>
              </a:solidFill>
            </a:endParaRPr>
          </a:p>
          <a:p>
            <a:pPr algn="just"/>
            <a:r>
              <a:rPr lang="fr-FR" sz="1400" dirty="0"/>
              <a:t>Le code de l’action sociale et des familles précise que le directeur de séjour est une personne majeure désignée par l’organisateur du séjour. Il n’y a donc </a:t>
            </a:r>
            <a:r>
              <a:rPr lang="fr-FR" sz="1400" dirty="0">
                <a:solidFill>
                  <a:schemeClr val="accent2">
                    <a:lumMod val="60000"/>
                    <a:lumOff val="40000"/>
                  </a:schemeClr>
                </a:solidFill>
              </a:rPr>
              <a:t>pas d’obligation* </a:t>
            </a:r>
            <a:r>
              <a:rPr lang="fr-FR" sz="1400" dirty="0"/>
              <a:t>particulière en matière de diplômes spécifiques à l’encadrement de mineurs.</a:t>
            </a:r>
          </a:p>
          <a:p>
            <a:pPr algn="just"/>
            <a:endParaRPr lang="fr-FR" sz="1600" dirty="0"/>
          </a:p>
          <a:p>
            <a:pPr algn="just"/>
            <a:r>
              <a:rPr lang="fr-FR" sz="1600" i="1" dirty="0">
                <a:solidFill>
                  <a:schemeClr val="accent2">
                    <a:lumMod val="60000"/>
                    <a:lumOff val="40000"/>
                  </a:schemeClr>
                </a:solidFill>
              </a:rPr>
              <a:t>*</a:t>
            </a:r>
            <a:r>
              <a:rPr lang="fr-FR" sz="1400" i="1" dirty="0">
                <a:solidFill>
                  <a:schemeClr val="accent2">
                    <a:lumMod val="60000"/>
                    <a:lumOff val="40000"/>
                  </a:schemeClr>
                </a:solidFill>
              </a:rPr>
              <a:t>A noter que certaine DDCS/DDCSPP peuvent imposer une certaine expérience ainsi qu’un diplôme de niveau DEJEPS ou équivalent.</a:t>
            </a:r>
          </a:p>
          <a:p>
            <a:pPr algn="just"/>
            <a:endParaRPr lang="fr-FR" sz="1400" b="1" dirty="0">
              <a:solidFill>
                <a:srgbClr val="00B0F0"/>
              </a:solidFill>
            </a:endParaRPr>
          </a:p>
          <a:p>
            <a:pPr algn="just"/>
            <a:r>
              <a:rPr lang="fr-FR" sz="1600" b="1" dirty="0">
                <a:solidFill>
                  <a:srgbClr val="00B0F0"/>
                </a:solidFill>
              </a:rPr>
              <a:t>Qualification de l’équipe d’encadrement :</a:t>
            </a:r>
          </a:p>
          <a:p>
            <a:pPr algn="just"/>
            <a:endParaRPr lang="fr-FR" sz="1400" b="1" dirty="0">
              <a:solidFill>
                <a:srgbClr val="00B0F0"/>
              </a:solidFill>
            </a:endParaRPr>
          </a:p>
          <a:p>
            <a:pPr algn="just"/>
            <a:r>
              <a:rPr lang="fr-FR" sz="1400" dirty="0"/>
              <a:t>C’est le code du sport qui s’applique en ce qui concerne les séjours spécifiques sportifs et donc :</a:t>
            </a:r>
          </a:p>
          <a:p>
            <a:pPr algn="just"/>
            <a:endParaRPr lang="fr-FR" sz="1400" dirty="0"/>
          </a:p>
          <a:p>
            <a:pPr algn="just"/>
            <a:r>
              <a:rPr lang="fr-FR" sz="1400" dirty="0">
                <a:solidFill>
                  <a:srgbClr val="00B0F0"/>
                </a:solidFill>
              </a:rPr>
              <a:t>« Seuls peuvent, contre rémunération, enseigner, animer ou encadrer une activité physique ou sportive ou entrainer ses pratiquants, à titre d’occupation principale ou secondaire, de façon habituelle, saisonnière ou occasionnelle […], les titulaires d’un diplôme, titre à finalité professionnelle ou certification de qualification. »</a:t>
            </a:r>
          </a:p>
          <a:p>
            <a:pPr algn="just"/>
            <a:endParaRPr lang="fr-FR" sz="1400" dirty="0">
              <a:solidFill>
                <a:srgbClr val="00B0F0"/>
              </a:solidFill>
            </a:endParaRPr>
          </a:p>
          <a:p>
            <a:pPr algn="just"/>
            <a:r>
              <a:rPr lang="fr-FR" sz="1600" b="1" dirty="0">
                <a:solidFill>
                  <a:srgbClr val="00B0F0"/>
                </a:solidFill>
              </a:rPr>
              <a:t>Taux d’encadrement :</a:t>
            </a:r>
          </a:p>
          <a:p>
            <a:pPr algn="just"/>
            <a:endParaRPr lang="fr-FR" sz="1400" dirty="0">
              <a:solidFill>
                <a:srgbClr val="00B0F0"/>
              </a:solidFill>
            </a:endParaRPr>
          </a:p>
          <a:p>
            <a:pPr algn="just"/>
            <a:r>
              <a:rPr lang="fr-FR" sz="1400" dirty="0"/>
              <a:t>Si le code du sport ne fixe pas toujours de taux d’encadrement pour les activités physiques et sportives, le code de l’action </a:t>
            </a:r>
          </a:p>
          <a:p>
            <a:pPr algn="just"/>
            <a:r>
              <a:rPr lang="fr-FR" sz="1400" dirty="0"/>
              <a:t>sociale et des familles fixe un taux d’encadrement minimal de 2 personne.</a:t>
            </a:r>
          </a:p>
          <a:p>
            <a:pPr algn="just"/>
            <a:endParaRPr lang="fr-FR" sz="1400" dirty="0"/>
          </a:p>
          <a:p>
            <a:r>
              <a:rPr lang="fr-FR" sz="1200" b="1" i="1" dirty="0">
                <a:solidFill>
                  <a:srgbClr val="FF0000"/>
                </a:solidFill>
              </a:rPr>
              <a:t>ATTENTION : L'association doit préalablement vérifier que toutes les personnes appelées à prendre part à l'accueil des mineurs, à quelque titre que ce soit, </a:t>
            </a:r>
          </a:p>
          <a:p>
            <a:r>
              <a:rPr lang="fr-FR" sz="1200" b="1" i="1" dirty="0">
                <a:solidFill>
                  <a:srgbClr val="FF0000"/>
                </a:solidFill>
              </a:rPr>
              <a:t>n'ont pas fait l'objet : </a:t>
            </a:r>
          </a:p>
          <a:p>
            <a:pPr marL="285750" indent="-285750">
              <a:buFont typeface="Arial" panose="020B0604020202020204" pitchFamily="34" charset="0"/>
              <a:buChar char="•"/>
            </a:pPr>
            <a:r>
              <a:rPr lang="fr-FR" sz="1200" b="1" i="1" dirty="0">
                <a:solidFill>
                  <a:srgbClr val="FF0000"/>
                </a:solidFill>
              </a:rPr>
              <a:t>d'une condamnation définitive pour crime. Pour cela, elle doit demander à chaque personne de lui fournir le bulletin n°3 de son casier judiciaire. Il doit être vierge.</a:t>
            </a:r>
          </a:p>
          <a:p>
            <a:pPr marL="285750" indent="-285750">
              <a:buFont typeface="Arial" panose="020B0604020202020204" pitchFamily="34" charset="0"/>
              <a:buChar char="•"/>
            </a:pPr>
            <a:r>
              <a:rPr lang="fr-FR" sz="1200" b="1" i="1" dirty="0">
                <a:solidFill>
                  <a:srgbClr val="FF0000"/>
                </a:solidFill>
              </a:rPr>
              <a:t>d'une mesure administrative d'interdiction d'encadrer. La liste des encadrants interdits est disponible auprès de la DDJS.</a:t>
            </a:r>
          </a:p>
        </p:txBody>
      </p:sp>
    </p:spTree>
    <p:extLst>
      <p:ext uri="{BB962C8B-B14F-4D97-AF65-F5344CB8AC3E}">
        <p14:creationId xmlns:p14="http://schemas.microsoft.com/office/powerpoint/2010/main" val="953390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
                                            <p:txEl>
                                              <p:pRg st="2" end="2"/>
                                            </p:txEl>
                                          </p:spTgt>
                                        </p:tgtEl>
                                        <p:attrNameLst>
                                          <p:attrName>style.visibility</p:attrName>
                                        </p:attrNameLst>
                                      </p:cBhvr>
                                      <p:to>
                                        <p:strVal val="visible"/>
                                      </p:to>
                                    </p:set>
                                    <p:animEffect transition="in" filter="fade">
                                      <p:cBhvr>
                                        <p:cTn id="14" dur="1000"/>
                                        <p:tgtEl>
                                          <p:spTgt spid="11">
                                            <p:txEl>
                                              <p:pRg st="2" end="2"/>
                                            </p:txEl>
                                          </p:spTgt>
                                        </p:tgtEl>
                                      </p:cBhvr>
                                    </p:animEffect>
                                    <p:anim calcmode="lin" valueType="num">
                                      <p:cBhvr>
                                        <p:cTn id="15"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1">
                                            <p:txEl>
                                              <p:pRg st="4" end="4"/>
                                            </p:txEl>
                                          </p:spTgt>
                                        </p:tgtEl>
                                        <p:attrNameLst>
                                          <p:attrName>style.visibility</p:attrName>
                                        </p:attrNameLst>
                                      </p:cBhvr>
                                      <p:to>
                                        <p:strVal val="visible"/>
                                      </p:to>
                                    </p:set>
                                    <p:animEffect transition="in" filter="fade">
                                      <p:cBhvr>
                                        <p:cTn id="21" dur="1000"/>
                                        <p:tgtEl>
                                          <p:spTgt spid="11">
                                            <p:txEl>
                                              <p:pRg st="4" end="4"/>
                                            </p:txEl>
                                          </p:spTgt>
                                        </p:tgtEl>
                                      </p:cBhvr>
                                    </p:animEffect>
                                    <p:anim calcmode="lin" valueType="num">
                                      <p:cBhvr>
                                        <p:cTn id="22"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1">
                                            <p:txEl>
                                              <p:pRg st="6" end="6"/>
                                            </p:txEl>
                                          </p:spTgt>
                                        </p:tgtEl>
                                        <p:attrNameLst>
                                          <p:attrName>style.visibility</p:attrName>
                                        </p:attrNameLst>
                                      </p:cBhvr>
                                      <p:to>
                                        <p:strVal val="visible"/>
                                      </p:to>
                                    </p:set>
                                    <p:animEffect transition="in" filter="fade">
                                      <p:cBhvr>
                                        <p:cTn id="28" dur="1000"/>
                                        <p:tgtEl>
                                          <p:spTgt spid="11">
                                            <p:txEl>
                                              <p:pRg st="6" end="6"/>
                                            </p:txEl>
                                          </p:spTgt>
                                        </p:tgtEl>
                                      </p:cBhvr>
                                    </p:animEffect>
                                    <p:anim calcmode="lin" valueType="num">
                                      <p:cBhvr>
                                        <p:cTn id="29"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1">
                                            <p:txEl>
                                              <p:pRg st="8" end="8"/>
                                            </p:txEl>
                                          </p:spTgt>
                                        </p:tgtEl>
                                        <p:attrNameLst>
                                          <p:attrName>style.visibility</p:attrName>
                                        </p:attrNameLst>
                                      </p:cBhvr>
                                      <p:to>
                                        <p:strVal val="visible"/>
                                      </p:to>
                                    </p:set>
                                    <p:animEffect transition="in" filter="fade">
                                      <p:cBhvr>
                                        <p:cTn id="35" dur="1000"/>
                                        <p:tgtEl>
                                          <p:spTgt spid="11">
                                            <p:txEl>
                                              <p:pRg st="8" end="8"/>
                                            </p:txEl>
                                          </p:spTgt>
                                        </p:tgtEl>
                                      </p:cBhvr>
                                    </p:animEffect>
                                    <p:anim calcmode="lin" valueType="num">
                                      <p:cBhvr>
                                        <p:cTn id="36" dur="1000" fill="hold"/>
                                        <p:tgtEl>
                                          <p:spTgt spid="11">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11">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nodeType="clickEffect">
                                  <p:stCondLst>
                                    <p:cond delay="0"/>
                                  </p:stCondLst>
                                  <p:childTnLst>
                                    <p:set>
                                      <p:cBhvr>
                                        <p:cTn id="41" dur="1" fill="hold">
                                          <p:stCondLst>
                                            <p:cond delay="0"/>
                                          </p:stCondLst>
                                        </p:cTn>
                                        <p:tgtEl>
                                          <p:spTgt spid="11">
                                            <p:txEl>
                                              <p:pRg st="10" end="10"/>
                                            </p:txEl>
                                          </p:spTgt>
                                        </p:tgtEl>
                                        <p:attrNameLst>
                                          <p:attrName>style.visibility</p:attrName>
                                        </p:attrNameLst>
                                      </p:cBhvr>
                                      <p:to>
                                        <p:strVal val="visible"/>
                                      </p:to>
                                    </p:set>
                                    <p:anim calcmode="lin" valueType="num">
                                      <p:cBhvr>
                                        <p:cTn id="42" dur="1000" fill="hold"/>
                                        <p:tgtEl>
                                          <p:spTgt spid="11">
                                            <p:txEl>
                                              <p:pRg st="10" end="10"/>
                                            </p:txEl>
                                          </p:spTgt>
                                        </p:tgtEl>
                                        <p:attrNameLst>
                                          <p:attrName>ppt_w</p:attrName>
                                        </p:attrNameLst>
                                      </p:cBhvr>
                                      <p:tavLst>
                                        <p:tav tm="0">
                                          <p:val>
                                            <p:fltVal val="0"/>
                                          </p:val>
                                        </p:tav>
                                        <p:tav tm="100000">
                                          <p:val>
                                            <p:strVal val="#ppt_w"/>
                                          </p:val>
                                        </p:tav>
                                      </p:tavLst>
                                    </p:anim>
                                    <p:anim calcmode="lin" valueType="num">
                                      <p:cBhvr>
                                        <p:cTn id="43" dur="1000" fill="hold"/>
                                        <p:tgtEl>
                                          <p:spTgt spid="11">
                                            <p:txEl>
                                              <p:pRg st="10" end="10"/>
                                            </p:txEl>
                                          </p:spTgt>
                                        </p:tgtEl>
                                        <p:attrNameLst>
                                          <p:attrName>ppt_h</p:attrName>
                                        </p:attrNameLst>
                                      </p:cBhvr>
                                      <p:tavLst>
                                        <p:tav tm="0">
                                          <p:val>
                                            <p:fltVal val="0"/>
                                          </p:val>
                                        </p:tav>
                                        <p:tav tm="100000">
                                          <p:val>
                                            <p:strVal val="#ppt_h"/>
                                          </p:val>
                                        </p:tav>
                                      </p:tavLst>
                                    </p:anim>
                                    <p:anim calcmode="lin" valueType="num">
                                      <p:cBhvr>
                                        <p:cTn id="44" dur="1000" fill="hold"/>
                                        <p:tgtEl>
                                          <p:spTgt spid="11">
                                            <p:txEl>
                                              <p:pRg st="10" end="10"/>
                                            </p:txEl>
                                          </p:spTgt>
                                        </p:tgtEl>
                                        <p:attrNameLst>
                                          <p:attrName>style.rotation</p:attrName>
                                        </p:attrNameLst>
                                      </p:cBhvr>
                                      <p:tavLst>
                                        <p:tav tm="0">
                                          <p:val>
                                            <p:fltVal val="90"/>
                                          </p:val>
                                        </p:tav>
                                        <p:tav tm="100000">
                                          <p:val>
                                            <p:fltVal val="0"/>
                                          </p:val>
                                        </p:tav>
                                      </p:tavLst>
                                    </p:anim>
                                    <p:animEffect transition="in" filter="fade">
                                      <p:cBhvr>
                                        <p:cTn id="45" dur="1000"/>
                                        <p:tgtEl>
                                          <p:spTgt spid="11">
                                            <p:txEl>
                                              <p:pRg st="10" end="1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11">
                                            <p:txEl>
                                              <p:pRg st="12" end="12"/>
                                            </p:txEl>
                                          </p:spTgt>
                                        </p:tgtEl>
                                        <p:attrNameLst>
                                          <p:attrName>style.visibility</p:attrName>
                                        </p:attrNameLst>
                                      </p:cBhvr>
                                      <p:to>
                                        <p:strVal val="visible"/>
                                      </p:to>
                                    </p:set>
                                    <p:animEffect transition="in" filter="fade">
                                      <p:cBhvr>
                                        <p:cTn id="50" dur="1000"/>
                                        <p:tgtEl>
                                          <p:spTgt spid="11">
                                            <p:txEl>
                                              <p:pRg st="12" end="12"/>
                                            </p:txEl>
                                          </p:spTgt>
                                        </p:tgtEl>
                                      </p:cBhvr>
                                    </p:animEffect>
                                    <p:anim calcmode="lin" valueType="num">
                                      <p:cBhvr>
                                        <p:cTn id="51" dur="1000" fill="hold"/>
                                        <p:tgtEl>
                                          <p:spTgt spid="11">
                                            <p:txEl>
                                              <p:pRg st="12" end="12"/>
                                            </p:txEl>
                                          </p:spTgt>
                                        </p:tgtEl>
                                        <p:attrNameLst>
                                          <p:attrName>ppt_x</p:attrName>
                                        </p:attrNameLst>
                                      </p:cBhvr>
                                      <p:tavLst>
                                        <p:tav tm="0">
                                          <p:val>
                                            <p:strVal val="#ppt_x"/>
                                          </p:val>
                                        </p:tav>
                                        <p:tav tm="100000">
                                          <p:val>
                                            <p:strVal val="#ppt_x"/>
                                          </p:val>
                                        </p:tav>
                                      </p:tavLst>
                                    </p:anim>
                                    <p:anim calcmode="lin" valueType="num">
                                      <p:cBhvr>
                                        <p:cTn id="52" dur="1000" fill="hold"/>
                                        <p:tgtEl>
                                          <p:spTgt spid="11">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11">
                                            <p:txEl>
                                              <p:pRg st="14" end="14"/>
                                            </p:txEl>
                                          </p:spTgt>
                                        </p:tgtEl>
                                        <p:attrNameLst>
                                          <p:attrName>style.visibility</p:attrName>
                                        </p:attrNameLst>
                                      </p:cBhvr>
                                      <p:to>
                                        <p:strVal val="visible"/>
                                      </p:to>
                                    </p:set>
                                    <p:animEffect transition="in" filter="fade">
                                      <p:cBhvr>
                                        <p:cTn id="57" dur="1000"/>
                                        <p:tgtEl>
                                          <p:spTgt spid="11">
                                            <p:txEl>
                                              <p:pRg st="14" end="14"/>
                                            </p:txEl>
                                          </p:spTgt>
                                        </p:tgtEl>
                                      </p:cBhvr>
                                    </p:animEffect>
                                    <p:anim calcmode="lin" valueType="num">
                                      <p:cBhvr>
                                        <p:cTn id="58" dur="1000" fill="hold"/>
                                        <p:tgtEl>
                                          <p:spTgt spid="11">
                                            <p:txEl>
                                              <p:pRg st="14" end="14"/>
                                            </p:txEl>
                                          </p:spTgt>
                                        </p:tgtEl>
                                        <p:attrNameLst>
                                          <p:attrName>ppt_x</p:attrName>
                                        </p:attrNameLst>
                                      </p:cBhvr>
                                      <p:tavLst>
                                        <p:tav tm="0">
                                          <p:val>
                                            <p:strVal val="#ppt_x"/>
                                          </p:val>
                                        </p:tav>
                                        <p:tav tm="100000">
                                          <p:val>
                                            <p:strVal val="#ppt_x"/>
                                          </p:val>
                                        </p:tav>
                                      </p:tavLst>
                                    </p:anim>
                                    <p:anim calcmode="lin" valueType="num">
                                      <p:cBhvr>
                                        <p:cTn id="59" dur="1000" fill="hold"/>
                                        <p:tgtEl>
                                          <p:spTgt spid="11">
                                            <p:txEl>
                                              <p:pRg st="14" end="14"/>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11">
                                            <p:txEl>
                                              <p:pRg st="15" end="15"/>
                                            </p:txEl>
                                          </p:spTgt>
                                        </p:tgtEl>
                                        <p:attrNameLst>
                                          <p:attrName>style.visibility</p:attrName>
                                        </p:attrNameLst>
                                      </p:cBhvr>
                                      <p:to>
                                        <p:strVal val="visible"/>
                                      </p:to>
                                    </p:set>
                                    <p:animEffect transition="in" filter="fade">
                                      <p:cBhvr>
                                        <p:cTn id="62" dur="1000"/>
                                        <p:tgtEl>
                                          <p:spTgt spid="11">
                                            <p:txEl>
                                              <p:pRg st="15" end="15"/>
                                            </p:txEl>
                                          </p:spTgt>
                                        </p:tgtEl>
                                      </p:cBhvr>
                                    </p:animEffect>
                                    <p:anim calcmode="lin" valueType="num">
                                      <p:cBhvr>
                                        <p:cTn id="63" dur="1000" fill="hold"/>
                                        <p:tgtEl>
                                          <p:spTgt spid="11">
                                            <p:txEl>
                                              <p:pRg st="15" end="15"/>
                                            </p:txEl>
                                          </p:spTgt>
                                        </p:tgtEl>
                                        <p:attrNameLst>
                                          <p:attrName>ppt_x</p:attrName>
                                        </p:attrNameLst>
                                      </p:cBhvr>
                                      <p:tavLst>
                                        <p:tav tm="0">
                                          <p:val>
                                            <p:strVal val="#ppt_x"/>
                                          </p:val>
                                        </p:tav>
                                        <p:tav tm="100000">
                                          <p:val>
                                            <p:strVal val="#ppt_x"/>
                                          </p:val>
                                        </p:tav>
                                      </p:tavLst>
                                    </p:anim>
                                    <p:anim calcmode="lin" valueType="num">
                                      <p:cBhvr>
                                        <p:cTn id="64" dur="1000" fill="hold"/>
                                        <p:tgtEl>
                                          <p:spTgt spid="11">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31" presetClass="entr" presetSubtype="0" fill="hold" nodeType="clickEffect">
                                  <p:stCondLst>
                                    <p:cond delay="0"/>
                                  </p:stCondLst>
                                  <p:childTnLst>
                                    <p:set>
                                      <p:cBhvr>
                                        <p:cTn id="68" dur="1" fill="hold">
                                          <p:stCondLst>
                                            <p:cond delay="0"/>
                                          </p:stCondLst>
                                        </p:cTn>
                                        <p:tgtEl>
                                          <p:spTgt spid="11">
                                            <p:txEl>
                                              <p:pRg st="17" end="17"/>
                                            </p:txEl>
                                          </p:spTgt>
                                        </p:tgtEl>
                                        <p:attrNameLst>
                                          <p:attrName>style.visibility</p:attrName>
                                        </p:attrNameLst>
                                      </p:cBhvr>
                                      <p:to>
                                        <p:strVal val="visible"/>
                                      </p:to>
                                    </p:set>
                                    <p:anim calcmode="lin" valueType="num">
                                      <p:cBhvr>
                                        <p:cTn id="69" dur="1000" fill="hold"/>
                                        <p:tgtEl>
                                          <p:spTgt spid="11">
                                            <p:txEl>
                                              <p:pRg st="17" end="17"/>
                                            </p:txEl>
                                          </p:spTgt>
                                        </p:tgtEl>
                                        <p:attrNameLst>
                                          <p:attrName>ppt_w</p:attrName>
                                        </p:attrNameLst>
                                      </p:cBhvr>
                                      <p:tavLst>
                                        <p:tav tm="0">
                                          <p:val>
                                            <p:fltVal val="0"/>
                                          </p:val>
                                        </p:tav>
                                        <p:tav tm="100000">
                                          <p:val>
                                            <p:strVal val="#ppt_w"/>
                                          </p:val>
                                        </p:tav>
                                      </p:tavLst>
                                    </p:anim>
                                    <p:anim calcmode="lin" valueType="num">
                                      <p:cBhvr>
                                        <p:cTn id="70" dur="1000" fill="hold"/>
                                        <p:tgtEl>
                                          <p:spTgt spid="11">
                                            <p:txEl>
                                              <p:pRg st="17" end="17"/>
                                            </p:txEl>
                                          </p:spTgt>
                                        </p:tgtEl>
                                        <p:attrNameLst>
                                          <p:attrName>ppt_h</p:attrName>
                                        </p:attrNameLst>
                                      </p:cBhvr>
                                      <p:tavLst>
                                        <p:tav tm="0">
                                          <p:val>
                                            <p:fltVal val="0"/>
                                          </p:val>
                                        </p:tav>
                                        <p:tav tm="100000">
                                          <p:val>
                                            <p:strVal val="#ppt_h"/>
                                          </p:val>
                                        </p:tav>
                                      </p:tavLst>
                                    </p:anim>
                                    <p:anim calcmode="lin" valueType="num">
                                      <p:cBhvr>
                                        <p:cTn id="71" dur="1000" fill="hold"/>
                                        <p:tgtEl>
                                          <p:spTgt spid="11">
                                            <p:txEl>
                                              <p:pRg st="17" end="17"/>
                                            </p:txEl>
                                          </p:spTgt>
                                        </p:tgtEl>
                                        <p:attrNameLst>
                                          <p:attrName>style.rotation</p:attrName>
                                        </p:attrNameLst>
                                      </p:cBhvr>
                                      <p:tavLst>
                                        <p:tav tm="0">
                                          <p:val>
                                            <p:fltVal val="90"/>
                                          </p:val>
                                        </p:tav>
                                        <p:tav tm="100000">
                                          <p:val>
                                            <p:fltVal val="0"/>
                                          </p:val>
                                        </p:tav>
                                      </p:tavLst>
                                    </p:anim>
                                    <p:animEffect transition="in" filter="fade">
                                      <p:cBhvr>
                                        <p:cTn id="72" dur="1000"/>
                                        <p:tgtEl>
                                          <p:spTgt spid="11">
                                            <p:txEl>
                                              <p:pRg st="17" end="17"/>
                                            </p:txEl>
                                          </p:spTgt>
                                        </p:tgtEl>
                                      </p:cBhvr>
                                    </p:animEffect>
                                  </p:childTnLst>
                                </p:cTn>
                              </p:par>
                              <p:par>
                                <p:cTn id="73" presetID="31" presetClass="entr" presetSubtype="0" fill="hold" nodeType="withEffect">
                                  <p:stCondLst>
                                    <p:cond delay="0"/>
                                  </p:stCondLst>
                                  <p:childTnLst>
                                    <p:set>
                                      <p:cBhvr>
                                        <p:cTn id="74" dur="1" fill="hold">
                                          <p:stCondLst>
                                            <p:cond delay="0"/>
                                          </p:stCondLst>
                                        </p:cTn>
                                        <p:tgtEl>
                                          <p:spTgt spid="11">
                                            <p:txEl>
                                              <p:pRg st="18" end="18"/>
                                            </p:txEl>
                                          </p:spTgt>
                                        </p:tgtEl>
                                        <p:attrNameLst>
                                          <p:attrName>style.visibility</p:attrName>
                                        </p:attrNameLst>
                                      </p:cBhvr>
                                      <p:to>
                                        <p:strVal val="visible"/>
                                      </p:to>
                                    </p:set>
                                    <p:anim calcmode="lin" valueType="num">
                                      <p:cBhvr>
                                        <p:cTn id="75" dur="1000" fill="hold"/>
                                        <p:tgtEl>
                                          <p:spTgt spid="11">
                                            <p:txEl>
                                              <p:pRg st="18" end="18"/>
                                            </p:txEl>
                                          </p:spTgt>
                                        </p:tgtEl>
                                        <p:attrNameLst>
                                          <p:attrName>ppt_w</p:attrName>
                                        </p:attrNameLst>
                                      </p:cBhvr>
                                      <p:tavLst>
                                        <p:tav tm="0">
                                          <p:val>
                                            <p:fltVal val="0"/>
                                          </p:val>
                                        </p:tav>
                                        <p:tav tm="100000">
                                          <p:val>
                                            <p:strVal val="#ppt_w"/>
                                          </p:val>
                                        </p:tav>
                                      </p:tavLst>
                                    </p:anim>
                                    <p:anim calcmode="lin" valueType="num">
                                      <p:cBhvr>
                                        <p:cTn id="76" dur="1000" fill="hold"/>
                                        <p:tgtEl>
                                          <p:spTgt spid="11">
                                            <p:txEl>
                                              <p:pRg st="18" end="18"/>
                                            </p:txEl>
                                          </p:spTgt>
                                        </p:tgtEl>
                                        <p:attrNameLst>
                                          <p:attrName>ppt_h</p:attrName>
                                        </p:attrNameLst>
                                      </p:cBhvr>
                                      <p:tavLst>
                                        <p:tav tm="0">
                                          <p:val>
                                            <p:fltVal val="0"/>
                                          </p:val>
                                        </p:tav>
                                        <p:tav tm="100000">
                                          <p:val>
                                            <p:strVal val="#ppt_h"/>
                                          </p:val>
                                        </p:tav>
                                      </p:tavLst>
                                    </p:anim>
                                    <p:anim calcmode="lin" valueType="num">
                                      <p:cBhvr>
                                        <p:cTn id="77" dur="1000" fill="hold"/>
                                        <p:tgtEl>
                                          <p:spTgt spid="11">
                                            <p:txEl>
                                              <p:pRg st="18" end="18"/>
                                            </p:txEl>
                                          </p:spTgt>
                                        </p:tgtEl>
                                        <p:attrNameLst>
                                          <p:attrName>style.rotation</p:attrName>
                                        </p:attrNameLst>
                                      </p:cBhvr>
                                      <p:tavLst>
                                        <p:tav tm="0">
                                          <p:val>
                                            <p:fltVal val="90"/>
                                          </p:val>
                                        </p:tav>
                                        <p:tav tm="100000">
                                          <p:val>
                                            <p:fltVal val="0"/>
                                          </p:val>
                                        </p:tav>
                                      </p:tavLst>
                                    </p:anim>
                                    <p:animEffect transition="in" filter="fade">
                                      <p:cBhvr>
                                        <p:cTn id="78" dur="1000"/>
                                        <p:tgtEl>
                                          <p:spTgt spid="11">
                                            <p:txEl>
                                              <p:pRg st="18" end="18"/>
                                            </p:txEl>
                                          </p:spTgt>
                                        </p:tgtEl>
                                      </p:cBhvr>
                                    </p:animEffect>
                                  </p:childTnLst>
                                </p:cTn>
                              </p:par>
                              <p:par>
                                <p:cTn id="79" presetID="31" presetClass="entr" presetSubtype="0" fill="hold" nodeType="withEffect">
                                  <p:stCondLst>
                                    <p:cond delay="0"/>
                                  </p:stCondLst>
                                  <p:childTnLst>
                                    <p:set>
                                      <p:cBhvr>
                                        <p:cTn id="80" dur="1" fill="hold">
                                          <p:stCondLst>
                                            <p:cond delay="0"/>
                                          </p:stCondLst>
                                        </p:cTn>
                                        <p:tgtEl>
                                          <p:spTgt spid="11">
                                            <p:txEl>
                                              <p:pRg st="19" end="19"/>
                                            </p:txEl>
                                          </p:spTgt>
                                        </p:tgtEl>
                                        <p:attrNameLst>
                                          <p:attrName>style.visibility</p:attrName>
                                        </p:attrNameLst>
                                      </p:cBhvr>
                                      <p:to>
                                        <p:strVal val="visible"/>
                                      </p:to>
                                    </p:set>
                                    <p:anim calcmode="lin" valueType="num">
                                      <p:cBhvr>
                                        <p:cTn id="81" dur="1000" fill="hold"/>
                                        <p:tgtEl>
                                          <p:spTgt spid="11">
                                            <p:txEl>
                                              <p:pRg st="19" end="19"/>
                                            </p:txEl>
                                          </p:spTgt>
                                        </p:tgtEl>
                                        <p:attrNameLst>
                                          <p:attrName>ppt_w</p:attrName>
                                        </p:attrNameLst>
                                      </p:cBhvr>
                                      <p:tavLst>
                                        <p:tav tm="0">
                                          <p:val>
                                            <p:fltVal val="0"/>
                                          </p:val>
                                        </p:tav>
                                        <p:tav tm="100000">
                                          <p:val>
                                            <p:strVal val="#ppt_w"/>
                                          </p:val>
                                        </p:tav>
                                      </p:tavLst>
                                    </p:anim>
                                    <p:anim calcmode="lin" valueType="num">
                                      <p:cBhvr>
                                        <p:cTn id="82" dur="1000" fill="hold"/>
                                        <p:tgtEl>
                                          <p:spTgt spid="11">
                                            <p:txEl>
                                              <p:pRg st="19" end="19"/>
                                            </p:txEl>
                                          </p:spTgt>
                                        </p:tgtEl>
                                        <p:attrNameLst>
                                          <p:attrName>ppt_h</p:attrName>
                                        </p:attrNameLst>
                                      </p:cBhvr>
                                      <p:tavLst>
                                        <p:tav tm="0">
                                          <p:val>
                                            <p:fltVal val="0"/>
                                          </p:val>
                                        </p:tav>
                                        <p:tav tm="100000">
                                          <p:val>
                                            <p:strVal val="#ppt_h"/>
                                          </p:val>
                                        </p:tav>
                                      </p:tavLst>
                                    </p:anim>
                                    <p:anim calcmode="lin" valueType="num">
                                      <p:cBhvr>
                                        <p:cTn id="83" dur="1000" fill="hold"/>
                                        <p:tgtEl>
                                          <p:spTgt spid="11">
                                            <p:txEl>
                                              <p:pRg st="19" end="19"/>
                                            </p:txEl>
                                          </p:spTgt>
                                        </p:tgtEl>
                                        <p:attrNameLst>
                                          <p:attrName>style.rotation</p:attrName>
                                        </p:attrNameLst>
                                      </p:cBhvr>
                                      <p:tavLst>
                                        <p:tav tm="0">
                                          <p:val>
                                            <p:fltVal val="90"/>
                                          </p:val>
                                        </p:tav>
                                        <p:tav tm="100000">
                                          <p:val>
                                            <p:fltVal val="0"/>
                                          </p:val>
                                        </p:tav>
                                      </p:tavLst>
                                    </p:anim>
                                    <p:animEffect transition="in" filter="fade">
                                      <p:cBhvr>
                                        <p:cTn id="84" dur="1000"/>
                                        <p:tgtEl>
                                          <p:spTgt spid="11">
                                            <p:txEl>
                                              <p:pRg st="19" end="19"/>
                                            </p:txEl>
                                          </p:spTgt>
                                        </p:tgtEl>
                                      </p:cBhvr>
                                    </p:animEffect>
                                  </p:childTnLst>
                                </p:cTn>
                              </p:par>
                              <p:par>
                                <p:cTn id="85" presetID="31" presetClass="entr" presetSubtype="0" fill="hold" nodeType="withEffect">
                                  <p:stCondLst>
                                    <p:cond delay="0"/>
                                  </p:stCondLst>
                                  <p:childTnLst>
                                    <p:set>
                                      <p:cBhvr>
                                        <p:cTn id="86" dur="1" fill="hold">
                                          <p:stCondLst>
                                            <p:cond delay="0"/>
                                          </p:stCondLst>
                                        </p:cTn>
                                        <p:tgtEl>
                                          <p:spTgt spid="11">
                                            <p:txEl>
                                              <p:pRg st="20" end="20"/>
                                            </p:txEl>
                                          </p:spTgt>
                                        </p:tgtEl>
                                        <p:attrNameLst>
                                          <p:attrName>style.visibility</p:attrName>
                                        </p:attrNameLst>
                                      </p:cBhvr>
                                      <p:to>
                                        <p:strVal val="visible"/>
                                      </p:to>
                                    </p:set>
                                    <p:anim calcmode="lin" valueType="num">
                                      <p:cBhvr>
                                        <p:cTn id="87" dur="1000" fill="hold"/>
                                        <p:tgtEl>
                                          <p:spTgt spid="11">
                                            <p:txEl>
                                              <p:pRg st="20" end="20"/>
                                            </p:txEl>
                                          </p:spTgt>
                                        </p:tgtEl>
                                        <p:attrNameLst>
                                          <p:attrName>ppt_w</p:attrName>
                                        </p:attrNameLst>
                                      </p:cBhvr>
                                      <p:tavLst>
                                        <p:tav tm="0">
                                          <p:val>
                                            <p:fltVal val="0"/>
                                          </p:val>
                                        </p:tav>
                                        <p:tav tm="100000">
                                          <p:val>
                                            <p:strVal val="#ppt_w"/>
                                          </p:val>
                                        </p:tav>
                                      </p:tavLst>
                                    </p:anim>
                                    <p:anim calcmode="lin" valueType="num">
                                      <p:cBhvr>
                                        <p:cTn id="88" dur="1000" fill="hold"/>
                                        <p:tgtEl>
                                          <p:spTgt spid="11">
                                            <p:txEl>
                                              <p:pRg st="20" end="20"/>
                                            </p:txEl>
                                          </p:spTgt>
                                        </p:tgtEl>
                                        <p:attrNameLst>
                                          <p:attrName>ppt_h</p:attrName>
                                        </p:attrNameLst>
                                      </p:cBhvr>
                                      <p:tavLst>
                                        <p:tav tm="0">
                                          <p:val>
                                            <p:fltVal val="0"/>
                                          </p:val>
                                        </p:tav>
                                        <p:tav tm="100000">
                                          <p:val>
                                            <p:strVal val="#ppt_h"/>
                                          </p:val>
                                        </p:tav>
                                      </p:tavLst>
                                    </p:anim>
                                    <p:anim calcmode="lin" valueType="num">
                                      <p:cBhvr>
                                        <p:cTn id="89" dur="1000" fill="hold"/>
                                        <p:tgtEl>
                                          <p:spTgt spid="11">
                                            <p:txEl>
                                              <p:pRg st="20" end="20"/>
                                            </p:txEl>
                                          </p:spTgt>
                                        </p:tgtEl>
                                        <p:attrNameLst>
                                          <p:attrName>style.rotation</p:attrName>
                                        </p:attrNameLst>
                                      </p:cBhvr>
                                      <p:tavLst>
                                        <p:tav tm="0">
                                          <p:val>
                                            <p:fltVal val="90"/>
                                          </p:val>
                                        </p:tav>
                                        <p:tav tm="100000">
                                          <p:val>
                                            <p:fltVal val="0"/>
                                          </p:val>
                                        </p:tav>
                                      </p:tavLst>
                                    </p:anim>
                                    <p:animEffect transition="in" filter="fade">
                                      <p:cBhvr>
                                        <p:cTn id="90" dur="1000"/>
                                        <p:tgtEl>
                                          <p:spTgt spid="11">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signe, texte, extérieur&#10;&#10;Description générée avec un niveau de confiance très élevé">
            <a:extLst>
              <a:ext uri="{FF2B5EF4-FFF2-40B4-BE49-F238E27FC236}">
                <a16:creationId xmlns:a16="http://schemas.microsoft.com/office/drawing/2014/main" id="{A7428F07-108F-4492-A1CD-CEB046CFF8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2251" y="5648446"/>
            <a:ext cx="1044636" cy="1038100"/>
          </a:xfrm>
          <a:prstGeom prst="rect">
            <a:avLst/>
          </a:prstGeom>
        </p:spPr>
      </p:pic>
      <p:pic>
        <p:nvPicPr>
          <p:cNvPr id="6" name="Image 5">
            <a:extLst>
              <a:ext uri="{FF2B5EF4-FFF2-40B4-BE49-F238E27FC236}">
                <a16:creationId xmlns:a16="http://schemas.microsoft.com/office/drawing/2014/main" id="{F7C05782-C973-4852-B303-6D601B1D07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62393" y="171454"/>
            <a:ext cx="2091650" cy="847118"/>
          </a:xfrm>
          <a:prstGeom prst="rect">
            <a:avLst/>
          </a:prstGeom>
        </p:spPr>
      </p:pic>
      <p:sp>
        <p:nvSpPr>
          <p:cNvPr id="7" name="Rectangle 6">
            <a:extLst>
              <a:ext uri="{FF2B5EF4-FFF2-40B4-BE49-F238E27FC236}">
                <a16:creationId xmlns:a16="http://schemas.microsoft.com/office/drawing/2014/main" id="{01DBDEE9-4345-4764-B3F6-8EBEAFCEDB3D}"/>
              </a:ext>
            </a:extLst>
          </p:cNvPr>
          <p:cNvSpPr/>
          <p:nvPr/>
        </p:nvSpPr>
        <p:spPr>
          <a:xfrm>
            <a:off x="279633" y="364180"/>
            <a:ext cx="7463406" cy="584775"/>
          </a:xfrm>
          <a:prstGeom prst="rect">
            <a:avLst/>
          </a:prstGeom>
        </p:spPr>
        <p:txBody>
          <a:bodyPr wrap="square">
            <a:spAutoFit/>
          </a:bodyPr>
          <a:lstStyle/>
          <a:p>
            <a:r>
              <a:rPr lang="fr-FR" sz="3200" b="1" dirty="0">
                <a:solidFill>
                  <a:srgbClr val="00B0F0"/>
                </a:solidFill>
              </a:rPr>
              <a:t>OBLIGATIONS DES ORGANISATEURS</a:t>
            </a:r>
          </a:p>
        </p:txBody>
      </p:sp>
      <p:sp>
        <p:nvSpPr>
          <p:cNvPr id="8" name="Rectangle 7">
            <a:extLst>
              <a:ext uri="{FF2B5EF4-FFF2-40B4-BE49-F238E27FC236}">
                <a16:creationId xmlns:a16="http://schemas.microsoft.com/office/drawing/2014/main" id="{C36C3563-0D60-4973-B796-AD8C6E0A63CD}"/>
              </a:ext>
            </a:extLst>
          </p:cNvPr>
          <p:cNvSpPr/>
          <p:nvPr/>
        </p:nvSpPr>
        <p:spPr>
          <a:xfrm>
            <a:off x="279633" y="833906"/>
            <a:ext cx="7966745" cy="369332"/>
          </a:xfrm>
          <a:prstGeom prst="rect">
            <a:avLst/>
          </a:prstGeom>
        </p:spPr>
        <p:txBody>
          <a:bodyPr wrap="square">
            <a:spAutoFit/>
          </a:bodyPr>
          <a:lstStyle/>
          <a:p>
            <a:r>
              <a:rPr lang="fr-FR" dirty="0"/>
              <a:t>2. Conditions d’encadrement d’un séjour spécifique </a:t>
            </a:r>
          </a:p>
        </p:txBody>
      </p:sp>
      <p:sp>
        <p:nvSpPr>
          <p:cNvPr id="9" name="Rectangle 8">
            <a:extLst>
              <a:ext uri="{FF2B5EF4-FFF2-40B4-BE49-F238E27FC236}">
                <a16:creationId xmlns:a16="http://schemas.microsoft.com/office/drawing/2014/main" id="{FF6FF75B-D45C-49DC-A288-7132093CCED2}"/>
              </a:ext>
            </a:extLst>
          </p:cNvPr>
          <p:cNvSpPr/>
          <p:nvPr/>
        </p:nvSpPr>
        <p:spPr>
          <a:xfrm>
            <a:off x="279633" y="1426629"/>
            <a:ext cx="11339119" cy="4708981"/>
          </a:xfrm>
          <a:prstGeom prst="rect">
            <a:avLst/>
          </a:prstGeom>
        </p:spPr>
        <p:txBody>
          <a:bodyPr wrap="square">
            <a:spAutoFit/>
          </a:bodyPr>
          <a:lstStyle/>
          <a:p>
            <a:pPr algn="just"/>
            <a:r>
              <a:rPr lang="fr-FR" sz="1600" b="1" dirty="0">
                <a:solidFill>
                  <a:srgbClr val="00B0F0"/>
                </a:solidFill>
              </a:rPr>
              <a:t>Il est important de souligner, ici, la responsabilité de l’organisateur et celle du directeur de séjour en cas d’accident. Il convient, donc, d’adapter :</a:t>
            </a:r>
          </a:p>
          <a:p>
            <a:pPr algn="just"/>
            <a:endParaRPr lang="fr-FR" sz="1400" dirty="0"/>
          </a:p>
          <a:p>
            <a:pPr marL="285750" indent="-285750" algn="just">
              <a:buFontTx/>
              <a:buChar char="-"/>
            </a:pPr>
            <a:r>
              <a:rPr lang="fr-FR" sz="1400" dirty="0"/>
              <a:t>le taux d’encadrement au nombre et à l’âge des mineurs accueillis, afin d’assurer la sécurité de ces derniers</a:t>
            </a:r>
          </a:p>
          <a:p>
            <a:pPr marL="285750" indent="-285750" algn="just">
              <a:buFontTx/>
              <a:buChar char="-"/>
            </a:pPr>
            <a:r>
              <a:rPr lang="fr-FR" sz="1400" dirty="0"/>
              <a:t>Le niveau de qualification du directeur et des encadrants aux niveaux des élèves et aux spécificité de l’activité.</a:t>
            </a:r>
          </a:p>
          <a:p>
            <a:pPr algn="just"/>
            <a:endParaRPr lang="fr-FR" sz="1400" dirty="0"/>
          </a:p>
          <a:p>
            <a:pPr algn="just"/>
            <a:r>
              <a:rPr lang="fr-FR" sz="1400" dirty="0"/>
              <a:t>Il est, à l’analyse et à l’expérience, souhaitable de se rapprocher, en regard des possibilités de la structure organisatrice, des normes fixées pour les séjours de vacances : </a:t>
            </a:r>
            <a:r>
              <a:rPr lang="fr-FR" sz="1400" b="1" dirty="0">
                <a:solidFill>
                  <a:srgbClr val="00B0F0"/>
                </a:solidFill>
              </a:rPr>
              <a:t>1 encadrant pour 12 mineurs </a:t>
            </a:r>
            <a:r>
              <a:rPr lang="fr-FR" sz="1400" dirty="0"/>
              <a:t>(le seuil minimal restant à deux personnes), sauf réglementation spécifique plus contraignante.</a:t>
            </a:r>
          </a:p>
          <a:p>
            <a:pPr algn="just"/>
            <a:endParaRPr lang="fr-FR" sz="1400" dirty="0"/>
          </a:p>
          <a:p>
            <a:pPr algn="just"/>
            <a:r>
              <a:rPr lang="fr-FR" sz="1400" dirty="0"/>
              <a:t>En d’autres termes, tenant compte des spécificités de la loi et de l’interprétation que l’on peut en faire, la FFRS, en tant que référent de la discipline oriente ses formations et recommande donc :</a:t>
            </a:r>
          </a:p>
          <a:p>
            <a:pPr algn="just"/>
            <a:endParaRPr lang="fr-FR" sz="1400" dirty="0"/>
          </a:p>
          <a:p>
            <a:pPr marL="285750" indent="-285750" algn="just">
              <a:buFont typeface="Arial" panose="020B0604020202020204" pitchFamily="34" charset="0"/>
              <a:buChar char="•"/>
            </a:pPr>
            <a:r>
              <a:rPr lang="fr-FR" sz="1400" b="1" dirty="0">
                <a:solidFill>
                  <a:srgbClr val="00B0F0"/>
                </a:solidFill>
              </a:rPr>
              <a:t>Directeur de séjour </a:t>
            </a:r>
            <a:r>
              <a:rPr lang="fr-FR" sz="1400" b="1" dirty="0">
                <a:solidFill>
                  <a:srgbClr val="00B0F0"/>
                </a:solidFill>
                <a:sym typeface="Wingdings" panose="05000000000000000000" pitchFamily="2" charset="2"/>
              </a:rPr>
              <a:t> DEJEPS ou équivalent</a:t>
            </a:r>
          </a:p>
          <a:p>
            <a:pPr marL="285750" indent="-285750" algn="just">
              <a:buFont typeface="Arial" panose="020B0604020202020204" pitchFamily="34" charset="0"/>
              <a:buChar char="•"/>
            </a:pPr>
            <a:r>
              <a:rPr lang="fr-FR" sz="1400" b="1" dirty="0">
                <a:solidFill>
                  <a:srgbClr val="00B0F0"/>
                </a:solidFill>
                <a:sym typeface="Wingdings" panose="05000000000000000000" pitchFamily="2" charset="2"/>
              </a:rPr>
              <a:t>Moniteur (rémunéré)  CQP (à minima)</a:t>
            </a:r>
          </a:p>
          <a:p>
            <a:pPr marL="285750" indent="-285750" algn="just">
              <a:buFont typeface="Arial" panose="020B0604020202020204" pitchFamily="34" charset="0"/>
              <a:buChar char="•"/>
            </a:pPr>
            <a:r>
              <a:rPr lang="fr-FR" sz="1400" b="1" dirty="0">
                <a:solidFill>
                  <a:srgbClr val="00B0F0"/>
                </a:solidFill>
                <a:sym typeface="Wingdings" panose="05000000000000000000" pitchFamily="2" charset="2"/>
              </a:rPr>
              <a:t>Moniteur (bénévole)  BIF (si adapté au niveau de pratique des participants)</a:t>
            </a:r>
          </a:p>
          <a:p>
            <a:pPr marL="285750" indent="-285750" algn="just">
              <a:buFont typeface="Arial" panose="020B0604020202020204" pitchFamily="34" charset="0"/>
              <a:buChar char="•"/>
            </a:pPr>
            <a:endParaRPr lang="fr-FR" sz="1400" dirty="0">
              <a:sym typeface="Wingdings" panose="05000000000000000000" pitchFamily="2" charset="2"/>
            </a:endParaRPr>
          </a:p>
          <a:p>
            <a:pPr algn="just"/>
            <a:r>
              <a:rPr lang="fr-FR" sz="1600" b="1" dirty="0">
                <a:solidFill>
                  <a:srgbClr val="00B0F0"/>
                </a:solidFill>
              </a:rPr>
              <a:t>Exceptions - Déclaration non nécessaires :</a:t>
            </a:r>
          </a:p>
          <a:p>
            <a:pPr algn="just"/>
            <a:endParaRPr lang="fr-FR" sz="1400" dirty="0"/>
          </a:p>
          <a:p>
            <a:pPr marL="285750" indent="-285750" algn="just">
              <a:buFontTx/>
              <a:buChar char="-"/>
            </a:pPr>
            <a:r>
              <a:rPr lang="fr-FR" sz="1400" dirty="0"/>
              <a:t>Séjour avec moins de 7 mineurs</a:t>
            </a:r>
          </a:p>
          <a:p>
            <a:pPr marL="285750" indent="-285750" algn="just">
              <a:buFontTx/>
              <a:buChar char="-"/>
            </a:pPr>
            <a:r>
              <a:rPr lang="fr-FR" sz="1400" dirty="0"/>
              <a:t>Stage de plusieurs jours sans hébergement</a:t>
            </a:r>
          </a:p>
          <a:p>
            <a:pPr marL="285750" indent="-285750" algn="just">
              <a:buFontTx/>
              <a:buChar char="-"/>
            </a:pPr>
            <a:r>
              <a:rPr lang="fr-FR" sz="1400" dirty="0"/>
              <a:t>Déplacement de sportif(s) en compétition (même avec hébergement et plus de 7 mineurs)</a:t>
            </a:r>
          </a:p>
        </p:txBody>
      </p:sp>
    </p:spTree>
    <p:extLst>
      <p:ext uri="{BB962C8B-B14F-4D97-AF65-F5344CB8AC3E}">
        <p14:creationId xmlns:p14="http://schemas.microsoft.com/office/powerpoint/2010/main" val="2806493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2" end="2"/>
                                            </p:txEl>
                                          </p:spTgt>
                                        </p:tgtEl>
                                        <p:attrNameLst>
                                          <p:attrName>style.visibility</p:attrName>
                                        </p:attrNameLst>
                                      </p:cBhvr>
                                      <p:to>
                                        <p:strVal val="visible"/>
                                      </p:to>
                                    </p:set>
                                    <p:animEffect transition="in" filter="fade">
                                      <p:cBhvr>
                                        <p:cTn id="14" dur="1000"/>
                                        <p:tgtEl>
                                          <p:spTgt spid="9">
                                            <p:txEl>
                                              <p:pRg st="2" end="2"/>
                                            </p:txEl>
                                          </p:spTgt>
                                        </p:tgtEl>
                                      </p:cBhvr>
                                    </p:animEffect>
                                    <p:anim calcmode="lin" valueType="num">
                                      <p:cBhvr>
                                        <p:cTn id="1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animEffect transition="in" filter="fade">
                                      <p:cBhvr>
                                        <p:cTn id="21" dur="1000"/>
                                        <p:tgtEl>
                                          <p:spTgt spid="9">
                                            <p:txEl>
                                              <p:pRg st="3" end="3"/>
                                            </p:txEl>
                                          </p:spTgt>
                                        </p:tgtEl>
                                      </p:cBhvr>
                                    </p:animEffect>
                                    <p:anim calcmode="lin" valueType="num">
                                      <p:cBhvr>
                                        <p:cTn id="22"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5" end="5"/>
                                            </p:txEl>
                                          </p:spTgt>
                                        </p:tgtEl>
                                        <p:attrNameLst>
                                          <p:attrName>style.visibility</p:attrName>
                                        </p:attrNameLst>
                                      </p:cBhvr>
                                      <p:to>
                                        <p:strVal val="visible"/>
                                      </p:to>
                                    </p:set>
                                    <p:animEffect transition="in" filter="fade">
                                      <p:cBhvr>
                                        <p:cTn id="28" dur="1000"/>
                                        <p:tgtEl>
                                          <p:spTgt spid="9">
                                            <p:txEl>
                                              <p:pRg st="5" end="5"/>
                                            </p:txEl>
                                          </p:spTgt>
                                        </p:tgtEl>
                                      </p:cBhvr>
                                    </p:animEffect>
                                    <p:anim calcmode="lin" valueType="num">
                                      <p:cBhvr>
                                        <p:cTn id="29"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9">
                                            <p:txEl>
                                              <p:pRg st="7" end="7"/>
                                            </p:txEl>
                                          </p:spTgt>
                                        </p:tgtEl>
                                        <p:attrNameLst>
                                          <p:attrName>style.visibility</p:attrName>
                                        </p:attrNameLst>
                                      </p:cBhvr>
                                      <p:to>
                                        <p:strVal val="visible"/>
                                      </p:to>
                                    </p:set>
                                    <p:animEffect transition="in" filter="fade">
                                      <p:cBhvr>
                                        <p:cTn id="35" dur="1000"/>
                                        <p:tgtEl>
                                          <p:spTgt spid="9">
                                            <p:txEl>
                                              <p:pRg st="7" end="7"/>
                                            </p:txEl>
                                          </p:spTgt>
                                        </p:tgtEl>
                                      </p:cBhvr>
                                    </p:animEffect>
                                    <p:anim calcmode="lin" valueType="num">
                                      <p:cBhvr>
                                        <p:cTn id="36"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nodeType="clickEffect">
                                  <p:stCondLst>
                                    <p:cond delay="0"/>
                                  </p:stCondLst>
                                  <p:childTnLst>
                                    <p:set>
                                      <p:cBhvr>
                                        <p:cTn id="41" dur="1" fill="hold">
                                          <p:stCondLst>
                                            <p:cond delay="0"/>
                                          </p:stCondLst>
                                        </p:cTn>
                                        <p:tgtEl>
                                          <p:spTgt spid="9">
                                            <p:txEl>
                                              <p:pRg st="9" end="9"/>
                                            </p:txEl>
                                          </p:spTgt>
                                        </p:tgtEl>
                                        <p:attrNameLst>
                                          <p:attrName>style.visibility</p:attrName>
                                        </p:attrNameLst>
                                      </p:cBhvr>
                                      <p:to>
                                        <p:strVal val="visible"/>
                                      </p:to>
                                    </p:set>
                                    <p:anim calcmode="lin" valueType="num">
                                      <p:cBhvr>
                                        <p:cTn id="42" dur="1000" fill="hold"/>
                                        <p:tgtEl>
                                          <p:spTgt spid="9">
                                            <p:txEl>
                                              <p:pRg st="9" end="9"/>
                                            </p:txEl>
                                          </p:spTgt>
                                        </p:tgtEl>
                                        <p:attrNameLst>
                                          <p:attrName>ppt_w</p:attrName>
                                        </p:attrNameLst>
                                      </p:cBhvr>
                                      <p:tavLst>
                                        <p:tav tm="0">
                                          <p:val>
                                            <p:fltVal val="0"/>
                                          </p:val>
                                        </p:tav>
                                        <p:tav tm="100000">
                                          <p:val>
                                            <p:strVal val="#ppt_w"/>
                                          </p:val>
                                        </p:tav>
                                      </p:tavLst>
                                    </p:anim>
                                    <p:anim calcmode="lin" valueType="num">
                                      <p:cBhvr>
                                        <p:cTn id="43" dur="1000" fill="hold"/>
                                        <p:tgtEl>
                                          <p:spTgt spid="9">
                                            <p:txEl>
                                              <p:pRg st="9" end="9"/>
                                            </p:txEl>
                                          </p:spTgt>
                                        </p:tgtEl>
                                        <p:attrNameLst>
                                          <p:attrName>ppt_h</p:attrName>
                                        </p:attrNameLst>
                                      </p:cBhvr>
                                      <p:tavLst>
                                        <p:tav tm="0">
                                          <p:val>
                                            <p:fltVal val="0"/>
                                          </p:val>
                                        </p:tav>
                                        <p:tav tm="100000">
                                          <p:val>
                                            <p:strVal val="#ppt_h"/>
                                          </p:val>
                                        </p:tav>
                                      </p:tavLst>
                                    </p:anim>
                                    <p:anim calcmode="lin" valueType="num">
                                      <p:cBhvr>
                                        <p:cTn id="44" dur="1000" fill="hold"/>
                                        <p:tgtEl>
                                          <p:spTgt spid="9">
                                            <p:txEl>
                                              <p:pRg st="9" end="9"/>
                                            </p:txEl>
                                          </p:spTgt>
                                        </p:tgtEl>
                                        <p:attrNameLst>
                                          <p:attrName>style.rotation</p:attrName>
                                        </p:attrNameLst>
                                      </p:cBhvr>
                                      <p:tavLst>
                                        <p:tav tm="0">
                                          <p:val>
                                            <p:fltVal val="90"/>
                                          </p:val>
                                        </p:tav>
                                        <p:tav tm="100000">
                                          <p:val>
                                            <p:fltVal val="0"/>
                                          </p:val>
                                        </p:tav>
                                      </p:tavLst>
                                    </p:anim>
                                    <p:animEffect transition="in" filter="fade">
                                      <p:cBhvr>
                                        <p:cTn id="45" dur="1000"/>
                                        <p:tgtEl>
                                          <p:spTgt spid="9">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1" presetClass="entr" presetSubtype="0" fill="hold" nodeType="clickEffect">
                                  <p:stCondLst>
                                    <p:cond delay="0"/>
                                  </p:stCondLst>
                                  <p:childTnLst>
                                    <p:set>
                                      <p:cBhvr>
                                        <p:cTn id="49" dur="1" fill="hold">
                                          <p:stCondLst>
                                            <p:cond delay="0"/>
                                          </p:stCondLst>
                                        </p:cTn>
                                        <p:tgtEl>
                                          <p:spTgt spid="9">
                                            <p:txEl>
                                              <p:pRg st="10" end="10"/>
                                            </p:txEl>
                                          </p:spTgt>
                                        </p:tgtEl>
                                        <p:attrNameLst>
                                          <p:attrName>style.visibility</p:attrName>
                                        </p:attrNameLst>
                                      </p:cBhvr>
                                      <p:to>
                                        <p:strVal val="visible"/>
                                      </p:to>
                                    </p:set>
                                    <p:anim calcmode="lin" valueType="num">
                                      <p:cBhvr>
                                        <p:cTn id="50" dur="1000" fill="hold"/>
                                        <p:tgtEl>
                                          <p:spTgt spid="9">
                                            <p:txEl>
                                              <p:pRg st="10" end="10"/>
                                            </p:txEl>
                                          </p:spTgt>
                                        </p:tgtEl>
                                        <p:attrNameLst>
                                          <p:attrName>ppt_w</p:attrName>
                                        </p:attrNameLst>
                                      </p:cBhvr>
                                      <p:tavLst>
                                        <p:tav tm="0">
                                          <p:val>
                                            <p:fltVal val="0"/>
                                          </p:val>
                                        </p:tav>
                                        <p:tav tm="100000">
                                          <p:val>
                                            <p:strVal val="#ppt_w"/>
                                          </p:val>
                                        </p:tav>
                                      </p:tavLst>
                                    </p:anim>
                                    <p:anim calcmode="lin" valueType="num">
                                      <p:cBhvr>
                                        <p:cTn id="51" dur="1000" fill="hold"/>
                                        <p:tgtEl>
                                          <p:spTgt spid="9">
                                            <p:txEl>
                                              <p:pRg st="10" end="10"/>
                                            </p:txEl>
                                          </p:spTgt>
                                        </p:tgtEl>
                                        <p:attrNameLst>
                                          <p:attrName>ppt_h</p:attrName>
                                        </p:attrNameLst>
                                      </p:cBhvr>
                                      <p:tavLst>
                                        <p:tav tm="0">
                                          <p:val>
                                            <p:fltVal val="0"/>
                                          </p:val>
                                        </p:tav>
                                        <p:tav tm="100000">
                                          <p:val>
                                            <p:strVal val="#ppt_h"/>
                                          </p:val>
                                        </p:tav>
                                      </p:tavLst>
                                    </p:anim>
                                    <p:anim calcmode="lin" valueType="num">
                                      <p:cBhvr>
                                        <p:cTn id="52" dur="1000" fill="hold"/>
                                        <p:tgtEl>
                                          <p:spTgt spid="9">
                                            <p:txEl>
                                              <p:pRg st="10" end="10"/>
                                            </p:txEl>
                                          </p:spTgt>
                                        </p:tgtEl>
                                        <p:attrNameLst>
                                          <p:attrName>style.rotation</p:attrName>
                                        </p:attrNameLst>
                                      </p:cBhvr>
                                      <p:tavLst>
                                        <p:tav tm="0">
                                          <p:val>
                                            <p:fltVal val="90"/>
                                          </p:val>
                                        </p:tav>
                                        <p:tav tm="100000">
                                          <p:val>
                                            <p:fltVal val="0"/>
                                          </p:val>
                                        </p:tav>
                                      </p:tavLst>
                                    </p:anim>
                                    <p:animEffect transition="in" filter="fade">
                                      <p:cBhvr>
                                        <p:cTn id="53" dur="1000"/>
                                        <p:tgtEl>
                                          <p:spTgt spid="9">
                                            <p:txEl>
                                              <p:pRg st="10" end="1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1" presetClass="entr" presetSubtype="0" fill="hold" nodeType="clickEffect">
                                  <p:stCondLst>
                                    <p:cond delay="0"/>
                                  </p:stCondLst>
                                  <p:childTnLst>
                                    <p:set>
                                      <p:cBhvr>
                                        <p:cTn id="57" dur="1" fill="hold">
                                          <p:stCondLst>
                                            <p:cond delay="0"/>
                                          </p:stCondLst>
                                        </p:cTn>
                                        <p:tgtEl>
                                          <p:spTgt spid="9">
                                            <p:txEl>
                                              <p:pRg st="11" end="11"/>
                                            </p:txEl>
                                          </p:spTgt>
                                        </p:tgtEl>
                                        <p:attrNameLst>
                                          <p:attrName>style.visibility</p:attrName>
                                        </p:attrNameLst>
                                      </p:cBhvr>
                                      <p:to>
                                        <p:strVal val="visible"/>
                                      </p:to>
                                    </p:set>
                                    <p:anim calcmode="lin" valueType="num">
                                      <p:cBhvr>
                                        <p:cTn id="58" dur="1000" fill="hold"/>
                                        <p:tgtEl>
                                          <p:spTgt spid="9">
                                            <p:txEl>
                                              <p:pRg st="11" end="11"/>
                                            </p:txEl>
                                          </p:spTgt>
                                        </p:tgtEl>
                                        <p:attrNameLst>
                                          <p:attrName>ppt_w</p:attrName>
                                        </p:attrNameLst>
                                      </p:cBhvr>
                                      <p:tavLst>
                                        <p:tav tm="0">
                                          <p:val>
                                            <p:fltVal val="0"/>
                                          </p:val>
                                        </p:tav>
                                        <p:tav tm="100000">
                                          <p:val>
                                            <p:strVal val="#ppt_w"/>
                                          </p:val>
                                        </p:tav>
                                      </p:tavLst>
                                    </p:anim>
                                    <p:anim calcmode="lin" valueType="num">
                                      <p:cBhvr>
                                        <p:cTn id="59" dur="1000" fill="hold"/>
                                        <p:tgtEl>
                                          <p:spTgt spid="9">
                                            <p:txEl>
                                              <p:pRg st="11" end="11"/>
                                            </p:txEl>
                                          </p:spTgt>
                                        </p:tgtEl>
                                        <p:attrNameLst>
                                          <p:attrName>ppt_h</p:attrName>
                                        </p:attrNameLst>
                                      </p:cBhvr>
                                      <p:tavLst>
                                        <p:tav tm="0">
                                          <p:val>
                                            <p:fltVal val="0"/>
                                          </p:val>
                                        </p:tav>
                                        <p:tav tm="100000">
                                          <p:val>
                                            <p:strVal val="#ppt_h"/>
                                          </p:val>
                                        </p:tav>
                                      </p:tavLst>
                                    </p:anim>
                                    <p:anim calcmode="lin" valueType="num">
                                      <p:cBhvr>
                                        <p:cTn id="60" dur="1000" fill="hold"/>
                                        <p:tgtEl>
                                          <p:spTgt spid="9">
                                            <p:txEl>
                                              <p:pRg st="11" end="11"/>
                                            </p:txEl>
                                          </p:spTgt>
                                        </p:tgtEl>
                                        <p:attrNameLst>
                                          <p:attrName>style.rotation</p:attrName>
                                        </p:attrNameLst>
                                      </p:cBhvr>
                                      <p:tavLst>
                                        <p:tav tm="0">
                                          <p:val>
                                            <p:fltVal val="90"/>
                                          </p:val>
                                        </p:tav>
                                        <p:tav tm="100000">
                                          <p:val>
                                            <p:fltVal val="0"/>
                                          </p:val>
                                        </p:tav>
                                      </p:tavLst>
                                    </p:anim>
                                    <p:animEffect transition="in" filter="fade">
                                      <p:cBhvr>
                                        <p:cTn id="61" dur="1000"/>
                                        <p:tgtEl>
                                          <p:spTgt spid="9">
                                            <p:txEl>
                                              <p:pRg st="11" end="11"/>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nodeType="clickEffect">
                                  <p:stCondLst>
                                    <p:cond delay="0"/>
                                  </p:stCondLst>
                                  <p:childTnLst>
                                    <p:set>
                                      <p:cBhvr>
                                        <p:cTn id="65" dur="1" fill="hold">
                                          <p:stCondLst>
                                            <p:cond delay="0"/>
                                          </p:stCondLst>
                                        </p:cTn>
                                        <p:tgtEl>
                                          <p:spTgt spid="9">
                                            <p:txEl>
                                              <p:pRg st="13" end="13"/>
                                            </p:txEl>
                                          </p:spTgt>
                                        </p:tgtEl>
                                        <p:attrNameLst>
                                          <p:attrName>style.visibility</p:attrName>
                                        </p:attrNameLst>
                                      </p:cBhvr>
                                      <p:to>
                                        <p:strVal val="visible"/>
                                      </p:to>
                                    </p:set>
                                    <p:animEffect transition="in" filter="fade">
                                      <p:cBhvr>
                                        <p:cTn id="66" dur="1000"/>
                                        <p:tgtEl>
                                          <p:spTgt spid="9">
                                            <p:txEl>
                                              <p:pRg st="13" end="13"/>
                                            </p:txEl>
                                          </p:spTgt>
                                        </p:tgtEl>
                                      </p:cBhvr>
                                    </p:animEffect>
                                    <p:anim calcmode="lin" valueType="num">
                                      <p:cBhvr>
                                        <p:cTn id="67" dur="1000" fill="hold"/>
                                        <p:tgtEl>
                                          <p:spTgt spid="9">
                                            <p:txEl>
                                              <p:pRg st="13" end="13"/>
                                            </p:txEl>
                                          </p:spTgt>
                                        </p:tgtEl>
                                        <p:attrNameLst>
                                          <p:attrName>ppt_x</p:attrName>
                                        </p:attrNameLst>
                                      </p:cBhvr>
                                      <p:tavLst>
                                        <p:tav tm="0">
                                          <p:val>
                                            <p:strVal val="#ppt_x"/>
                                          </p:val>
                                        </p:tav>
                                        <p:tav tm="100000">
                                          <p:val>
                                            <p:strVal val="#ppt_x"/>
                                          </p:val>
                                        </p:tav>
                                      </p:tavLst>
                                    </p:anim>
                                    <p:anim calcmode="lin" valueType="num">
                                      <p:cBhvr>
                                        <p:cTn id="68" dur="1000" fill="hold"/>
                                        <p:tgtEl>
                                          <p:spTgt spid="9">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nodeType="clickEffect">
                                  <p:stCondLst>
                                    <p:cond delay="0"/>
                                  </p:stCondLst>
                                  <p:childTnLst>
                                    <p:set>
                                      <p:cBhvr>
                                        <p:cTn id="72" dur="1" fill="hold">
                                          <p:stCondLst>
                                            <p:cond delay="0"/>
                                          </p:stCondLst>
                                        </p:cTn>
                                        <p:tgtEl>
                                          <p:spTgt spid="9">
                                            <p:txEl>
                                              <p:pRg st="15" end="15"/>
                                            </p:txEl>
                                          </p:spTgt>
                                        </p:tgtEl>
                                        <p:attrNameLst>
                                          <p:attrName>style.visibility</p:attrName>
                                        </p:attrNameLst>
                                      </p:cBhvr>
                                      <p:to>
                                        <p:strVal val="visible"/>
                                      </p:to>
                                    </p:set>
                                    <p:animEffect transition="in" filter="fade">
                                      <p:cBhvr>
                                        <p:cTn id="73" dur="1000"/>
                                        <p:tgtEl>
                                          <p:spTgt spid="9">
                                            <p:txEl>
                                              <p:pRg st="15" end="15"/>
                                            </p:txEl>
                                          </p:spTgt>
                                        </p:tgtEl>
                                      </p:cBhvr>
                                    </p:animEffect>
                                    <p:anim calcmode="lin" valueType="num">
                                      <p:cBhvr>
                                        <p:cTn id="74" dur="1000" fill="hold"/>
                                        <p:tgtEl>
                                          <p:spTgt spid="9">
                                            <p:txEl>
                                              <p:pRg st="15" end="15"/>
                                            </p:txEl>
                                          </p:spTgt>
                                        </p:tgtEl>
                                        <p:attrNameLst>
                                          <p:attrName>ppt_x</p:attrName>
                                        </p:attrNameLst>
                                      </p:cBhvr>
                                      <p:tavLst>
                                        <p:tav tm="0">
                                          <p:val>
                                            <p:strVal val="#ppt_x"/>
                                          </p:val>
                                        </p:tav>
                                        <p:tav tm="100000">
                                          <p:val>
                                            <p:strVal val="#ppt_x"/>
                                          </p:val>
                                        </p:tav>
                                      </p:tavLst>
                                    </p:anim>
                                    <p:anim calcmode="lin" valueType="num">
                                      <p:cBhvr>
                                        <p:cTn id="75" dur="1000" fill="hold"/>
                                        <p:tgtEl>
                                          <p:spTgt spid="9">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nodeType="clickEffect">
                                  <p:stCondLst>
                                    <p:cond delay="0"/>
                                  </p:stCondLst>
                                  <p:childTnLst>
                                    <p:set>
                                      <p:cBhvr>
                                        <p:cTn id="79" dur="1" fill="hold">
                                          <p:stCondLst>
                                            <p:cond delay="0"/>
                                          </p:stCondLst>
                                        </p:cTn>
                                        <p:tgtEl>
                                          <p:spTgt spid="9">
                                            <p:txEl>
                                              <p:pRg st="16" end="16"/>
                                            </p:txEl>
                                          </p:spTgt>
                                        </p:tgtEl>
                                        <p:attrNameLst>
                                          <p:attrName>style.visibility</p:attrName>
                                        </p:attrNameLst>
                                      </p:cBhvr>
                                      <p:to>
                                        <p:strVal val="visible"/>
                                      </p:to>
                                    </p:set>
                                    <p:animEffect transition="in" filter="fade">
                                      <p:cBhvr>
                                        <p:cTn id="80" dur="1000"/>
                                        <p:tgtEl>
                                          <p:spTgt spid="9">
                                            <p:txEl>
                                              <p:pRg st="16" end="16"/>
                                            </p:txEl>
                                          </p:spTgt>
                                        </p:tgtEl>
                                      </p:cBhvr>
                                    </p:animEffect>
                                    <p:anim calcmode="lin" valueType="num">
                                      <p:cBhvr>
                                        <p:cTn id="81" dur="1000" fill="hold"/>
                                        <p:tgtEl>
                                          <p:spTgt spid="9">
                                            <p:txEl>
                                              <p:pRg st="16" end="16"/>
                                            </p:txEl>
                                          </p:spTgt>
                                        </p:tgtEl>
                                        <p:attrNameLst>
                                          <p:attrName>ppt_x</p:attrName>
                                        </p:attrNameLst>
                                      </p:cBhvr>
                                      <p:tavLst>
                                        <p:tav tm="0">
                                          <p:val>
                                            <p:strVal val="#ppt_x"/>
                                          </p:val>
                                        </p:tav>
                                        <p:tav tm="100000">
                                          <p:val>
                                            <p:strVal val="#ppt_x"/>
                                          </p:val>
                                        </p:tav>
                                      </p:tavLst>
                                    </p:anim>
                                    <p:anim calcmode="lin" valueType="num">
                                      <p:cBhvr>
                                        <p:cTn id="82" dur="1000" fill="hold"/>
                                        <p:tgtEl>
                                          <p:spTgt spid="9">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2" presetClass="entr" presetSubtype="0" fill="hold" nodeType="clickEffect">
                                  <p:stCondLst>
                                    <p:cond delay="0"/>
                                  </p:stCondLst>
                                  <p:childTnLst>
                                    <p:set>
                                      <p:cBhvr>
                                        <p:cTn id="86" dur="1" fill="hold">
                                          <p:stCondLst>
                                            <p:cond delay="0"/>
                                          </p:stCondLst>
                                        </p:cTn>
                                        <p:tgtEl>
                                          <p:spTgt spid="9">
                                            <p:txEl>
                                              <p:pRg st="17" end="17"/>
                                            </p:txEl>
                                          </p:spTgt>
                                        </p:tgtEl>
                                        <p:attrNameLst>
                                          <p:attrName>style.visibility</p:attrName>
                                        </p:attrNameLst>
                                      </p:cBhvr>
                                      <p:to>
                                        <p:strVal val="visible"/>
                                      </p:to>
                                    </p:set>
                                    <p:animEffect transition="in" filter="fade">
                                      <p:cBhvr>
                                        <p:cTn id="87" dur="1000"/>
                                        <p:tgtEl>
                                          <p:spTgt spid="9">
                                            <p:txEl>
                                              <p:pRg st="17" end="17"/>
                                            </p:txEl>
                                          </p:spTgt>
                                        </p:tgtEl>
                                      </p:cBhvr>
                                    </p:animEffect>
                                    <p:anim calcmode="lin" valueType="num">
                                      <p:cBhvr>
                                        <p:cTn id="88" dur="1000" fill="hold"/>
                                        <p:tgtEl>
                                          <p:spTgt spid="9">
                                            <p:txEl>
                                              <p:pRg st="17" end="17"/>
                                            </p:txEl>
                                          </p:spTgt>
                                        </p:tgtEl>
                                        <p:attrNameLst>
                                          <p:attrName>ppt_x</p:attrName>
                                        </p:attrNameLst>
                                      </p:cBhvr>
                                      <p:tavLst>
                                        <p:tav tm="0">
                                          <p:val>
                                            <p:strVal val="#ppt_x"/>
                                          </p:val>
                                        </p:tav>
                                        <p:tav tm="100000">
                                          <p:val>
                                            <p:strVal val="#ppt_x"/>
                                          </p:val>
                                        </p:tav>
                                      </p:tavLst>
                                    </p:anim>
                                    <p:anim calcmode="lin" valueType="num">
                                      <p:cBhvr>
                                        <p:cTn id="89" dur="1000" fill="hold"/>
                                        <p:tgtEl>
                                          <p:spTgt spid="9">
                                            <p:txEl>
                                              <p:pRg st="17" end="1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Une image contenant signe, texte, extérieur&#10;&#10;Description générée avec un niveau de confiance très élevé">
            <a:extLst>
              <a:ext uri="{FF2B5EF4-FFF2-40B4-BE49-F238E27FC236}">
                <a16:creationId xmlns:a16="http://schemas.microsoft.com/office/drawing/2014/main" id="{ACF3EBA1-AB76-482E-8BA4-5E8816DD2A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2251" y="5648446"/>
            <a:ext cx="1044636" cy="1038100"/>
          </a:xfrm>
          <a:prstGeom prst="rect">
            <a:avLst/>
          </a:prstGeom>
        </p:spPr>
      </p:pic>
      <p:pic>
        <p:nvPicPr>
          <p:cNvPr id="5" name="Image 4">
            <a:extLst>
              <a:ext uri="{FF2B5EF4-FFF2-40B4-BE49-F238E27FC236}">
                <a16:creationId xmlns:a16="http://schemas.microsoft.com/office/drawing/2014/main" id="{DA46B7CD-5763-44FE-BC75-DDDE247A14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62393" y="171454"/>
            <a:ext cx="2091650" cy="847118"/>
          </a:xfrm>
          <a:prstGeom prst="rect">
            <a:avLst/>
          </a:prstGeom>
        </p:spPr>
      </p:pic>
      <p:sp>
        <p:nvSpPr>
          <p:cNvPr id="6" name="Rectangle 5">
            <a:extLst>
              <a:ext uri="{FF2B5EF4-FFF2-40B4-BE49-F238E27FC236}">
                <a16:creationId xmlns:a16="http://schemas.microsoft.com/office/drawing/2014/main" id="{90B532B0-59CA-4791-94D9-01D32114CE66}"/>
              </a:ext>
            </a:extLst>
          </p:cNvPr>
          <p:cNvSpPr/>
          <p:nvPr/>
        </p:nvSpPr>
        <p:spPr>
          <a:xfrm>
            <a:off x="279633" y="364180"/>
            <a:ext cx="7463406" cy="584775"/>
          </a:xfrm>
          <a:prstGeom prst="rect">
            <a:avLst/>
          </a:prstGeom>
        </p:spPr>
        <p:txBody>
          <a:bodyPr wrap="square">
            <a:spAutoFit/>
          </a:bodyPr>
          <a:lstStyle/>
          <a:p>
            <a:r>
              <a:rPr lang="fr-FR" sz="3200" b="1" dirty="0">
                <a:solidFill>
                  <a:srgbClr val="00B0F0"/>
                </a:solidFill>
              </a:rPr>
              <a:t>OBLIGATIONS DES ORGANISATEURS</a:t>
            </a:r>
          </a:p>
        </p:txBody>
      </p:sp>
      <p:sp>
        <p:nvSpPr>
          <p:cNvPr id="7" name="Rectangle 6">
            <a:extLst>
              <a:ext uri="{FF2B5EF4-FFF2-40B4-BE49-F238E27FC236}">
                <a16:creationId xmlns:a16="http://schemas.microsoft.com/office/drawing/2014/main" id="{66304625-32AB-4105-8C22-CACCE08992FB}"/>
              </a:ext>
            </a:extLst>
          </p:cNvPr>
          <p:cNvSpPr/>
          <p:nvPr/>
        </p:nvSpPr>
        <p:spPr>
          <a:xfrm>
            <a:off x="279633" y="833906"/>
            <a:ext cx="7966745" cy="369332"/>
          </a:xfrm>
          <a:prstGeom prst="rect">
            <a:avLst/>
          </a:prstGeom>
        </p:spPr>
        <p:txBody>
          <a:bodyPr wrap="square">
            <a:spAutoFit/>
          </a:bodyPr>
          <a:lstStyle/>
          <a:p>
            <a:r>
              <a:rPr lang="fr-FR" dirty="0"/>
              <a:t>3. Définition du Projet Educatif </a:t>
            </a:r>
          </a:p>
        </p:txBody>
      </p:sp>
      <p:sp>
        <p:nvSpPr>
          <p:cNvPr id="8" name="Rectangle 7">
            <a:extLst>
              <a:ext uri="{FF2B5EF4-FFF2-40B4-BE49-F238E27FC236}">
                <a16:creationId xmlns:a16="http://schemas.microsoft.com/office/drawing/2014/main" id="{E22A4A8C-E97E-4851-A368-18A17DE33311}"/>
              </a:ext>
            </a:extLst>
          </p:cNvPr>
          <p:cNvSpPr/>
          <p:nvPr/>
        </p:nvSpPr>
        <p:spPr>
          <a:xfrm>
            <a:off x="279633" y="1326403"/>
            <a:ext cx="11347508" cy="4585871"/>
          </a:xfrm>
          <a:prstGeom prst="rect">
            <a:avLst/>
          </a:prstGeom>
        </p:spPr>
        <p:txBody>
          <a:bodyPr wrap="square">
            <a:spAutoFit/>
          </a:bodyPr>
          <a:lstStyle/>
          <a:p>
            <a:pPr algn="just"/>
            <a:r>
              <a:rPr lang="fr-FR" sz="1600" b="1" dirty="0">
                <a:solidFill>
                  <a:srgbClr val="00B0F0"/>
                </a:solidFill>
              </a:rPr>
              <a:t>L’ organisateur du séjour est tenus d’établir un projet éducatif et de le fournir lors de la déclaration.</a:t>
            </a:r>
          </a:p>
          <a:p>
            <a:pPr algn="just"/>
            <a:endParaRPr lang="fr-FR" sz="1600" dirty="0"/>
          </a:p>
          <a:p>
            <a:pPr algn="just"/>
            <a:r>
              <a:rPr lang="fr-FR" sz="1600" dirty="0"/>
              <a:t>Ce document doit prendre en compte, dans l’organisation de la vie collective et de la pratique des diverses activités, </a:t>
            </a:r>
            <a:r>
              <a:rPr lang="fr-FR" sz="1600" b="1" dirty="0">
                <a:solidFill>
                  <a:srgbClr val="00B0F0"/>
                </a:solidFill>
              </a:rPr>
              <a:t>les besoins psychologiques et physiologiques</a:t>
            </a:r>
            <a:r>
              <a:rPr lang="fr-FR" sz="1600" dirty="0"/>
              <a:t> du public accueilli.</a:t>
            </a:r>
          </a:p>
          <a:p>
            <a:pPr algn="just"/>
            <a:endParaRPr lang="fr-FR" sz="1600" dirty="0"/>
          </a:p>
          <a:p>
            <a:pPr algn="just"/>
            <a:r>
              <a:rPr lang="fr-FR" sz="1600" dirty="0"/>
              <a:t>Il définit les </a:t>
            </a:r>
            <a:r>
              <a:rPr lang="fr-FR" sz="1600" b="1" dirty="0">
                <a:solidFill>
                  <a:srgbClr val="00B0F0"/>
                </a:solidFill>
              </a:rPr>
              <a:t>objectifs de l’action éducative</a:t>
            </a:r>
            <a:r>
              <a:rPr lang="fr-FR" sz="1600" dirty="0"/>
              <a:t> et précise les </a:t>
            </a:r>
            <a:r>
              <a:rPr lang="fr-FR" sz="1600" b="1" dirty="0">
                <a:solidFill>
                  <a:srgbClr val="00B0F0"/>
                </a:solidFill>
              </a:rPr>
              <a:t>mesures prises</a:t>
            </a:r>
            <a:r>
              <a:rPr lang="fr-FR" sz="1600" dirty="0"/>
              <a:t> par l’organisateur pour être informé de sa mise en œuvre.</a:t>
            </a:r>
          </a:p>
          <a:p>
            <a:pPr algn="just"/>
            <a:endParaRPr lang="fr-FR" sz="1600" dirty="0"/>
          </a:p>
          <a:p>
            <a:r>
              <a:rPr lang="fr-FR" sz="1600" b="1" i="1" dirty="0">
                <a:solidFill>
                  <a:srgbClr val="00B0F0"/>
                </a:solidFill>
              </a:rPr>
              <a:t>La liste suivante peut servir d’exemples de thèmes à aborder à travers le projet éducatif :</a:t>
            </a:r>
          </a:p>
          <a:p>
            <a:endParaRPr lang="fr-FR" sz="1600" i="1" dirty="0"/>
          </a:p>
          <a:p>
            <a:pPr marL="171450" indent="-171450">
              <a:buFontTx/>
              <a:buChar char="-"/>
            </a:pPr>
            <a:r>
              <a:rPr lang="fr-FR" sz="1600" i="1" dirty="0"/>
              <a:t>Permettre au mineur de vivre un temps de loisirs ou de vacances</a:t>
            </a:r>
          </a:p>
          <a:p>
            <a:pPr marL="171450" indent="-171450">
              <a:buFontTx/>
              <a:buChar char="-"/>
            </a:pPr>
            <a:r>
              <a:rPr lang="fr-FR" sz="1600" i="1" dirty="0"/>
              <a:t>Favoriser le développement de l’autonomie du mineur, dans le respect des besoins et des caractéristiques de chaque âge (capacité d’initiative, de créativité, prise de responsabilité...),</a:t>
            </a:r>
          </a:p>
          <a:p>
            <a:pPr marL="171450" indent="-171450">
              <a:buFontTx/>
              <a:buChar char="-"/>
            </a:pPr>
            <a:r>
              <a:rPr lang="fr-FR" sz="1600" i="1" dirty="0"/>
              <a:t>Amener le mineur à découvrir ou pratiquer une activité physique ou sportive</a:t>
            </a:r>
          </a:p>
          <a:p>
            <a:pPr marL="171450" indent="-171450">
              <a:buFontTx/>
              <a:buChar char="-"/>
            </a:pPr>
            <a:r>
              <a:rPr lang="fr-FR" sz="1600" i="1" dirty="0"/>
              <a:t>Favoriser l’acquisition de savoirs faire techniques</a:t>
            </a:r>
          </a:p>
          <a:p>
            <a:pPr marL="171450" indent="-171450">
              <a:buFontTx/>
              <a:buChar char="-"/>
            </a:pPr>
            <a:r>
              <a:rPr lang="fr-FR" sz="1600" i="1" dirty="0"/>
              <a:t>Favoriser la tolérance, l’expression de la solidarité et de la reconnaissance de la diversité</a:t>
            </a:r>
          </a:p>
          <a:p>
            <a:pPr marL="171450" indent="-171450">
              <a:buFontTx/>
              <a:buChar char="-"/>
            </a:pPr>
            <a:r>
              <a:rPr lang="fr-FR" sz="1600" i="1" dirty="0"/>
              <a:t>Développer l’intégration des enfants atteints de troubles de la santé ou de handicaps (lors de séjour mixte valides/invalides)</a:t>
            </a:r>
          </a:p>
          <a:p>
            <a:pPr marL="171450" indent="-171450">
              <a:buFontTx/>
              <a:buChar char="-"/>
            </a:pPr>
            <a:r>
              <a:rPr lang="fr-FR" sz="1600" i="1" dirty="0"/>
              <a:t>Favoriser et permettre l’apprentissage et l’expérimentation de la démocratie et de la citoyenneté</a:t>
            </a:r>
          </a:p>
          <a:p>
            <a:pPr marL="171450" indent="-171450">
              <a:buFontTx/>
              <a:buChar char="-"/>
            </a:pPr>
            <a:r>
              <a:rPr lang="fr-FR" sz="1600" i="1" dirty="0"/>
              <a:t>Favoriser l’ouverture des activités en incitant à la mixité et aux passerelles entre tranches d’âge.</a:t>
            </a:r>
          </a:p>
        </p:txBody>
      </p:sp>
    </p:spTree>
    <p:extLst>
      <p:ext uri="{BB962C8B-B14F-4D97-AF65-F5344CB8AC3E}">
        <p14:creationId xmlns:p14="http://schemas.microsoft.com/office/powerpoint/2010/main" val="682821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Effect transition="in" filter="fade">
                                      <p:cBhvr>
                                        <p:cTn id="14" dur="1000"/>
                                        <p:tgtEl>
                                          <p:spTgt spid="8">
                                            <p:txEl>
                                              <p:pRg st="2" end="2"/>
                                            </p:txEl>
                                          </p:spTgt>
                                        </p:tgtEl>
                                      </p:cBhvr>
                                    </p:animEffect>
                                    <p:anim calcmode="lin" valueType="num">
                                      <p:cBhvr>
                                        <p:cTn id="15"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Effect transition="in" filter="fade">
                                      <p:cBhvr>
                                        <p:cTn id="21" dur="1000"/>
                                        <p:tgtEl>
                                          <p:spTgt spid="8">
                                            <p:txEl>
                                              <p:pRg st="4" end="4"/>
                                            </p:txEl>
                                          </p:spTgt>
                                        </p:tgtEl>
                                      </p:cBhvr>
                                    </p:animEffect>
                                    <p:anim calcmode="lin" valueType="num">
                                      <p:cBhvr>
                                        <p:cTn id="22"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6" end="6"/>
                                            </p:txEl>
                                          </p:spTgt>
                                        </p:tgtEl>
                                        <p:attrNameLst>
                                          <p:attrName>style.visibility</p:attrName>
                                        </p:attrNameLst>
                                      </p:cBhvr>
                                      <p:to>
                                        <p:strVal val="visible"/>
                                      </p:to>
                                    </p:set>
                                    <p:animEffect transition="in" filter="fade">
                                      <p:cBhvr>
                                        <p:cTn id="28" dur="1000"/>
                                        <p:tgtEl>
                                          <p:spTgt spid="8">
                                            <p:txEl>
                                              <p:pRg st="6" end="6"/>
                                            </p:txEl>
                                          </p:spTgt>
                                        </p:tgtEl>
                                      </p:cBhvr>
                                    </p:animEffect>
                                    <p:anim calcmode="lin" valueType="num">
                                      <p:cBhvr>
                                        <p:cTn id="29"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8">
                                            <p:txEl>
                                              <p:pRg st="8" end="8"/>
                                            </p:txEl>
                                          </p:spTgt>
                                        </p:tgtEl>
                                        <p:attrNameLst>
                                          <p:attrName>style.visibility</p:attrName>
                                        </p:attrNameLst>
                                      </p:cBhvr>
                                      <p:to>
                                        <p:strVal val="visible"/>
                                      </p:to>
                                    </p:set>
                                    <p:anim calcmode="lin" valueType="num">
                                      <p:cBhvr>
                                        <p:cTn id="35" dur="1000" fill="hold"/>
                                        <p:tgtEl>
                                          <p:spTgt spid="8">
                                            <p:txEl>
                                              <p:pRg st="8" end="8"/>
                                            </p:txEl>
                                          </p:spTgt>
                                        </p:tgtEl>
                                        <p:attrNameLst>
                                          <p:attrName>ppt_w</p:attrName>
                                        </p:attrNameLst>
                                      </p:cBhvr>
                                      <p:tavLst>
                                        <p:tav tm="0">
                                          <p:val>
                                            <p:fltVal val="0"/>
                                          </p:val>
                                        </p:tav>
                                        <p:tav tm="100000">
                                          <p:val>
                                            <p:strVal val="#ppt_w"/>
                                          </p:val>
                                        </p:tav>
                                      </p:tavLst>
                                    </p:anim>
                                    <p:anim calcmode="lin" valueType="num">
                                      <p:cBhvr>
                                        <p:cTn id="36" dur="1000" fill="hold"/>
                                        <p:tgtEl>
                                          <p:spTgt spid="8">
                                            <p:txEl>
                                              <p:pRg st="8" end="8"/>
                                            </p:txEl>
                                          </p:spTgt>
                                        </p:tgtEl>
                                        <p:attrNameLst>
                                          <p:attrName>ppt_h</p:attrName>
                                        </p:attrNameLst>
                                      </p:cBhvr>
                                      <p:tavLst>
                                        <p:tav tm="0">
                                          <p:val>
                                            <p:fltVal val="0"/>
                                          </p:val>
                                        </p:tav>
                                        <p:tav tm="100000">
                                          <p:val>
                                            <p:strVal val="#ppt_h"/>
                                          </p:val>
                                        </p:tav>
                                      </p:tavLst>
                                    </p:anim>
                                    <p:anim calcmode="lin" valueType="num">
                                      <p:cBhvr>
                                        <p:cTn id="37" dur="1000" fill="hold"/>
                                        <p:tgtEl>
                                          <p:spTgt spid="8">
                                            <p:txEl>
                                              <p:pRg st="8" end="8"/>
                                            </p:txEl>
                                          </p:spTgt>
                                        </p:tgtEl>
                                        <p:attrNameLst>
                                          <p:attrName>style.rotation</p:attrName>
                                        </p:attrNameLst>
                                      </p:cBhvr>
                                      <p:tavLst>
                                        <p:tav tm="0">
                                          <p:val>
                                            <p:fltVal val="90"/>
                                          </p:val>
                                        </p:tav>
                                        <p:tav tm="100000">
                                          <p:val>
                                            <p:fltVal val="0"/>
                                          </p:val>
                                        </p:tav>
                                      </p:tavLst>
                                    </p:anim>
                                    <p:animEffect transition="in" filter="fade">
                                      <p:cBhvr>
                                        <p:cTn id="38" dur="1000"/>
                                        <p:tgtEl>
                                          <p:spTgt spid="8">
                                            <p:txEl>
                                              <p:pRg st="8" end="8"/>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nodeType="clickEffect">
                                  <p:stCondLst>
                                    <p:cond delay="0"/>
                                  </p:stCondLst>
                                  <p:childTnLst>
                                    <p:set>
                                      <p:cBhvr>
                                        <p:cTn id="42" dur="1" fill="hold">
                                          <p:stCondLst>
                                            <p:cond delay="0"/>
                                          </p:stCondLst>
                                        </p:cTn>
                                        <p:tgtEl>
                                          <p:spTgt spid="8">
                                            <p:txEl>
                                              <p:pRg st="9" end="9"/>
                                            </p:txEl>
                                          </p:spTgt>
                                        </p:tgtEl>
                                        <p:attrNameLst>
                                          <p:attrName>style.visibility</p:attrName>
                                        </p:attrNameLst>
                                      </p:cBhvr>
                                      <p:to>
                                        <p:strVal val="visible"/>
                                      </p:to>
                                    </p:set>
                                    <p:anim calcmode="lin" valueType="num">
                                      <p:cBhvr>
                                        <p:cTn id="43" dur="1000" fill="hold"/>
                                        <p:tgtEl>
                                          <p:spTgt spid="8">
                                            <p:txEl>
                                              <p:pRg st="9" end="9"/>
                                            </p:txEl>
                                          </p:spTgt>
                                        </p:tgtEl>
                                        <p:attrNameLst>
                                          <p:attrName>ppt_w</p:attrName>
                                        </p:attrNameLst>
                                      </p:cBhvr>
                                      <p:tavLst>
                                        <p:tav tm="0">
                                          <p:val>
                                            <p:fltVal val="0"/>
                                          </p:val>
                                        </p:tav>
                                        <p:tav tm="100000">
                                          <p:val>
                                            <p:strVal val="#ppt_w"/>
                                          </p:val>
                                        </p:tav>
                                      </p:tavLst>
                                    </p:anim>
                                    <p:anim calcmode="lin" valueType="num">
                                      <p:cBhvr>
                                        <p:cTn id="44" dur="1000" fill="hold"/>
                                        <p:tgtEl>
                                          <p:spTgt spid="8">
                                            <p:txEl>
                                              <p:pRg st="9" end="9"/>
                                            </p:txEl>
                                          </p:spTgt>
                                        </p:tgtEl>
                                        <p:attrNameLst>
                                          <p:attrName>ppt_h</p:attrName>
                                        </p:attrNameLst>
                                      </p:cBhvr>
                                      <p:tavLst>
                                        <p:tav tm="0">
                                          <p:val>
                                            <p:fltVal val="0"/>
                                          </p:val>
                                        </p:tav>
                                        <p:tav tm="100000">
                                          <p:val>
                                            <p:strVal val="#ppt_h"/>
                                          </p:val>
                                        </p:tav>
                                      </p:tavLst>
                                    </p:anim>
                                    <p:anim calcmode="lin" valueType="num">
                                      <p:cBhvr>
                                        <p:cTn id="45" dur="1000" fill="hold"/>
                                        <p:tgtEl>
                                          <p:spTgt spid="8">
                                            <p:txEl>
                                              <p:pRg st="9" end="9"/>
                                            </p:txEl>
                                          </p:spTgt>
                                        </p:tgtEl>
                                        <p:attrNameLst>
                                          <p:attrName>style.rotation</p:attrName>
                                        </p:attrNameLst>
                                      </p:cBhvr>
                                      <p:tavLst>
                                        <p:tav tm="0">
                                          <p:val>
                                            <p:fltVal val="90"/>
                                          </p:val>
                                        </p:tav>
                                        <p:tav tm="100000">
                                          <p:val>
                                            <p:fltVal val="0"/>
                                          </p:val>
                                        </p:tav>
                                      </p:tavLst>
                                    </p:anim>
                                    <p:animEffect transition="in" filter="fade">
                                      <p:cBhvr>
                                        <p:cTn id="46" dur="1000"/>
                                        <p:tgtEl>
                                          <p:spTgt spid="8">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nodeType="clickEffect">
                                  <p:stCondLst>
                                    <p:cond delay="0"/>
                                  </p:stCondLst>
                                  <p:childTnLst>
                                    <p:set>
                                      <p:cBhvr>
                                        <p:cTn id="50" dur="1" fill="hold">
                                          <p:stCondLst>
                                            <p:cond delay="0"/>
                                          </p:stCondLst>
                                        </p:cTn>
                                        <p:tgtEl>
                                          <p:spTgt spid="8">
                                            <p:txEl>
                                              <p:pRg st="10" end="10"/>
                                            </p:txEl>
                                          </p:spTgt>
                                        </p:tgtEl>
                                        <p:attrNameLst>
                                          <p:attrName>style.visibility</p:attrName>
                                        </p:attrNameLst>
                                      </p:cBhvr>
                                      <p:to>
                                        <p:strVal val="visible"/>
                                      </p:to>
                                    </p:set>
                                    <p:anim calcmode="lin" valueType="num">
                                      <p:cBhvr>
                                        <p:cTn id="51" dur="1000" fill="hold"/>
                                        <p:tgtEl>
                                          <p:spTgt spid="8">
                                            <p:txEl>
                                              <p:pRg st="10" end="10"/>
                                            </p:txEl>
                                          </p:spTgt>
                                        </p:tgtEl>
                                        <p:attrNameLst>
                                          <p:attrName>ppt_w</p:attrName>
                                        </p:attrNameLst>
                                      </p:cBhvr>
                                      <p:tavLst>
                                        <p:tav tm="0">
                                          <p:val>
                                            <p:fltVal val="0"/>
                                          </p:val>
                                        </p:tav>
                                        <p:tav tm="100000">
                                          <p:val>
                                            <p:strVal val="#ppt_w"/>
                                          </p:val>
                                        </p:tav>
                                      </p:tavLst>
                                    </p:anim>
                                    <p:anim calcmode="lin" valueType="num">
                                      <p:cBhvr>
                                        <p:cTn id="52" dur="1000" fill="hold"/>
                                        <p:tgtEl>
                                          <p:spTgt spid="8">
                                            <p:txEl>
                                              <p:pRg st="10" end="10"/>
                                            </p:txEl>
                                          </p:spTgt>
                                        </p:tgtEl>
                                        <p:attrNameLst>
                                          <p:attrName>ppt_h</p:attrName>
                                        </p:attrNameLst>
                                      </p:cBhvr>
                                      <p:tavLst>
                                        <p:tav tm="0">
                                          <p:val>
                                            <p:fltVal val="0"/>
                                          </p:val>
                                        </p:tav>
                                        <p:tav tm="100000">
                                          <p:val>
                                            <p:strVal val="#ppt_h"/>
                                          </p:val>
                                        </p:tav>
                                      </p:tavLst>
                                    </p:anim>
                                    <p:anim calcmode="lin" valueType="num">
                                      <p:cBhvr>
                                        <p:cTn id="53" dur="1000" fill="hold"/>
                                        <p:tgtEl>
                                          <p:spTgt spid="8">
                                            <p:txEl>
                                              <p:pRg st="10" end="10"/>
                                            </p:txEl>
                                          </p:spTgt>
                                        </p:tgtEl>
                                        <p:attrNameLst>
                                          <p:attrName>style.rotation</p:attrName>
                                        </p:attrNameLst>
                                      </p:cBhvr>
                                      <p:tavLst>
                                        <p:tav tm="0">
                                          <p:val>
                                            <p:fltVal val="90"/>
                                          </p:val>
                                        </p:tav>
                                        <p:tav tm="100000">
                                          <p:val>
                                            <p:fltVal val="0"/>
                                          </p:val>
                                        </p:tav>
                                      </p:tavLst>
                                    </p:anim>
                                    <p:animEffect transition="in" filter="fade">
                                      <p:cBhvr>
                                        <p:cTn id="54" dur="1000"/>
                                        <p:tgtEl>
                                          <p:spTgt spid="8">
                                            <p:txEl>
                                              <p:pRg st="10" end="1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nodeType="clickEffect">
                                  <p:stCondLst>
                                    <p:cond delay="0"/>
                                  </p:stCondLst>
                                  <p:childTnLst>
                                    <p:set>
                                      <p:cBhvr>
                                        <p:cTn id="58" dur="1" fill="hold">
                                          <p:stCondLst>
                                            <p:cond delay="0"/>
                                          </p:stCondLst>
                                        </p:cTn>
                                        <p:tgtEl>
                                          <p:spTgt spid="8">
                                            <p:txEl>
                                              <p:pRg st="11" end="11"/>
                                            </p:txEl>
                                          </p:spTgt>
                                        </p:tgtEl>
                                        <p:attrNameLst>
                                          <p:attrName>style.visibility</p:attrName>
                                        </p:attrNameLst>
                                      </p:cBhvr>
                                      <p:to>
                                        <p:strVal val="visible"/>
                                      </p:to>
                                    </p:set>
                                    <p:anim calcmode="lin" valueType="num">
                                      <p:cBhvr>
                                        <p:cTn id="59" dur="1000" fill="hold"/>
                                        <p:tgtEl>
                                          <p:spTgt spid="8">
                                            <p:txEl>
                                              <p:pRg st="11" end="11"/>
                                            </p:txEl>
                                          </p:spTgt>
                                        </p:tgtEl>
                                        <p:attrNameLst>
                                          <p:attrName>ppt_w</p:attrName>
                                        </p:attrNameLst>
                                      </p:cBhvr>
                                      <p:tavLst>
                                        <p:tav tm="0">
                                          <p:val>
                                            <p:fltVal val="0"/>
                                          </p:val>
                                        </p:tav>
                                        <p:tav tm="100000">
                                          <p:val>
                                            <p:strVal val="#ppt_w"/>
                                          </p:val>
                                        </p:tav>
                                      </p:tavLst>
                                    </p:anim>
                                    <p:anim calcmode="lin" valueType="num">
                                      <p:cBhvr>
                                        <p:cTn id="60" dur="1000" fill="hold"/>
                                        <p:tgtEl>
                                          <p:spTgt spid="8">
                                            <p:txEl>
                                              <p:pRg st="11" end="11"/>
                                            </p:txEl>
                                          </p:spTgt>
                                        </p:tgtEl>
                                        <p:attrNameLst>
                                          <p:attrName>ppt_h</p:attrName>
                                        </p:attrNameLst>
                                      </p:cBhvr>
                                      <p:tavLst>
                                        <p:tav tm="0">
                                          <p:val>
                                            <p:fltVal val="0"/>
                                          </p:val>
                                        </p:tav>
                                        <p:tav tm="100000">
                                          <p:val>
                                            <p:strVal val="#ppt_h"/>
                                          </p:val>
                                        </p:tav>
                                      </p:tavLst>
                                    </p:anim>
                                    <p:anim calcmode="lin" valueType="num">
                                      <p:cBhvr>
                                        <p:cTn id="61" dur="1000" fill="hold"/>
                                        <p:tgtEl>
                                          <p:spTgt spid="8">
                                            <p:txEl>
                                              <p:pRg st="11" end="11"/>
                                            </p:txEl>
                                          </p:spTgt>
                                        </p:tgtEl>
                                        <p:attrNameLst>
                                          <p:attrName>style.rotation</p:attrName>
                                        </p:attrNameLst>
                                      </p:cBhvr>
                                      <p:tavLst>
                                        <p:tav tm="0">
                                          <p:val>
                                            <p:fltVal val="90"/>
                                          </p:val>
                                        </p:tav>
                                        <p:tav tm="100000">
                                          <p:val>
                                            <p:fltVal val="0"/>
                                          </p:val>
                                        </p:tav>
                                      </p:tavLst>
                                    </p:anim>
                                    <p:animEffect transition="in" filter="fade">
                                      <p:cBhvr>
                                        <p:cTn id="62" dur="1000"/>
                                        <p:tgtEl>
                                          <p:spTgt spid="8">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1" presetClass="entr" presetSubtype="0" fill="hold" nodeType="clickEffect">
                                  <p:stCondLst>
                                    <p:cond delay="0"/>
                                  </p:stCondLst>
                                  <p:childTnLst>
                                    <p:set>
                                      <p:cBhvr>
                                        <p:cTn id="66" dur="1" fill="hold">
                                          <p:stCondLst>
                                            <p:cond delay="0"/>
                                          </p:stCondLst>
                                        </p:cTn>
                                        <p:tgtEl>
                                          <p:spTgt spid="8">
                                            <p:txEl>
                                              <p:pRg st="12" end="12"/>
                                            </p:txEl>
                                          </p:spTgt>
                                        </p:tgtEl>
                                        <p:attrNameLst>
                                          <p:attrName>style.visibility</p:attrName>
                                        </p:attrNameLst>
                                      </p:cBhvr>
                                      <p:to>
                                        <p:strVal val="visible"/>
                                      </p:to>
                                    </p:set>
                                    <p:anim calcmode="lin" valueType="num">
                                      <p:cBhvr>
                                        <p:cTn id="67" dur="1000" fill="hold"/>
                                        <p:tgtEl>
                                          <p:spTgt spid="8">
                                            <p:txEl>
                                              <p:pRg st="12" end="12"/>
                                            </p:txEl>
                                          </p:spTgt>
                                        </p:tgtEl>
                                        <p:attrNameLst>
                                          <p:attrName>ppt_w</p:attrName>
                                        </p:attrNameLst>
                                      </p:cBhvr>
                                      <p:tavLst>
                                        <p:tav tm="0">
                                          <p:val>
                                            <p:fltVal val="0"/>
                                          </p:val>
                                        </p:tav>
                                        <p:tav tm="100000">
                                          <p:val>
                                            <p:strVal val="#ppt_w"/>
                                          </p:val>
                                        </p:tav>
                                      </p:tavLst>
                                    </p:anim>
                                    <p:anim calcmode="lin" valueType="num">
                                      <p:cBhvr>
                                        <p:cTn id="68" dur="1000" fill="hold"/>
                                        <p:tgtEl>
                                          <p:spTgt spid="8">
                                            <p:txEl>
                                              <p:pRg st="12" end="12"/>
                                            </p:txEl>
                                          </p:spTgt>
                                        </p:tgtEl>
                                        <p:attrNameLst>
                                          <p:attrName>ppt_h</p:attrName>
                                        </p:attrNameLst>
                                      </p:cBhvr>
                                      <p:tavLst>
                                        <p:tav tm="0">
                                          <p:val>
                                            <p:fltVal val="0"/>
                                          </p:val>
                                        </p:tav>
                                        <p:tav tm="100000">
                                          <p:val>
                                            <p:strVal val="#ppt_h"/>
                                          </p:val>
                                        </p:tav>
                                      </p:tavLst>
                                    </p:anim>
                                    <p:anim calcmode="lin" valueType="num">
                                      <p:cBhvr>
                                        <p:cTn id="69" dur="1000" fill="hold"/>
                                        <p:tgtEl>
                                          <p:spTgt spid="8">
                                            <p:txEl>
                                              <p:pRg st="12" end="12"/>
                                            </p:txEl>
                                          </p:spTgt>
                                        </p:tgtEl>
                                        <p:attrNameLst>
                                          <p:attrName>style.rotation</p:attrName>
                                        </p:attrNameLst>
                                      </p:cBhvr>
                                      <p:tavLst>
                                        <p:tav tm="0">
                                          <p:val>
                                            <p:fltVal val="90"/>
                                          </p:val>
                                        </p:tav>
                                        <p:tav tm="100000">
                                          <p:val>
                                            <p:fltVal val="0"/>
                                          </p:val>
                                        </p:tav>
                                      </p:tavLst>
                                    </p:anim>
                                    <p:animEffect transition="in" filter="fade">
                                      <p:cBhvr>
                                        <p:cTn id="70" dur="1000"/>
                                        <p:tgtEl>
                                          <p:spTgt spid="8">
                                            <p:txEl>
                                              <p:pRg st="12" end="12"/>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31" presetClass="entr" presetSubtype="0" fill="hold" nodeType="clickEffect">
                                  <p:stCondLst>
                                    <p:cond delay="0"/>
                                  </p:stCondLst>
                                  <p:childTnLst>
                                    <p:set>
                                      <p:cBhvr>
                                        <p:cTn id="74" dur="1" fill="hold">
                                          <p:stCondLst>
                                            <p:cond delay="0"/>
                                          </p:stCondLst>
                                        </p:cTn>
                                        <p:tgtEl>
                                          <p:spTgt spid="8">
                                            <p:txEl>
                                              <p:pRg st="13" end="13"/>
                                            </p:txEl>
                                          </p:spTgt>
                                        </p:tgtEl>
                                        <p:attrNameLst>
                                          <p:attrName>style.visibility</p:attrName>
                                        </p:attrNameLst>
                                      </p:cBhvr>
                                      <p:to>
                                        <p:strVal val="visible"/>
                                      </p:to>
                                    </p:set>
                                    <p:anim calcmode="lin" valueType="num">
                                      <p:cBhvr>
                                        <p:cTn id="75" dur="1000" fill="hold"/>
                                        <p:tgtEl>
                                          <p:spTgt spid="8">
                                            <p:txEl>
                                              <p:pRg st="13" end="13"/>
                                            </p:txEl>
                                          </p:spTgt>
                                        </p:tgtEl>
                                        <p:attrNameLst>
                                          <p:attrName>ppt_w</p:attrName>
                                        </p:attrNameLst>
                                      </p:cBhvr>
                                      <p:tavLst>
                                        <p:tav tm="0">
                                          <p:val>
                                            <p:fltVal val="0"/>
                                          </p:val>
                                        </p:tav>
                                        <p:tav tm="100000">
                                          <p:val>
                                            <p:strVal val="#ppt_w"/>
                                          </p:val>
                                        </p:tav>
                                      </p:tavLst>
                                    </p:anim>
                                    <p:anim calcmode="lin" valueType="num">
                                      <p:cBhvr>
                                        <p:cTn id="76" dur="1000" fill="hold"/>
                                        <p:tgtEl>
                                          <p:spTgt spid="8">
                                            <p:txEl>
                                              <p:pRg st="13" end="13"/>
                                            </p:txEl>
                                          </p:spTgt>
                                        </p:tgtEl>
                                        <p:attrNameLst>
                                          <p:attrName>ppt_h</p:attrName>
                                        </p:attrNameLst>
                                      </p:cBhvr>
                                      <p:tavLst>
                                        <p:tav tm="0">
                                          <p:val>
                                            <p:fltVal val="0"/>
                                          </p:val>
                                        </p:tav>
                                        <p:tav tm="100000">
                                          <p:val>
                                            <p:strVal val="#ppt_h"/>
                                          </p:val>
                                        </p:tav>
                                      </p:tavLst>
                                    </p:anim>
                                    <p:anim calcmode="lin" valueType="num">
                                      <p:cBhvr>
                                        <p:cTn id="77" dur="1000" fill="hold"/>
                                        <p:tgtEl>
                                          <p:spTgt spid="8">
                                            <p:txEl>
                                              <p:pRg st="13" end="13"/>
                                            </p:txEl>
                                          </p:spTgt>
                                        </p:tgtEl>
                                        <p:attrNameLst>
                                          <p:attrName>style.rotation</p:attrName>
                                        </p:attrNameLst>
                                      </p:cBhvr>
                                      <p:tavLst>
                                        <p:tav tm="0">
                                          <p:val>
                                            <p:fltVal val="90"/>
                                          </p:val>
                                        </p:tav>
                                        <p:tav tm="100000">
                                          <p:val>
                                            <p:fltVal val="0"/>
                                          </p:val>
                                        </p:tav>
                                      </p:tavLst>
                                    </p:anim>
                                    <p:animEffect transition="in" filter="fade">
                                      <p:cBhvr>
                                        <p:cTn id="78" dur="1000"/>
                                        <p:tgtEl>
                                          <p:spTgt spid="8">
                                            <p:txEl>
                                              <p:pRg st="13" end="13"/>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31" presetClass="entr" presetSubtype="0" fill="hold" nodeType="clickEffect">
                                  <p:stCondLst>
                                    <p:cond delay="0"/>
                                  </p:stCondLst>
                                  <p:childTnLst>
                                    <p:set>
                                      <p:cBhvr>
                                        <p:cTn id="82" dur="1" fill="hold">
                                          <p:stCondLst>
                                            <p:cond delay="0"/>
                                          </p:stCondLst>
                                        </p:cTn>
                                        <p:tgtEl>
                                          <p:spTgt spid="8">
                                            <p:txEl>
                                              <p:pRg st="14" end="14"/>
                                            </p:txEl>
                                          </p:spTgt>
                                        </p:tgtEl>
                                        <p:attrNameLst>
                                          <p:attrName>style.visibility</p:attrName>
                                        </p:attrNameLst>
                                      </p:cBhvr>
                                      <p:to>
                                        <p:strVal val="visible"/>
                                      </p:to>
                                    </p:set>
                                    <p:anim calcmode="lin" valueType="num">
                                      <p:cBhvr>
                                        <p:cTn id="83" dur="1000" fill="hold"/>
                                        <p:tgtEl>
                                          <p:spTgt spid="8">
                                            <p:txEl>
                                              <p:pRg st="14" end="14"/>
                                            </p:txEl>
                                          </p:spTgt>
                                        </p:tgtEl>
                                        <p:attrNameLst>
                                          <p:attrName>ppt_w</p:attrName>
                                        </p:attrNameLst>
                                      </p:cBhvr>
                                      <p:tavLst>
                                        <p:tav tm="0">
                                          <p:val>
                                            <p:fltVal val="0"/>
                                          </p:val>
                                        </p:tav>
                                        <p:tav tm="100000">
                                          <p:val>
                                            <p:strVal val="#ppt_w"/>
                                          </p:val>
                                        </p:tav>
                                      </p:tavLst>
                                    </p:anim>
                                    <p:anim calcmode="lin" valueType="num">
                                      <p:cBhvr>
                                        <p:cTn id="84" dur="1000" fill="hold"/>
                                        <p:tgtEl>
                                          <p:spTgt spid="8">
                                            <p:txEl>
                                              <p:pRg st="14" end="14"/>
                                            </p:txEl>
                                          </p:spTgt>
                                        </p:tgtEl>
                                        <p:attrNameLst>
                                          <p:attrName>ppt_h</p:attrName>
                                        </p:attrNameLst>
                                      </p:cBhvr>
                                      <p:tavLst>
                                        <p:tav tm="0">
                                          <p:val>
                                            <p:fltVal val="0"/>
                                          </p:val>
                                        </p:tav>
                                        <p:tav tm="100000">
                                          <p:val>
                                            <p:strVal val="#ppt_h"/>
                                          </p:val>
                                        </p:tav>
                                      </p:tavLst>
                                    </p:anim>
                                    <p:anim calcmode="lin" valueType="num">
                                      <p:cBhvr>
                                        <p:cTn id="85" dur="1000" fill="hold"/>
                                        <p:tgtEl>
                                          <p:spTgt spid="8">
                                            <p:txEl>
                                              <p:pRg st="14" end="14"/>
                                            </p:txEl>
                                          </p:spTgt>
                                        </p:tgtEl>
                                        <p:attrNameLst>
                                          <p:attrName>style.rotation</p:attrName>
                                        </p:attrNameLst>
                                      </p:cBhvr>
                                      <p:tavLst>
                                        <p:tav tm="0">
                                          <p:val>
                                            <p:fltVal val="90"/>
                                          </p:val>
                                        </p:tav>
                                        <p:tav tm="100000">
                                          <p:val>
                                            <p:fltVal val="0"/>
                                          </p:val>
                                        </p:tav>
                                      </p:tavLst>
                                    </p:anim>
                                    <p:animEffect transition="in" filter="fade">
                                      <p:cBhvr>
                                        <p:cTn id="86" dur="1000"/>
                                        <p:tgtEl>
                                          <p:spTgt spid="8">
                                            <p:txEl>
                                              <p:pRg st="14" end="14"/>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31" presetClass="entr" presetSubtype="0" fill="hold" nodeType="clickEffect">
                                  <p:stCondLst>
                                    <p:cond delay="0"/>
                                  </p:stCondLst>
                                  <p:childTnLst>
                                    <p:set>
                                      <p:cBhvr>
                                        <p:cTn id="90" dur="1" fill="hold">
                                          <p:stCondLst>
                                            <p:cond delay="0"/>
                                          </p:stCondLst>
                                        </p:cTn>
                                        <p:tgtEl>
                                          <p:spTgt spid="8">
                                            <p:txEl>
                                              <p:pRg st="15" end="15"/>
                                            </p:txEl>
                                          </p:spTgt>
                                        </p:tgtEl>
                                        <p:attrNameLst>
                                          <p:attrName>style.visibility</p:attrName>
                                        </p:attrNameLst>
                                      </p:cBhvr>
                                      <p:to>
                                        <p:strVal val="visible"/>
                                      </p:to>
                                    </p:set>
                                    <p:anim calcmode="lin" valueType="num">
                                      <p:cBhvr>
                                        <p:cTn id="91" dur="1000" fill="hold"/>
                                        <p:tgtEl>
                                          <p:spTgt spid="8">
                                            <p:txEl>
                                              <p:pRg st="15" end="15"/>
                                            </p:txEl>
                                          </p:spTgt>
                                        </p:tgtEl>
                                        <p:attrNameLst>
                                          <p:attrName>ppt_w</p:attrName>
                                        </p:attrNameLst>
                                      </p:cBhvr>
                                      <p:tavLst>
                                        <p:tav tm="0">
                                          <p:val>
                                            <p:fltVal val="0"/>
                                          </p:val>
                                        </p:tav>
                                        <p:tav tm="100000">
                                          <p:val>
                                            <p:strVal val="#ppt_w"/>
                                          </p:val>
                                        </p:tav>
                                      </p:tavLst>
                                    </p:anim>
                                    <p:anim calcmode="lin" valueType="num">
                                      <p:cBhvr>
                                        <p:cTn id="92" dur="1000" fill="hold"/>
                                        <p:tgtEl>
                                          <p:spTgt spid="8">
                                            <p:txEl>
                                              <p:pRg st="15" end="15"/>
                                            </p:txEl>
                                          </p:spTgt>
                                        </p:tgtEl>
                                        <p:attrNameLst>
                                          <p:attrName>ppt_h</p:attrName>
                                        </p:attrNameLst>
                                      </p:cBhvr>
                                      <p:tavLst>
                                        <p:tav tm="0">
                                          <p:val>
                                            <p:fltVal val="0"/>
                                          </p:val>
                                        </p:tav>
                                        <p:tav tm="100000">
                                          <p:val>
                                            <p:strVal val="#ppt_h"/>
                                          </p:val>
                                        </p:tav>
                                      </p:tavLst>
                                    </p:anim>
                                    <p:anim calcmode="lin" valueType="num">
                                      <p:cBhvr>
                                        <p:cTn id="93" dur="1000" fill="hold"/>
                                        <p:tgtEl>
                                          <p:spTgt spid="8">
                                            <p:txEl>
                                              <p:pRg st="15" end="15"/>
                                            </p:txEl>
                                          </p:spTgt>
                                        </p:tgtEl>
                                        <p:attrNameLst>
                                          <p:attrName>style.rotation</p:attrName>
                                        </p:attrNameLst>
                                      </p:cBhvr>
                                      <p:tavLst>
                                        <p:tav tm="0">
                                          <p:val>
                                            <p:fltVal val="90"/>
                                          </p:val>
                                        </p:tav>
                                        <p:tav tm="100000">
                                          <p:val>
                                            <p:fltVal val="0"/>
                                          </p:val>
                                        </p:tav>
                                      </p:tavLst>
                                    </p:anim>
                                    <p:animEffect transition="in" filter="fade">
                                      <p:cBhvr>
                                        <p:cTn id="94" dur="1000"/>
                                        <p:tgtEl>
                                          <p:spTgt spid="8">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Une image contenant signe, texte, extérieur&#10;&#10;Description générée avec un niveau de confiance très élevé">
            <a:extLst>
              <a:ext uri="{FF2B5EF4-FFF2-40B4-BE49-F238E27FC236}">
                <a16:creationId xmlns:a16="http://schemas.microsoft.com/office/drawing/2014/main" id="{39493AA4-0833-4C05-A23F-75E972CE44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2251" y="5648446"/>
            <a:ext cx="1044636" cy="1038100"/>
          </a:xfrm>
          <a:prstGeom prst="rect">
            <a:avLst/>
          </a:prstGeom>
        </p:spPr>
      </p:pic>
      <p:pic>
        <p:nvPicPr>
          <p:cNvPr id="5" name="Image 4">
            <a:extLst>
              <a:ext uri="{FF2B5EF4-FFF2-40B4-BE49-F238E27FC236}">
                <a16:creationId xmlns:a16="http://schemas.microsoft.com/office/drawing/2014/main" id="{C12AE6BE-19CA-4F7E-BB03-8259AF271D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62393" y="171454"/>
            <a:ext cx="2091650" cy="847118"/>
          </a:xfrm>
          <a:prstGeom prst="rect">
            <a:avLst/>
          </a:prstGeom>
        </p:spPr>
      </p:pic>
      <p:sp>
        <p:nvSpPr>
          <p:cNvPr id="6" name="Rectangle 5">
            <a:extLst>
              <a:ext uri="{FF2B5EF4-FFF2-40B4-BE49-F238E27FC236}">
                <a16:creationId xmlns:a16="http://schemas.microsoft.com/office/drawing/2014/main" id="{9049830E-38E1-4579-9EBB-AEA602BAAD2B}"/>
              </a:ext>
            </a:extLst>
          </p:cNvPr>
          <p:cNvSpPr/>
          <p:nvPr/>
        </p:nvSpPr>
        <p:spPr>
          <a:xfrm>
            <a:off x="279633" y="364180"/>
            <a:ext cx="7463406" cy="584775"/>
          </a:xfrm>
          <a:prstGeom prst="rect">
            <a:avLst/>
          </a:prstGeom>
        </p:spPr>
        <p:txBody>
          <a:bodyPr wrap="square">
            <a:spAutoFit/>
          </a:bodyPr>
          <a:lstStyle/>
          <a:p>
            <a:r>
              <a:rPr lang="fr-FR" sz="3200" b="1" dirty="0">
                <a:solidFill>
                  <a:srgbClr val="00B0F0"/>
                </a:solidFill>
              </a:rPr>
              <a:t>OBLIGATIONS DES ORGANISATEURS</a:t>
            </a:r>
          </a:p>
        </p:txBody>
      </p:sp>
      <p:sp>
        <p:nvSpPr>
          <p:cNvPr id="7" name="Rectangle 6">
            <a:extLst>
              <a:ext uri="{FF2B5EF4-FFF2-40B4-BE49-F238E27FC236}">
                <a16:creationId xmlns:a16="http://schemas.microsoft.com/office/drawing/2014/main" id="{5300B44B-A041-4637-A5EE-25218ABFB232}"/>
              </a:ext>
            </a:extLst>
          </p:cNvPr>
          <p:cNvSpPr/>
          <p:nvPr/>
        </p:nvSpPr>
        <p:spPr>
          <a:xfrm>
            <a:off x="279633" y="833906"/>
            <a:ext cx="7966745" cy="369332"/>
          </a:xfrm>
          <a:prstGeom prst="rect">
            <a:avLst/>
          </a:prstGeom>
        </p:spPr>
        <p:txBody>
          <a:bodyPr wrap="square">
            <a:spAutoFit/>
          </a:bodyPr>
          <a:lstStyle/>
          <a:p>
            <a:r>
              <a:rPr lang="fr-FR" dirty="0"/>
              <a:t>3. Définition du Projet Pédagogique </a:t>
            </a:r>
          </a:p>
        </p:txBody>
      </p:sp>
      <p:sp>
        <p:nvSpPr>
          <p:cNvPr id="8" name="Rectangle 7">
            <a:extLst>
              <a:ext uri="{FF2B5EF4-FFF2-40B4-BE49-F238E27FC236}">
                <a16:creationId xmlns:a16="http://schemas.microsoft.com/office/drawing/2014/main" id="{603C2786-547F-46B6-88AE-398D64F2C428}"/>
              </a:ext>
            </a:extLst>
          </p:cNvPr>
          <p:cNvSpPr/>
          <p:nvPr/>
        </p:nvSpPr>
        <p:spPr>
          <a:xfrm>
            <a:off x="274687" y="1284457"/>
            <a:ext cx="11121006" cy="5262979"/>
          </a:xfrm>
          <a:prstGeom prst="rect">
            <a:avLst/>
          </a:prstGeom>
        </p:spPr>
        <p:txBody>
          <a:bodyPr wrap="square">
            <a:spAutoFit/>
          </a:bodyPr>
          <a:lstStyle/>
          <a:p>
            <a:pPr algn="just"/>
            <a:r>
              <a:rPr lang="fr-FR" sz="1600" b="1" dirty="0">
                <a:solidFill>
                  <a:srgbClr val="00B0F0"/>
                </a:solidFill>
              </a:rPr>
              <a:t>Le directeur du séjour et son équipe doivent prévoir l’application du projet éducatif à travers la mise en œuvre d’un document communément appelé «projet pédagogique».</a:t>
            </a:r>
          </a:p>
          <a:p>
            <a:pPr algn="just"/>
            <a:endParaRPr lang="fr-FR" sz="1600" dirty="0"/>
          </a:p>
          <a:p>
            <a:pPr algn="just"/>
            <a:r>
              <a:rPr lang="fr-FR" sz="1600" dirty="0"/>
              <a:t>Ce document, a pour objectif de </a:t>
            </a:r>
            <a:r>
              <a:rPr lang="fr-FR" sz="1600" b="1" dirty="0">
                <a:solidFill>
                  <a:srgbClr val="00B0F0"/>
                </a:solidFill>
              </a:rPr>
              <a:t>donner un sens aux activités proposées et de les inscrire dans la vie quotidienne</a:t>
            </a:r>
            <a:r>
              <a:rPr lang="fr-FR" sz="1600" dirty="0"/>
              <a:t> du mineur au cours du séjour. Il aide à </a:t>
            </a:r>
            <a:r>
              <a:rPr lang="fr-FR" sz="1600" b="1" dirty="0">
                <a:solidFill>
                  <a:srgbClr val="00B0F0"/>
                </a:solidFill>
              </a:rPr>
              <a:t>construire la démarche pédagogique de l’accueil, développer et préciser le projet éducatif </a:t>
            </a:r>
            <a:r>
              <a:rPr lang="fr-FR" sz="1600" dirty="0"/>
              <a:t>en prenant en compte les caractéristiques du séjour envisagé (public cible, ressources humaines disponibles, lieu d’accueil, modalités de fonctionnement...).</a:t>
            </a:r>
          </a:p>
          <a:p>
            <a:pPr algn="just"/>
            <a:endParaRPr lang="fr-FR" sz="1600" dirty="0"/>
          </a:p>
          <a:p>
            <a:pPr algn="just"/>
            <a:r>
              <a:rPr lang="fr-FR" sz="1600" dirty="0"/>
              <a:t>Ce document doit servir de </a:t>
            </a:r>
            <a:r>
              <a:rPr lang="fr-FR" sz="1600" b="1" dirty="0">
                <a:solidFill>
                  <a:srgbClr val="00B0F0"/>
                </a:solidFill>
              </a:rPr>
              <a:t>support pour le travail de l’équipe d’encadrement</a:t>
            </a:r>
            <a:r>
              <a:rPr lang="fr-FR" sz="1600" dirty="0"/>
              <a:t>. Il est aussi communiqué aux représentants légaux des mineurs, afin de les informer sur les conditions d’accueil et d’encadrement des mineurs placés, pendant la durée du séjour, sous la responsabilité de l’organisateur.</a:t>
            </a:r>
          </a:p>
          <a:p>
            <a:pPr algn="just"/>
            <a:endParaRPr lang="fr-FR" sz="1600" dirty="0"/>
          </a:p>
          <a:p>
            <a:pPr algn="just"/>
            <a:r>
              <a:rPr lang="fr-FR" sz="1600" b="1" i="1" dirty="0">
                <a:solidFill>
                  <a:srgbClr val="00B0F0"/>
                </a:solidFill>
              </a:rPr>
              <a:t>Ce document doit contenir plusieurs informations importantes , notamment :</a:t>
            </a:r>
          </a:p>
          <a:p>
            <a:pPr algn="just"/>
            <a:endParaRPr lang="fr-FR" sz="1600" b="1" i="1" dirty="0">
              <a:solidFill>
                <a:srgbClr val="00B0F0"/>
              </a:solidFill>
            </a:endParaRPr>
          </a:p>
          <a:p>
            <a:pPr marL="285750" indent="-285750" algn="just">
              <a:buFontTx/>
              <a:buChar char="-"/>
            </a:pPr>
            <a:r>
              <a:rPr lang="fr-FR" sz="1600" i="1" dirty="0"/>
              <a:t>la nature des activités proposées en fonction des modalités d’accueil, et les conditions dans lesquelles les activités physiques et sportives sont mises en œuvre</a:t>
            </a:r>
          </a:p>
          <a:p>
            <a:pPr marL="285750" indent="-285750" algn="just">
              <a:buFontTx/>
              <a:buChar char="-"/>
            </a:pPr>
            <a:r>
              <a:rPr lang="fr-FR" sz="1600" i="1" dirty="0"/>
              <a:t>La répartition des temps respectifs d’activités et de repos</a:t>
            </a:r>
          </a:p>
          <a:p>
            <a:pPr marL="285750" indent="-285750" algn="just">
              <a:buFontTx/>
              <a:buChar char="-"/>
            </a:pPr>
            <a:r>
              <a:rPr lang="fr-FR" sz="1600" i="1" dirty="0"/>
              <a:t>Les modalités de participation des mineurs aux différentes activités</a:t>
            </a:r>
          </a:p>
          <a:p>
            <a:pPr marL="285750" indent="-285750" algn="just">
              <a:buFontTx/>
              <a:buChar char="-"/>
            </a:pPr>
            <a:r>
              <a:rPr lang="fr-FR" sz="1600" i="1" dirty="0"/>
              <a:t>Le cas échéant, les mesures envisagées pour les mineurs atteints de troubles de la santé ou de handicaps</a:t>
            </a:r>
          </a:p>
          <a:p>
            <a:pPr marL="285750" indent="-285750" algn="just">
              <a:buFontTx/>
              <a:buChar char="-"/>
            </a:pPr>
            <a:r>
              <a:rPr lang="fr-FR" sz="1600" i="1" dirty="0"/>
              <a:t>Les modalités de fonctionnement de l’équipe constituée du directeur, des animateurs et des personnes participant</a:t>
            </a:r>
          </a:p>
          <a:p>
            <a:pPr marL="285750" indent="-285750" algn="just">
              <a:buFontTx/>
              <a:buChar char="-"/>
            </a:pPr>
            <a:r>
              <a:rPr lang="fr-FR" sz="1600" i="1" dirty="0"/>
              <a:t>Les caractéristiques des locaux et des espaces utilisés</a:t>
            </a:r>
          </a:p>
        </p:txBody>
      </p:sp>
    </p:spTree>
    <p:extLst>
      <p:ext uri="{BB962C8B-B14F-4D97-AF65-F5344CB8AC3E}">
        <p14:creationId xmlns:p14="http://schemas.microsoft.com/office/powerpoint/2010/main" val="4133308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Effect transition="in" filter="fade">
                                      <p:cBhvr>
                                        <p:cTn id="14" dur="1000"/>
                                        <p:tgtEl>
                                          <p:spTgt spid="8">
                                            <p:txEl>
                                              <p:pRg st="2" end="2"/>
                                            </p:txEl>
                                          </p:spTgt>
                                        </p:tgtEl>
                                      </p:cBhvr>
                                    </p:animEffect>
                                    <p:anim calcmode="lin" valueType="num">
                                      <p:cBhvr>
                                        <p:cTn id="15"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Effect transition="in" filter="fade">
                                      <p:cBhvr>
                                        <p:cTn id="21" dur="1000"/>
                                        <p:tgtEl>
                                          <p:spTgt spid="8">
                                            <p:txEl>
                                              <p:pRg st="4" end="4"/>
                                            </p:txEl>
                                          </p:spTgt>
                                        </p:tgtEl>
                                      </p:cBhvr>
                                    </p:animEffect>
                                    <p:anim calcmode="lin" valueType="num">
                                      <p:cBhvr>
                                        <p:cTn id="22"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6" end="6"/>
                                            </p:txEl>
                                          </p:spTgt>
                                        </p:tgtEl>
                                        <p:attrNameLst>
                                          <p:attrName>style.visibility</p:attrName>
                                        </p:attrNameLst>
                                      </p:cBhvr>
                                      <p:to>
                                        <p:strVal val="visible"/>
                                      </p:to>
                                    </p:set>
                                    <p:animEffect transition="in" filter="fade">
                                      <p:cBhvr>
                                        <p:cTn id="28" dur="1000"/>
                                        <p:tgtEl>
                                          <p:spTgt spid="8">
                                            <p:txEl>
                                              <p:pRg st="6" end="6"/>
                                            </p:txEl>
                                          </p:spTgt>
                                        </p:tgtEl>
                                      </p:cBhvr>
                                    </p:animEffect>
                                    <p:anim calcmode="lin" valueType="num">
                                      <p:cBhvr>
                                        <p:cTn id="29"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8">
                                            <p:txEl>
                                              <p:pRg st="8" end="8"/>
                                            </p:txEl>
                                          </p:spTgt>
                                        </p:tgtEl>
                                        <p:attrNameLst>
                                          <p:attrName>style.visibility</p:attrName>
                                        </p:attrNameLst>
                                      </p:cBhvr>
                                      <p:to>
                                        <p:strVal val="visible"/>
                                      </p:to>
                                    </p:set>
                                    <p:anim calcmode="lin" valueType="num">
                                      <p:cBhvr>
                                        <p:cTn id="35" dur="1000" fill="hold"/>
                                        <p:tgtEl>
                                          <p:spTgt spid="8">
                                            <p:txEl>
                                              <p:pRg st="8" end="8"/>
                                            </p:txEl>
                                          </p:spTgt>
                                        </p:tgtEl>
                                        <p:attrNameLst>
                                          <p:attrName>ppt_w</p:attrName>
                                        </p:attrNameLst>
                                      </p:cBhvr>
                                      <p:tavLst>
                                        <p:tav tm="0">
                                          <p:val>
                                            <p:fltVal val="0"/>
                                          </p:val>
                                        </p:tav>
                                        <p:tav tm="100000">
                                          <p:val>
                                            <p:strVal val="#ppt_w"/>
                                          </p:val>
                                        </p:tav>
                                      </p:tavLst>
                                    </p:anim>
                                    <p:anim calcmode="lin" valueType="num">
                                      <p:cBhvr>
                                        <p:cTn id="36" dur="1000" fill="hold"/>
                                        <p:tgtEl>
                                          <p:spTgt spid="8">
                                            <p:txEl>
                                              <p:pRg st="8" end="8"/>
                                            </p:txEl>
                                          </p:spTgt>
                                        </p:tgtEl>
                                        <p:attrNameLst>
                                          <p:attrName>ppt_h</p:attrName>
                                        </p:attrNameLst>
                                      </p:cBhvr>
                                      <p:tavLst>
                                        <p:tav tm="0">
                                          <p:val>
                                            <p:fltVal val="0"/>
                                          </p:val>
                                        </p:tav>
                                        <p:tav tm="100000">
                                          <p:val>
                                            <p:strVal val="#ppt_h"/>
                                          </p:val>
                                        </p:tav>
                                      </p:tavLst>
                                    </p:anim>
                                    <p:anim calcmode="lin" valueType="num">
                                      <p:cBhvr>
                                        <p:cTn id="37" dur="1000" fill="hold"/>
                                        <p:tgtEl>
                                          <p:spTgt spid="8">
                                            <p:txEl>
                                              <p:pRg st="8" end="8"/>
                                            </p:txEl>
                                          </p:spTgt>
                                        </p:tgtEl>
                                        <p:attrNameLst>
                                          <p:attrName>style.rotation</p:attrName>
                                        </p:attrNameLst>
                                      </p:cBhvr>
                                      <p:tavLst>
                                        <p:tav tm="0">
                                          <p:val>
                                            <p:fltVal val="90"/>
                                          </p:val>
                                        </p:tav>
                                        <p:tav tm="100000">
                                          <p:val>
                                            <p:fltVal val="0"/>
                                          </p:val>
                                        </p:tav>
                                      </p:tavLst>
                                    </p:anim>
                                    <p:animEffect transition="in" filter="fade">
                                      <p:cBhvr>
                                        <p:cTn id="38" dur="1000"/>
                                        <p:tgtEl>
                                          <p:spTgt spid="8">
                                            <p:txEl>
                                              <p:pRg st="8" end="8"/>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nodeType="clickEffect">
                                  <p:stCondLst>
                                    <p:cond delay="0"/>
                                  </p:stCondLst>
                                  <p:childTnLst>
                                    <p:set>
                                      <p:cBhvr>
                                        <p:cTn id="42" dur="1" fill="hold">
                                          <p:stCondLst>
                                            <p:cond delay="0"/>
                                          </p:stCondLst>
                                        </p:cTn>
                                        <p:tgtEl>
                                          <p:spTgt spid="8">
                                            <p:txEl>
                                              <p:pRg st="9" end="9"/>
                                            </p:txEl>
                                          </p:spTgt>
                                        </p:tgtEl>
                                        <p:attrNameLst>
                                          <p:attrName>style.visibility</p:attrName>
                                        </p:attrNameLst>
                                      </p:cBhvr>
                                      <p:to>
                                        <p:strVal val="visible"/>
                                      </p:to>
                                    </p:set>
                                    <p:anim calcmode="lin" valueType="num">
                                      <p:cBhvr>
                                        <p:cTn id="43" dur="1000" fill="hold"/>
                                        <p:tgtEl>
                                          <p:spTgt spid="8">
                                            <p:txEl>
                                              <p:pRg st="9" end="9"/>
                                            </p:txEl>
                                          </p:spTgt>
                                        </p:tgtEl>
                                        <p:attrNameLst>
                                          <p:attrName>ppt_w</p:attrName>
                                        </p:attrNameLst>
                                      </p:cBhvr>
                                      <p:tavLst>
                                        <p:tav tm="0">
                                          <p:val>
                                            <p:fltVal val="0"/>
                                          </p:val>
                                        </p:tav>
                                        <p:tav tm="100000">
                                          <p:val>
                                            <p:strVal val="#ppt_w"/>
                                          </p:val>
                                        </p:tav>
                                      </p:tavLst>
                                    </p:anim>
                                    <p:anim calcmode="lin" valueType="num">
                                      <p:cBhvr>
                                        <p:cTn id="44" dur="1000" fill="hold"/>
                                        <p:tgtEl>
                                          <p:spTgt spid="8">
                                            <p:txEl>
                                              <p:pRg st="9" end="9"/>
                                            </p:txEl>
                                          </p:spTgt>
                                        </p:tgtEl>
                                        <p:attrNameLst>
                                          <p:attrName>ppt_h</p:attrName>
                                        </p:attrNameLst>
                                      </p:cBhvr>
                                      <p:tavLst>
                                        <p:tav tm="0">
                                          <p:val>
                                            <p:fltVal val="0"/>
                                          </p:val>
                                        </p:tav>
                                        <p:tav tm="100000">
                                          <p:val>
                                            <p:strVal val="#ppt_h"/>
                                          </p:val>
                                        </p:tav>
                                      </p:tavLst>
                                    </p:anim>
                                    <p:anim calcmode="lin" valueType="num">
                                      <p:cBhvr>
                                        <p:cTn id="45" dur="1000" fill="hold"/>
                                        <p:tgtEl>
                                          <p:spTgt spid="8">
                                            <p:txEl>
                                              <p:pRg st="9" end="9"/>
                                            </p:txEl>
                                          </p:spTgt>
                                        </p:tgtEl>
                                        <p:attrNameLst>
                                          <p:attrName>style.rotation</p:attrName>
                                        </p:attrNameLst>
                                      </p:cBhvr>
                                      <p:tavLst>
                                        <p:tav tm="0">
                                          <p:val>
                                            <p:fltVal val="90"/>
                                          </p:val>
                                        </p:tav>
                                        <p:tav tm="100000">
                                          <p:val>
                                            <p:fltVal val="0"/>
                                          </p:val>
                                        </p:tav>
                                      </p:tavLst>
                                    </p:anim>
                                    <p:animEffect transition="in" filter="fade">
                                      <p:cBhvr>
                                        <p:cTn id="46" dur="1000"/>
                                        <p:tgtEl>
                                          <p:spTgt spid="8">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nodeType="clickEffect">
                                  <p:stCondLst>
                                    <p:cond delay="0"/>
                                  </p:stCondLst>
                                  <p:childTnLst>
                                    <p:set>
                                      <p:cBhvr>
                                        <p:cTn id="50" dur="1" fill="hold">
                                          <p:stCondLst>
                                            <p:cond delay="0"/>
                                          </p:stCondLst>
                                        </p:cTn>
                                        <p:tgtEl>
                                          <p:spTgt spid="8">
                                            <p:txEl>
                                              <p:pRg st="10" end="10"/>
                                            </p:txEl>
                                          </p:spTgt>
                                        </p:tgtEl>
                                        <p:attrNameLst>
                                          <p:attrName>style.visibility</p:attrName>
                                        </p:attrNameLst>
                                      </p:cBhvr>
                                      <p:to>
                                        <p:strVal val="visible"/>
                                      </p:to>
                                    </p:set>
                                    <p:anim calcmode="lin" valueType="num">
                                      <p:cBhvr>
                                        <p:cTn id="51" dur="1000" fill="hold"/>
                                        <p:tgtEl>
                                          <p:spTgt spid="8">
                                            <p:txEl>
                                              <p:pRg st="10" end="10"/>
                                            </p:txEl>
                                          </p:spTgt>
                                        </p:tgtEl>
                                        <p:attrNameLst>
                                          <p:attrName>ppt_w</p:attrName>
                                        </p:attrNameLst>
                                      </p:cBhvr>
                                      <p:tavLst>
                                        <p:tav tm="0">
                                          <p:val>
                                            <p:fltVal val="0"/>
                                          </p:val>
                                        </p:tav>
                                        <p:tav tm="100000">
                                          <p:val>
                                            <p:strVal val="#ppt_w"/>
                                          </p:val>
                                        </p:tav>
                                      </p:tavLst>
                                    </p:anim>
                                    <p:anim calcmode="lin" valueType="num">
                                      <p:cBhvr>
                                        <p:cTn id="52" dur="1000" fill="hold"/>
                                        <p:tgtEl>
                                          <p:spTgt spid="8">
                                            <p:txEl>
                                              <p:pRg st="10" end="10"/>
                                            </p:txEl>
                                          </p:spTgt>
                                        </p:tgtEl>
                                        <p:attrNameLst>
                                          <p:attrName>ppt_h</p:attrName>
                                        </p:attrNameLst>
                                      </p:cBhvr>
                                      <p:tavLst>
                                        <p:tav tm="0">
                                          <p:val>
                                            <p:fltVal val="0"/>
                                          </p:val>
                                        </p:tav>
                                        <p:tav tm="100000">
                                          <p:val>
                                            <p:strVal val="#ppt_h"/>
                                          </p:val>
                                        </p:tav>
                                      </p:tavLst>
                                    </p:anim>
                                    <p:anim calcmode="lin" valueType="num">
                                      <p:cBhvr>
                                        <p:cTn id="53" dur="1000" fill="hold"/>
                                        <p:tgtEl>
                                          <p:spTgt spid="8">
                                            <p:txEl>
                                              <p:pRg st="10" end="10"/>
                                            </p:txEl>
                                          </p:spTgt>
                                        </p:tgtEl>
                                        <p:attrNameLst>
                                          <p:attrName>style.rotation</p:attrName>
                                        </p:attrNameLst>
                                      </p:cBhvr>
                                      <p:tavLst>
                                        <p:tav tm="0">
                                          <p:val>
                                            <p:fltVal val="90"/>
                                          </p:val>
                                        </p:tav>
                                        <p:tav tm="100000">
                                          <p:val>
                                            <p:fltVal val="0"/>
                                          </p:val>
                                        </p:tav>
                                      </p:tavLst>
                                    </p:anim>
                                    <p:animEffect transition="in" filter="fade">
                                      <p:cBhvr>
                                        <p:cTn id="54" dur="1000"/>
                                        <p:tgtEl>
                                          <p:spTgt spid="8">
                                            <p:txEl>
                                              <p:pRg st="10" end="1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nodeType="clickEffect">
                                  <p:stCondLst>
                                    <p:cond delay="0"/>
                                  </p:stCondLst>
                                  <p:childTnLst>
                                    <p:set>
                                      <p:cBhvr>
                                        <p:cTn id="58" dur="1" fill="hold">
                                          <p:stCondLst>
                                            <p:cond delay="0"/>
                                          </p:stCondLst>
                                        </p:cTn>
                                        <p:tgtEl>
                                          <p:spTgt spid="8">
                                            <p:txEl>
                                              <p:pRg st="11" end="11"/>
                                            </p:txEl>
                                          </p:spTgt>
                                        </p:tgtEl>
                                        <p:attrNameLst>
                                          <p:attrName>style.visibility</p:attrName>
                                        </p:attrNameLst>
                                      </p:cBhvr>
                                      <p:to>
                                        <p:strVal val="visible"/>
                                      </p:to>
                                    </p:set>
                                    <p:anim calcmode="lin" valueType="num">
                                      <p:cBhvr>
                                        <p:cTn id="59" dur="1000" fill="hold"/>
                                        <p:tgtEl>
                                          <p:spTgt spid="8">
                                            <p:txEl>
                                              <p:pRg st="11" end="11"/>
                                            </p:txEl>
                                          </p:spTgt>
                                        </p:tgtEl>
                                        <p:attrNameLst>
                                          <p:attrName>ppt_w</p:attrName>
                                        </p:attrNameLst>
                                      </p:cBhvr>
                                      <p:tavLst>
                                        <p:tav tm="0">
                                          <p:val>
                                            <p:fltVal val="0"/>
                                          </p:val>
                                        </p:tav>
                                        <p:tav tm="100000">
                                          <p:val>
                                            <p:strVal val="#ppt_w"/>
                                          </p:val>
                                        </p:tav>
                                      </p:tavLst>
                                    </p:anim>
                                    <p:anim calcmode="lin" valueType="num">
                                      <p:cBhvr>
                                        <p:cTn id="60" dur="1000" fill="hold"/>
                                        <p:tgtEl>
                                          <p:spTgt spid="8">
                                            <p:txEl>
                                              <p:pRg st="11" end="11"/>
                                            </p:txEl>
                                          </p:spTgt>
                                        </p:tgtEl>
                                        <p:attrNameLst>
                                          <p:attrName>ppt_h</p:attrName>
                                        </p:attrNameLst>
                                      </p:cBhvr>
                                      <p:tavLst>
                                        <p:tav tm="0">
                                          <p:val>
                                            <p:fltVal val="0"/>
                                          </p:val>
                                        </p:tav>
                                        <p:tav tm="100000">
                                          <p:val>
                                            <p:strVal val="#ppt_h"/>
                                          </p:val>
                                        </p:tav>
                                      </p:tavLst>
                                    </p:anim>
                                    <p:anim calcmode="lin" valueType="num">
                                      <p:cBhvr>
                                        <p:cTn id="61" dur="1000" fill="hold"/>
                                        <p:tgtEl>
                                          <p:spTgt spid="8">
                                            <p:txEl>
                                              <p:pRg st="11" end="11"/>
                                            </p:txEl>
                                          </p:spTgt>
                                        </p:tgtEl>
                                        <p:attrNameLst>
                                          <p:attrName>style.rotation</p:attrName>
                                        </p:attrNameLst>
                                      </p:cBhvr>
                                      <p:tavLst>
                                        <p:tav tm="0">
                                          <p:val>
                                            <p:fltVal val="90"/>
                                          </p:val>
                                        </p:tav>
                                        <p:tav tm="100000">
                                          <p:val>
                                            <p:fltVal val="0"/>
                                          </p:val>
                                        </p:tav>
                                      </p:tavLst>
                                    </p:anim>
                                    <p:animEffect transition="in" filter="fade">
                                      <p:cBhvr>
                                        <p:cTn id="62" dur="1000"/>
                                        <p:tgtEl>
                                          <p:spTgt spid="8">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1" presetClass="entr" presetSubtype="0" fill="hold" nodeType="clickEffect">
                                  <p:stCondLst>
                                    <p:cond delay="0"/>
                                  </p:stCondLst>
                                  <p:childTnLst>
                                    <p:set>
                                      <p:cBhvr>
                                        <p:cTn id="66" dur="1" fill="hold">
                                          <p:stCondLst>
                                            <p:cond delay="0"/>
                                          </p:stCondLst>
                                        </p:cTn>
                                        <p:tgtEl>
                                          <p:spTgt spid="8">
                                            <p:txEl>
                                              <p:pRg st="12" end="12"/>
                                            </p:txEl>
                                          </p:spTgt>
                                        </p:tgtEl>
                                        <p:attrNameLst>
                                          <p:attrName>style.visibility</p:attrName>
                                        </p:attrNameLst>
                                      </p:cBhvr>
                                      <p:to>
                                        <p:strVal val="visible"/>
                                      </p:to>
                                    </p:set>
                                    <p:anim calcmode="lin" valueType="num">
                                      <p:cBhvr>
                                        <p:cTn id="67" dur="1000" fill="hold"/>
                                        <p:tgtEl>
                                          <p:spTgt spid="8">
                                            <p:txEl>
                                              <p:pRg st="12" end="12"/>
                                            </p:txEl>
                                          </p:spTgt>
                                        </p:tgtEl>
                                        <p:attrNameLst>
                                          <p:attrName>ppt_w</p:attrName>
                                        </p:attrNameLst>
                                      </p:cBhvr>
                                      <p:tavLst>
                                        <p:tav tm="0">
                                          <p:val>
                                            <p:fltVal val="0"/>
                                          </p:val>
                                        </p:tav>
                                        <p:tav tm="100000">
                                          <p:val>
                                            <p:strVal val="#ppt_w"/>
                                          </p:val>
                                        </p:tav>
                                      </p:tavLst>
                                    </p:anim>
                                    <p:anim calcmode="lin" valueType="num">
                                      <p:cBhvr>
                                        <p:cTn id="68" dur="1000" fill="hold"/>
                                        <p:tgtEl>
                                          <p:spTgt spid="8">
                                            <p:txEl>
                                              <p:pRg st="12" end="12"/>
                                            </p:txEl>
                                          </p:spTgt>
                                        </p:tgtEl>
                                        <p:attrNameLst>
                                          <p:attrName>ppt_h</p:attrName>
                                        </p:attrNameLst>
                                      </p:cBhvr>
                                      <p:tavLst>
                                        <p:tav tm="0">
                                          <p:val>
                                            <p:fltVal val="0"/>
                                          </p:val>
                                        </p:tav>
                                        <p:tav tm="100000">
                                          <p:val>
                                            <p:strVal val="#ppt_h"/>
                                          </p:val>
                                        </p:tav>
                                      </p:tavLst>
                                    </p:anim>
                                    <p:anim calcmode="lin" valueType="num">
                                      <p:cBhvr>
                                        <p:cTn id="69" dur="1000" fill="hold"/>
                                        <p:tgtEl>
                                          <p:spTgt spid="8">
                                            <p:txEl>
                                              <p:pRg st="12" end="12"/>
                                            </p:txEl>
                                          </p:spTgt>
                                        </p:tgtEl>
                                        <p:attrNameLst>
                                          <p:attrName>style.rotation</p:attrName>
                                        </p:attrNameLst>
                                      </p:cBhvr>
                                      <p:tavLst>
                                        <p:tav tm="0">
                                          <p:val>
                                            <p:fltVal val="90"/>
                                          </p:val>
                                        </p:tav>
                                        <p:tav tm="100000">
                                          <p:val>
                                            <p:fltVal val="0"/>
                                          </p:val>
                                        </p:tav>
                                      </p:tavLst>
                                    </p:anim>
                                    <p:animEffect transition="in" filter="fade">
                                      <p:cBhvr>
                                        <p:cTn id="70" dur="1000"/>
                                        <p:tgtEl>
                                          <p:spTgt spid="8">
                                            <p:txEl>
                                              <p:pRg st="12" end="12"/>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31" presetClass="entr" presetSubtype="0" fill="hold" nodeType="clickEffect">
                                  <p:stCondLst>
                                    <p:cond delay="0"/>
                                  </p:stCondLst>
                                  <p:childTnLst>
                                    <p:set>
                                      <p:cBhvr>
                                        <p:cTn id="74" dur="1" fill="hold">
                                          <p:stCondLst>
                                            <p:cond delay="0"/>
                                          </p:stCondLst>
                                        </p:cTn>
                                        <p:tgtEl>
                                          <p:spTgt spid="8">
                                            <p:txEl>
                                              <p:pRg st="13" end="13"/>
                                            </p:txEl>
                                          </p:spTgt>
                                        </p:tgtEl>
                                        <p:attrNameLst>
                                          <p:attrName>style.visibility</p:attrName>
                                        </p:attrNameLst>
                                      </p:cBhvr>
                                      <p:to>
                                        <p:strVal val="visible"/>
                                      </p:to>
                                    </p:set>
                                    <p:anim calcmode="lin" valueType="num">
                                      <p:cBhvr>
                                        <p:cTn id="75" dur="1000" fill="hold"/>
                                        <p:tgtEl>
                                          <p:spTgt spid="8">
                                            <p:txEl>
                                              <p:pRg st="13" end="13"/>
                                            </p:txEl>
                                          </p:spTgt>
                                        </p:tgtEl>
                                        <p:attrNameLst>
                                          <p:attrName>ppt_w</p:attrName>
                                        </p:attrNameLst>
                                      </p:cBhvr>
                                      <p:tavLst>
                                        <p:tav tm="0">
                                          <p:val>
                                            <p:fltVal val="0"/>
                                          </p:val>
                                        </p:tav>
                                        <p:tav tm="100000">
                                          <p:val>
                                            <p:strVal val="#ppt_w"/>
                                          </p:val>
                                        </p:tav>
                                      </p:tavLst>
                                    </p:anim>
                                    <p:anim calcmode="lin" valueType="num">
                                      <p:cBhvr>
                                        <p:cTn id="76" dur="1000" fill="hold"/>
                                        <p:tgtEl>
                                          <p:spTgt spid="8">
                                            <p:txEl>
                                              <p:pRg st="13" end="13"/>
                                            </p:txEl>
                                          </p:spTgt>
                                        </p:tgtEl>
                                        <p:attrNameLst>
                                          <p:attrName>ppt_h</p:attrName>
                                        </p:attrNameLst>
                                      </p:cBhvr>
                                      <p:tavLst>
                                        <p:tav tm="0">
                                          <p:val>
                                            <p:fltVal val="0"/>
                                          </p:val>
                                        </p:tav>
                                        <p:tav tm="100000">
                                          <p:val>
                                            <p:strVal val="#ppt_h"/>
                                          </p:val>
                                        </p:tav>
                                      </p:tavLst>
                                    </p:anim>
                                    <p:anim calcmode="lin" valueType="num">
                                      <p:cBhvr>
                                        <p:cTn id="77" dur="1000" fill="hold"/>
                                        <p:tgtEl>
                                          <p:spTgt spid="8">
                                            <p:txEl>
                                              <p:pRg st="13" end="13"/>
                                            </p:txEl>
                                          </p:spTgt>
                                        </p:tgtEl>
                                        <p:attrNameLst>
                                          <p:attrName>style.rotation</p:attrName>
                                        </p:attrNameLst>
                                      </p:cBhvr>
                                      <p:tavLst>
                                        <p:tav tm="0">
                                          <p:val>
                                            <p:fltVal val="90"/>
                                          </p:val>
                                        </p:tav>
                                        <p:tav tm="100000">
                                          <p:val>
                                            <p:fltVal val="0"/>
                                          </p:val>
                                        </p:tav>
                                      </p:tavLst>
                                    </p:anim>
                                    <p:animEffect transition="in" filter="fade">
                                      <p:cBhvr>
                                        <p:cTn id="78" dur="1000"/>
                                        <p:tgtEl>
                                          <p:spTgt spid="8">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Une image contenant signe, texte, extérieur&#10;&#10;Description générée avec un niveau de confiance très élevé">
            <a:extLst>
              <a:ext uri="{FF2B5EF4-FFF2-40B4-BE49-F238E27FC236}">
                <a16:creationId xmlns:a16="http://schemas.microsoft.com/office/drawing/2014/main" id="{1114E76E-2540-42EF-AAC8-55D609C6C4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2251" y="5648446"/>
            <a:ext cx="1044636" cy="1038100"/>
          </a:xfrm>
          <a:prstGeom prst="rect">
            <a:avLst/>
          </a:prstGeom>
        </p:spPr>
      </p:pic>
      <p:pic>
        <p:nvPicPr>
          <p:cNvPr id="5" name="Image 4">
            <a:extLst>
              <a:ext uri="{FF2B5EF4-FFF2-40B4-BE49-F238E27FC236}">
                <a16:creationId xmlns:a16="http://schemas.microsoft.com/office/drawing/2014/main" id="{395E9813-2E4B-4404-86C9-7737203DC0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62393" y="171454"/>
            <a:ext cx="2091650" cy="847118"/>
          </a:xfrm>
          <a:prstGeom prst="rect">
            <a:avLst/>
          </a:prstGeom>
        </p:spPr>
      </p:pic>
      <p:sp>
        <p:nvSpPr>
          <p:cNvPr id="6" name="Rectangle 5">
            <a:extLst>
              <a:ext uri="{FF2B5EF4-FFF2-40B4-BE49-F238E27FC236}">
                <a16:creationId xmlns:a16="http://schemas.microsoft.com/office/drawing/2014/main" id="{C3D6FEF2-D608-42CD-BA97-6F2F10B76287}"/>
              </a:ext>
            </a:extLst>
          </p:cNvPr>
          <p:cNvSpPr/>
          <p:nvPr/>
        </p:nvSpPr>
        <p:spPr>
          <a:xfrm>
            <a:off x="279633" y="364180"/>
            <a:ext cx="7463406" cy="584775"/>
          </a:xfrm>
          <a:prstGeom prst="rect">
            <a:avLst/>
          </a:prstGeom>
        </p:spPr>
        <p:txBody>
          <a:bodyPr wrap="square">
            <a:spAutoFit/>
          </a:bodyPr>
          <a:lstStyle/>
          <a:p>
            <a:r>
              <a:rPr lang="fr-FR" sz="3200" b="1" dirty="0">
                <a:solidFill>
                  <a:srgbClr val="00B0F0"/>
                </a:solidFill>
              </a:rPr>
              <a:t>OBLIGATIONS DES ORGANISATEURS</a:t>
            </a:r>
          </a:p>
        </p:txBody>
      </p:sp>
      <p:sp>
        <p:nvSpPr>
          <p:cNvPr id="7" name="Rectangle 6">
            <a:extLst>
              <a:ext uri="{FF2B5EF4-FFF2-40B4-BE49-F238E27FC236}">
                <a16:creationId xmlns:a16="http://schemas.microsoft.com/office/drawing/2014/main" id="{66DD2181-0362-47A3-B69C-E204A73799DB}"/>
              </a:ext>
            </a:extLst>
          </p:cNvPr>
          <p:cNvSpPr/>
          <p:nvPr/>
        </p:nvSpPr>
        <p:spPr>
          <a:xfrm>
            <a:off x="279633" y="833906"/>
            <a:ext cx="7966745" cy="369332"/>
          </a:xfrm>
          <a:prstGeom prst="rect">
            <a:avLst/>
          </a:prstGeom>
        </p:spPr>
        <p:txBody>
          <a:bodyPr wrap="square">
            <a:spAutoFit/>
          </a:bodyPr>
          <a:lstStyle/>
          <a:p>
            <a:r>
              <a:rPr lang="fr-FR" dirty="0"/>
              <a:t>4. Hygiène et sécurité </a:t>
            </a:r>
          </a:p>
        </p:txBody>
      </p:sp>
      <p:sp>
        <p:nvSpPr>
          <p:cNvPr id="8" name="Rectangle 7">
            <a:extLst>
              <a:ext uri="{FF2B5EF4-FFF2-40B4-BE49-F238E27FC236}">
                <a16:creationId xmlns:a16="http://schemas.microsoft.com/office/drawing/2014/main" id="{0494B491-51E9-42DD-8A59-49F43DB4018C}"/>
              </a:ext>
            </a:extLst>
          </p:cNvPr>
          <p:cNvSpPr/>
          <p:nvPr/>
        </p:nvSpPr>
        <p:spPr>
          <a:xfrm>
            <a:off x="279633" y="1334791"/>
            <a:ext cx="10844169" cy="5324535"/>
          </a:xfrm>
          <a:prstGeom prst="rect">
            <a:avLst/>
          </a:prstGeom>
        </p:spPr>
        <p:txBody>
          <a:bodyPr wrap="square">
            <a:spAutoFit/>
          </a:bodyPr>
          <a:lstStyle/>
          <a:p>
            <a:pPr algn="just"/>
            <a:r>
              <a:rPr lang="fr-FR" b="1" dirty="0">
                <a:solidFill>
                  <a:srgbClr val="00B0F0"/>
                </a:solidFill>
              </a:rPr>
              <a:t>Certificat médical</a:t>
            </a:r>
          </a:p>
          <a:p>
            <a:pPr algn="just"/>
            <a:endParaRPr lang="fr-FR" sz="1600" b="1" dirty="0"/>
          </a:p>
          <a:p>
            <a:pPr algn="just"/>
            <a:r>
              <a:rPr lang="fr-FR" sz="1600" dirty="0"/>
              <a:t>Un certificat médical est </a:t>
            </a:r>
            <a:r>
              <a:rPr lang="fr-FR" sz="1600" b="1" dirty="0">
                <a:solidFill>
                  <a:srgbClr val="00B0F0"/>
                </a:solidFill>
              </a:rPr>
              <a:t>obligatoire</a:t>
            </a:r>
            <a:r>
              <a:rPr lang="fr-FR" sz="1600" dirty="0"/>
              <a:t> en cas d'organisation d'un séjour sportif. </a:t>
            </a:r>
          </a:p>
          <a:p>
            <a:pPr algn="just"/>
            <a:r>
              <a:rPr lang="fr-FR" sz="1600" dirty="0"/>
              <a:t>Si les participants sont licenciés, vous détenez déjà un certificat médical de </a:t>
            </a:r>
            <a:r>
              <a:rPr lang="fr-FR" sz="1600" b="1" dirty="0">
                <a:solidFill>
                  <a:srgbClr val="00B0F0"/>
                </a:solidFill>
              </a:rPr>
              <a:t>non contre-indication à la pratique des activités</a:t>
            </a:r>
            <a:r>
              <a:rPr lang="fr-FR" sz="1600" dirty="0"/>
              <a:t>, demandé en début d'année. </a:t>
            </a:r>
          </a:p>
          <a:p>
            <a:pPr algn="just"/>
            <a:r>
              <a:rPr lang="fr-FR" sz="1600" dirty="0"/>
              <a:t>S'ils ne sont pas licenciés, vous devrez leur demander de vous fournir un certificat médical datant de </a:t>
            </a:r>
            <a:r>
              <a:rPr lang="fr-FR" sz="1600" b="1" dirty="0">
                <a:solidFill>
                  <a:srgbClr val="00B0F0"/>
                </a:solidFill>
              </a:rPr>
              <a:t>moins de trois mois</a:t>
            </a:r>
            <a:r>
              <a:rPr lang="fr-FR" sz="1600" dirty="0"/>
              <a:t>.</a:t>
            </a:r>
          </a:p>
          <a:p>
            <a:pPr algn="just"/>
            <a:r>
              <a:rPr lang="fr-FR" sz="1600" dirty="0"/>
              <a:t> </a:t>
            </a:r>
          </a:p>
          <a:p>
            <a:pPr algn="just"/>
            <a:r>
              <a:rPr lang="fr-FR" b="1" dirty="0">
                <a:solidFill>
                  <a:srgbClr val="00B0F0"/>
                </a:solidFill>
              </a:rPr>
              <a:t>Fiches sanitaires de liaison</a:t>
            </a:r>
          </a:p>
          <a:p>
            <a:pPr algn="just"/>
            <a:endParaRPr lang="fr-FR" sz="1600" b="1" dirty="0"/>
          </a:p>
          <a:p>
            <a:pPr algn="just"/>
            <a:r>
              <a:rPr lang="fr-FR" sz="1600" dirty="0"/>
              <a:t>Depuis 2004, </a:t>
            </a:r>
            <a:r>
              <a:rPr lang="fr-FR" sz="1600" b="1" dirty="0">
                <a:solidFill>
                  <a:srgbClr val="00B0F0"/>
                </a:solidFill>
              </a:rPr>
              <a:t>le modèle réalisé par le ministère n'est plus obligatoire</a:t>
            </a:r>
            <a:r>
              <a:rPr lang="fr-FR" sz="1600" dirty="0"/>
              <a:t>. Il n'est donc plus téléchargeable. </a:t>
            </a:r>
          </a:p>
          <a:p>
            <a:pPr algn="just"/>
            <a:r>
              <a:rPr lang="fr-FR" sz="1600" dirty="0"/>
              <a:t>Mais </a:t>
            </a:r>
            <a:r>
              <a:rPr lang="fr-FR" sz="1600" b="1" dirty="0">
                <a:solidFill>
                  <a:srgbClr val="00B0F0"/>
                </a:solidFill>
              </a:rPr>
              <a:t>les informations requises doivent continuer à figurer sur un document produit par l'organisateur</a:t>
            </a:r>
            <a:r>
              <a:rPr lang="fr-FR" sz="1600" dirty="0"/>
              <a:t>. Certaine DDCS/DDCSPP mettent tout de même un modèle à disposition.</a:t>
            </a:r>
          </a:p>
          <a:p>
            <a:pPr algn="just"/>
            <a:r>
              <a:rPr lang="fr-FR" sz="1600" dirty="0"/>
              <a:t>Celui-ci doit contenir les attestations de </a:t>
            </a:r>
            <a:r>
              <a:rPr lang="fr-FR" sz="1600" b="1" dirty="0">
                <a:solidFill>
                  <a:srgbClr val="00B0F0"/>
                </a:solidFill>
              </a:rPr>
              <a:t>vaccination</a:t>
            </a:r>
            <a:r>
              <a:rPr lang="fr-FR" sz="1600" dirty="0"/>
              <a:t> des jeunes, les renseignements sur les </a:t>
            </a:r>
            <a:r>
              <a:rPr lang="fr-FR" sz="1600" b="1" dirty="0">
                <a:solidFill>
                  <a:srgbClr val="00B0F0"/>
                </a:solidFill>
              </a:rPr>
              <a:t>maladies et difficultés de santé</a:t>
            </a:r>
            <a:r>
              <a:rPr lang="fr-FR" sz="1600" dirty="0"/>
              <a:t> du mineur et s'il doit prendre des </a:t>
            </a:r>
            <a:r>
              <a:rPr lang="fr-FR" sz="1600" b="1" dirty="0">
                <a:solidFill>
                  <a:srgbClr val="00B0F0"/>
                </a:solidFill>
              </a:rPr>
              <a:t>médicaments</a:t>
            </a:r>
            <a:r>
              <a:rPr lang="fr-FR" sz="1600" dirty="0"/>
              <a:t> au cours du séjour (</a:t>
            </a:r>
            <a:r>
              <a:rPr lang="fr-FR" sz="1600" b="1" dirty="0">
                <a:solidFill>
                  <a:srgbClr val="00B0F0"/>
                </a:solidFill>
              </a:rPr>
              <a:t>si oui fournir une ordonnance médicale</a:t>
            </a:r>
            <a:r>
              <a:rPr lang="fr-FR" sz="1600" dirty="0"/>
              <a:t>). </a:t>
            </a:r>
          </a:p>
          <a:p>
            <a:pPr algn="just"/>
            <a:endParaRPr lang="fr-FR" sz="1600" dirty="0"/>
          </a:p>
          <a:p>
            <a:pPr algn="just"/>
            <a:r>
              <a:rPr lang="fr-FR" b="1" dirty="0">
                <a:solidFill>
                  <a:srgbClr val="00B0F0"/>
                </a:solidFill>
              </a:rPr>
              <a:t>Registre des soins</a:t>
            </a:r>
          </a:p>
          <a:p>
            <a:pPr algn="just"/>
            <a:endParaRPr lang="fr-FR" sz="1600" b="1" dirty="0"/>
          </a:p>
          <a:p>
            <a:pPr algn="just"/>
            <a:r>
              <a:rPr lang="fr-FR" sz="1600" b="1" dirty="0">
                <a:solidFill>
                  <a:srgbClr val="00B0F0"/>
                </a:solidFill>
              </a:rPr>
              <a:t>Tous les soins devant être donnés </a:t>
            </a:r>
            <a:r>
              <a:rPr lang="fr-FR" sz="1600" dirty="0"/>
              <a:t>aux mineurs durant le séjour doivent être </a:t>
            </a:r>
            <a:r>
              <a:rPr lang="fr-FR" sz="1600" b="1" dirty="0">
                <a:solidFill>
                  <a:srgbClr val="00B0F0"/>
                </a:solidFill>
              </a:rPr>
              <a:t>mentionnés sur un registre</a:t>
            </a:r>
            <a:r>
              <a:rPr lang="fr-FR" sz="1600" dirty="0"/>
              <a:t>. </a:t>
            </a:r>
          </a:p>
          <a:p>
            <a:pPr algn="just"/>
            <a:r>
              <a:rPr lang="fr-FR" sz="1600" dirty="0"/>
              <a:t>Un simple cahier peut suffire mais devra contenir </a:t>
            </a:r>
            <a:r>
              <a:rPr lang="fr-FR" sz="1600" b="1" dirty="0">
                <a:solidFill>
                  <a:srgbClr val="00B0F0"/>
                </a:solidFill>
              </a:rPr>
              <a:t>les nom et prénom</a:t>
            </a:r>
            <a:r>
              <a:rPr lang="fr-FR" sz="1600" dirty="0"/>
              <a:t> du mineur, </a:t>
            </a:r>
            <a:r>
              <a:rPr lang="fr-FR" sz="1600" b="1" dirty="0">
                <a:solidFill>
                  <a:srgbClr val="00B0F0"/>
                </a:solidFill>
              </a:rPr>
              <a:t>la date et l'heure</a:t>
            </a:r>
            <a:r>
              <a:rPr lang="fr-FR" sz="1600" dirty="0"/>
              <a:t> ainsi que la </a:t>
            </a:r>
            <a:r>
              <a:rPr lang="fr-FR" sz="1600" b="1" dirty="0">
                <a:solidFill>
                  <a:srgbClr val="00B0F0"/>
                </a:solidFill>
              </a:rPr>
              <a:t>nature </a:t>
            </a:r>
          </a:p>
          <a:p>
            <a:pPr algn="just"/>
            <a:r>
              <a:rPr lang="fr-FR" sz="1600" b="1" dirty="0">
                <a:solidFill>
                  <a:srgbClr val="00B0F0"/>
                </a:solidFill>
              </a:rPr>
              <a:t>des soins </a:t>
            </a:r>
            <a:r>
              <a:rPr lang="fr-FR" sz="1600" dirty="0"/>
              <a:t>effectués. Le registre est tenu par l'assistant sanitaire qui veille à administrer les soins quotidiens. </a:t>
            </a:r>
          </a:p>
          <a:p>
            <a:pPr algn="just"/>
            <a:r>
              <a:rPr lang="fr-FR" sz="1600" dirty="0"/>
              <a:t>Par ailleurs, </a:t>
            </a:r>
            <a:r>
              <a:rPr lang="fr-FR" sz="1600" b="1" dirty="0">
                <a:solidFill>
                  <a:srgbClr val="00B0F0"/>
                </a:solidFill>
              </a:rPr>
              <a:t>les familles doivent être informée de tout accident ou maladie concernant leur enfant.</a:t>
            </a:r>
          </a:p>
        </p:txBody>
      </p:sp>
    </p:spTree>
    <p:extLst>
      <p:ext uri="{BB962C8B-B14F-4D97-AF65-F5344CB8AC3E}">
        <p14:creationId xmlns:p14="http://schemas.microsoft.com/office/powerpoint/2010/main" val="2340926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Effect transition="in" filter="fade">
                                      <p:cBhvr>
                                        <p:cTn id="14" dur="1000"/>
                                        <p:tgtEl>
                                          <p:spTgt spid="8">
                                            <p:txEl>
                                              <p:pRg st="2" end="2"/>
                                            </p:txEl>
                                          </p:spTgt>
                                        </p:tgtEl>
                                      </p:cBhvr>
                                    </p:animEffect>
                                    <p:anim calcmode="lin" valueType="num">
                                      <p:cBhvr>
                                        <p:cTn id="15"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Effect transition="in" filter="fade">
                                      <p:cBhvr>
                                        <p:cTn id="21" dur="1000"/>
                                        <p:tgtEl>
                                          <p:spTgt spid="8">
                                            <p:txEl>
                                              <p:pRg st="3" end="3"/>
                                            </p:txEl>
                                          </p:spTgt>
                                        </p:tgtEl>
                                      </p:cBhvr>
                                    </p:animEffect>
                                    <p:anim calcmode="lin" valueType="num">
                                      <p:cBhvr>
                                        <p:cTn id="22"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Effect transition="in" filter="fade">
                                      <p:cBhvr>
                                        <p:cTn id="28" dur="1000"/>
                                        <p:tgtEl>
                                          <p:spTgt spid="8">
                                            <p:txEl>
                                              <p:pRg st="4" end="4"/>
                                            </p:txEl>
                                          </p:spTgt>
                                        </p:tgtEl>
                                      </p:cBhvr>
                                    </p:animEffect>
                                    <p:anim calcmode="lin" valueType="num">
                                      <p:cBhvr>
                                        <p:cTn id="29"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
                                            <p:txEl>
                                              <p:pRg st="6" end="6"/>
                                            </p:txEl>
                                          </p:spTgt>
                                        </p:tgtEl>
                                        <p:attrNameLst>
                                          <p:attrName>style.visibility</p:attrName>
                                        </p:attrNameLst>
                                      </p:cBhvr>
                                      <p:to>
                                        <p:strVal val="visible"/>
                                      </p:to>
                                    </p:set>
                                    <p:animEffect transition="in" filter="fade">
                                      <p:cBhvr>
                                        <p:cTn id="35" dur="1000"/>
                                        <p:tgtEl>
                                          <p:spTgt spid="8">
                                            <p:txEl>
                                              <p:pRg st="6" end="6"/>
                                            </p:txEl>
                                          </p:spTgt>
                                        </p:tgtEl>
                                      </p:cBhvr>
                                    </p:animEffect>
                                    <p:anim calcmode="lin" valueType="num">
                                      <p:cBhvr>
                                        <p:cTn id="36"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8">
                                            <p:txEl>
                                              <p:pRg st="8" end="8"/>
                                            </p:txEl>
                                          </p:spTgt>
                                        </p:tgtEl>
                                        <p:attrNameLst>
                                          <p:attrName>style.visibility</p:attrName>
                                        </p:attrNameLst>
                                      </p:cBhvr>
                                      <p:to>
                                        <p:strVal val="visible"/>
                                      </p:to>
                                    </p:set>
                                    <p:animEffect transition="in" filter="fade">
                                      <p:cBhvr>
                                        <p:cTn id="42" dur="1000"/>
                                        <p:tgtEl>
                                          <p:spTgt spid="8">
                                            <p:txEl>
                                              <p:pRg st="8" end="8"/>
                                            </p:txEl>
                                          </p:spTgt>
                                        </p:tgtEl>
                                      </p:cBhvr>
                                    </p:animEffect>
                                    <p:anim calcmode="lin" valueType="num">
                                      <p:cBhvr>
                                        <p:cTn id="43" dur="1000" fill="hold"/>
                                        <p:tgtEl>
                                          <p:spTgt spid="8">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8">
                                            <p:txEl>
                                              <p:pRg st="9" end="9"/>
                                            </p:txEl>
                                          </p:spTgt>
                                        </p:tgtEl>
                                        <p:attrNameLst>
                                          <p:attrName>style.visibility</p:attrName>
                                        </p:attrNameLst>
                                      </p:cBhvr>
                                      <p:to>
                                        <p:strVal val="visible"/>
                                      </p:to>
                                    </p:set>
                                    <p:animEffect transition="in" filter="fade">
                                      <p:cBhvr>
                                        <p:cTn id="49" dur="1000"/>
                                        <p:tgtEl>
                                          <p:spTgt spid="8">
                                            <p:txEl>
                                              <p:pRg st="9" end="9"/>
                                            </p:txEl>
                                          </p:spTgt>
                                        </p:tgtEl>
                                      </p:cBhvr>
                                    </p:animEffect>
                                    <p:anim calcmode="lin" valueType="num">
                                      <p:cBhvr>
                                        <p:cTn id="50" dur="1000" fill="hold"/>
                                        <p:tgtEl>
                                          <p:spTgt spid="8">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8">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8">
                                            <p:txEl>
                                              <p:pRg st="10" end="10"/>
                                            </p:txEl>
                                          </p:spTgt>
                                        </p:tgtEl>
                                        <p:attrNameLst>
                                          <p:attrName>style.visibility</p:attrName>
                                        </p:attrNameLst>
                                      </p:cBhvr>
                                      <p:to>
                                        <p:strVal val="visible"/>
                                      </p:to>
                                    </p:set>
                                    <p:animEffect transition="in" filter="fade">
                                      <p:cBhvr>
                                        <p:cTn id="56" dur="1000"/>
                                        <p:tgtEl>
                                          <p:spTgt spid="8">
                                            <p:txEl>
                                              <p:pRg st="10" end="10"/>
                                            </p:txEl>
                                          </p:spTgt>
                                        </p:tgtEl>
                                      </p:cBhvr>
                                    </p:animEffect>
                                    <p:anim calcmode="lin" valueType="num">
                                      <p:cBhvr>
                                        <p:cTn id="57" dur="1000" fill="hold"/>
                                        <p:tgtEl>
                                          <p:spTgt spid="8">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8">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8">
                                            <p:txEl>
                                              <p:pRg st="12" end="12"/>
                                            </p:txEl>
                                          </p:spTgt>
                                        </p:tgtEl>
                                        <p:attrNameLst>
                                          <p:attrName>style.visibility</p:attrName>
                                        </p:attrNameLst>
                                      </p:cBhvr>
                                      <p:to>
                                        <p:strVal val="visible"/>
                                      </p:to>
                                    </p:set>
                                    <p:animEffect transition="in" filter="fade">
                                      <p:cBhvr>
                                        <p:cTn id="63" dur="1000"/>
                                        <p:tgtEl>
                                          <p:spTgt spid="8">
                                            <p:txEl>
                                              <p:pRg st="12" end="12"/>
                                            </p:txEl>
                                          </p:spTgt>
                                        </p:tgtEl>
                                      </p:cBhvr>
                                    </p:animEffect>
                                    <p:anim calcmode="lin" valueType="num">
                                      <p:cBhvr>
                                        <p:cTn id="64" dur="1000" fill="hold"/>
                                        <p:tgtEl>
                                          <p:spTgt spid="8">
                                            <p:txEl>
                                              <p:pRg st="12" end="12"/>
                                            </p:txEl>
                                          </p:spTgt>
                                        </p:tgtEl>
                                        <p:attrNameLst>
                                          <p:attrName>ppt_x</p:attrName>
                                        </p:attrNameLst>
                                      </p:cBhvr>
                                      <p:tavLst>
                                        <p:tav tm="0">
                                          <p:val>
                                            <p:strVal val="#ppt_x"/>
                                          </p:val>
                                        </p:tav>
                                        <p:tav tm="100000">
                                          <p:val>
                                            <p:strVal val="#ppt_x"/>
                                          </p:val>
                                        </p:tav>
                                      </p:tavLst>
                                    </p:anim>
                                    <p:anim calcmode="lin" valueType="num">
                                      <p:cBhvr>
                                        <p:cTn id="65" dur="1000" fill="hold"/>
                                        <p:tgtEl>
                                          <p:spTgt spid="8">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8">
                                            <p:txEl>
                                              <p:pRg st="14" end="14"/>
                                            </p:txEl>
                                          </p:spTgt>
                                        </p:tgtEl>
                                        <p:attrNameLst>
                                          <p:attrName>style.visibility</p:attrName>
                                        </p:attrNameLst>
                                      </p:cBhvr>
                                      <p:to>
                                        <p:strVal val="visible"/>
                                      </p:to>
                                    </p:set>
                                    <p:animEffect transition="in" filter="fade">
                                      <p:cBhvr>
                                        <p:cTn id="70" dur="1000"/>
                                        <p:tgtEl>
                                          <p:spTgt spid="8">
                                            <p:txEl>
                                              <p:pRg st="14" end="14"/>
                                            </p:txEl>
                                          </p:spTgt>
                                        </p:tgtEl>
                                      </p:cBhvr>
                                    </p:animEffect>
                                    <p:anim calcmode="lin" valueType="num">
                                      <p:cBhvr>
                                        <p:cTn id="71" dur="1000" fill="hold"/>
                                        <p:tgtEl>
                                          <p:spTgt spid="8">
                                            <p:txEl>
                                              <p:pRg st="14" end="14"/>
                                            </p:txEl>
                                          </p:spTgt>
                                        </p:tgtEl>
                                        <p:attrNameLst>
                                          <p:attrName>ppt_x</p:attrName>
                                        </p:attrNameLst>
                                      </p:cBhvr>
                                      <p:tavLst>
                                        <p:tav tm="0">
                                          <p:val>
                                            <p:strVal val="#ppt_x"/>
                                          </p:val>
                                        </p:tav>
                                        <p:tav tm="100000">
                                          <p:val>
                                            <p:strVal val="#ppt_x"/>
                                          </p:val>
                                        </p:tav>
                                      </p:tavLst>
                                    </p:anim>
                                    <p:anim calcmode="lin" valueType="num">
                                      <p:cBhvr>
                                        <p:cTn id="72" dur="1000" fill="hold"/>
                                        <p:tgtEl>
                                          <p:spTgt spid="8">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8">
                                            <p:txEl>
                                              <p:pRg st="15" end="15"/>
                                            </p:txEl>
                                          </p:spTgt>
                                        </p:tgtEl>
                                        <p:attrNameLst>
                                          <p:attrName>style.visibility</p:attrName>
                                        </p:attrNameLst>
                                      </p:cBhvr>
                                      <p:to>
                                        <p:strVal val="visible"/>
                                      </p:to>
                                    </p:set>
                                    <p:animEffect transition="in" filter="fade">
                                      <p:cBhvr>
                                        <p:cTn id="77" dur="1000"/>
                                        <p:tgtEl>
                                          <p:spTgt spid="8">
                                            <p:txEl>
                                              <p:pRg st="15" end="15"/>
                                            </p:txEl>
                                          </p:spTgt>
                                        </p:tgtEl>
                                      </p:cBhvr>
                                    </p:animEffect>
                                    <p:anim calcmode="lin" valueType="num">
                                      <p:cBhvr>
                                        <p:cTn id="78" dur="1000" fill="hold"/>
                                        <p:tgtEl>
                                          <p:spTgt spid="8">
                                            <p:txEl>
                                              <p:pRg st="15" end="15"/>
                                            </p:txEl>
                                          </p:spTgt>
                                        </p:tgtEl>
                                        <p:attrNameLst>
                                          <p:attrName>ppt_x</p:attrName>
                                        </p:attrNameLst>
                                      </p:cBhvr>
                                      <p:tavLst>
                                        <p:tav tm="0">
                                          <p:val>
                                            <p:strVal val="#ppt_x"/>
                                          </p:val>
                                        </p:tav>
                                        <p:tav tm="100000">
                                          <p:val>
                                            <p:strVal val="#ppt_x"/>
                                          </p:val>
                                        </p:tav>
                                      </p:tavLst>
                                    </p:anim>
                                    <p:anim calcmode="lin" valueType="num">
                                      <p:cBhvr>
                                        <p:cTn id="79" dur="1000" fill="hold"/>
                                        <p:tgtEl>
                                          <p:spTgt spid="8">
                                            <p:txEl>
                                              <p:pRg st="15" end="15"/>
                                            </p:txEl>
                                          </p:spTgt>
                                        </p:tgtEl>
                                        <p:attrNameLst>
                                          <p:attrName>ppt_y</p:attrName>
                                        </p:attrNameLst>
                                      </p:cBhvr>
                                      <p:tavLst>
                                        <p:tav tm="0">
                                          <p:val>
                                            <p:strVal val="#ppt_y+.1"/>
                                          </p:val>
                                        </p:tav>
                                        <p:tav tm="100000">
                                          <p:val>
                                            <p:strVal val="#ppt_y"/>
                                          </p:val>
                                        </p:tav>
                                      </p:tavLst>
                                    </p:anim>
                                  </p:childTnLst>
                                </p:cTn>
                              </p:par>
                              <p:par>
                                <p:cTn id="80" presetID="42" presetClass="entr" presetSubtype="0" fill="hold" nodeType="withEffect">
                                  <p:stCondLst>
                                    <p:cond delay="0"/>
                                  </p:stCondLst>
                                  <p:childTnLst>
                                    <p:set>
                                      <p:cBhvr>
                                        <p:cTn id="81" dur="1" fill="hold">
                                          <p:stCondLst>
                                            <p:cond delay="0"/>
                                          </p:stCondLst>
                                        </p:cTn>
                                        <p:tgtEl>
                                          <p:spTgt spid="8">
                                            <p:txEl>
                                              <p:pRg st="16" end="16"/>
                                            </p:txEl>
                                          </p:spTgt>
                                        </p:tgtEl>
                                        <p:attrNameLst>
                                          <p:attrName>style.visibility</p:attrName>
                                        </p:attrNameLst>
                                      </p:cBhvr>
                                      <p:to>
                                        <p:strVal val="visible"/>
                                      </p:to>
                                    </p:set>
                                    <p:animEffect transition="in" filter="fade">
                                      <p:cBhvr>
                                        <p:cTn id="82" dur="1000"/>
                                        <p:tgtEl>
                                          <p:spTgt spid="8">
                                            <p:txEl>
                                              <p:pRg st="16" end="16"/>
                                            </p:txEl>
                                          </p:spTgt>
                                        </p:tgtEl>
                                      </p:cBhvr>
                                    </p:animEffect>
                                    <p:anim calcmode="lin" valueType="num">
                                      <p:cBhvr>
                                        <p:cTn id="83" dur="1000" fill="hold"/>
                                        <p:tgtEl>
                                          <p:spTgt spid="8">
                                            <p:txEl>
                                              <p:pRg st="16" end="16"/>
                                            </p:txEl>
                                          </p:spTgt>
                                        </p:tgtEl>
                                        <p:attrNameLst>
                                          <p:attrName>ppt_x</p:attrName>
                                        </p:attrNameLst>
                                      </p:cBhvr>
                                      <p:tavLst>
                                        <p:tav tm="0">
                                          <p:val>
                                            <p:strVal val="#ppt_x"/>
                                          </p:val>
                                        </p:tav>
                                        <p:tav tm="100000">
                                          <p:val>
                                            <p:strVal val="#ppt_x"/>
                                          </p:val>
                                        </p:tav>
                                      </p:tavLst>
                                    </p:anim>
                                    <p:anim calcmode="lin" valueType="num">
                                      <p:cBhvr>
                                        <p:cTn id="84" dur="1000" fill="hold"/>
                                        <p:tgtEl>
                                          <p:spTgt spid="8">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nodeType="clickEffect">
                                  <p:stCondLst>
                                    <p:cond delay="0"/>
                                  </p:stCondLst>
                                  <p:childTnLst>
                                    <p:set>
                                      <p:cBhvr>
                                        <p:cTn id="88" dur="1" fill="hold">
                                          <p:stCondLst>
                                            <p:cond delay="0"/>
                                          </p:stCondLst>
                                        </p:cTn>
                                        <p:tgtEl>
                                          <p:spTgt spid="8">
                                            <p:txEl>
                                              <p:pRg st="17" end="17"/>
                                            </p:txEl>
                                          </p:spTgt>
                                        </p:tgtEl>
                                        <p:attrNameLst>
                                          <p:attrName>style.visibility</p:attrName>
                                        </p:attrNameLst>
                                      </p:cBhvr>
                                      <p:to>
                                        <p:strVal val="visible"/>
                                      </p:to>
                                    </p:set>
                                    <p:animEffect transition="in" filter="fade">
                                      <p:cBhvr>
                                        <p:cTn id="89" dur="1000"/>
                                        <p:tgtEl>
                                          <p:spTgt spid="8">
                                            <p:txEl>
                                              <p:pRg st="17" end="17"/>
                                            </p:txEl>
                                          </p:spTgt>
                                        </p:tgtEl>
                                      </p:cBhvr>
                                    </p:animEffect>
                                    <p:anim calcmode="lin" valueType="num">
                                      <p:cBhvr>
                                        <p:cTn id="90" dur="1000" fill="hold"/>
                                        <p:tgtEl>
                                          <p:spTgt spid="8">
                                            <p:txEl>
                                              <p:pRg st="17" end="17"/>
                                            </p:txEl>
                                          </p:spTgt>
                                        </p:tgtEl>
                                        <p:attrNameLst>
                                          <p:attrName>ppt_x</p:attrName>
                                        </p:attrNameLst>
                                      </p:cBhvr>
                                      <p:tavLst>
                                        <p:tav tm="0">
                                          <p:val>
                                            <p:strVal val="#ppt_x"/>
                                          </p:val>
                                        </p:tav>
                                        <p:tav tm="100000">
                                          <p:val>
                                            <p:strVal val="#ppt_x"/>
                                          </p:val>
                                        </p:tav>
                                      </p:tavLst>
                                    </p:anim>
                                    <p:anim calcmode="lin" valueType="num">
                                      <p:cBhvr>
                                        <p:cTn id="91" dur="1000" fill="hold"/>
                                        <p:tgtEl>
                                          <p:spTgt spid="8">
                                            <p:txEl>
                                              <p:pRg st="17" end="1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411</TotalTime>
  <Words>2189</Words>
  <Application>Microsoft Macintosh PowerPoint</Application>
  <PresentationFormat>Grand écran</PresentationFormat>
  <Paragraphs>172</Paragraphs>
  <Slides>12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DAVID CABARET</dc:creator>
  <cp:keywords/>
  <dc:description/>
  <cp:lastModifiedBy>DAVID CABARET</cp:lastModifiedBy>
  <cp:revision>10</cp:revision>
  <dcterms:created xsi:type="dcterms:W3CDTF">2020-02-26T18:57:26Z</dcterms:created>
  <dcterms:modified xsi:type="dcterms:W3CDTF">2022-03-29T09:53:41Z</dcterms:modified>
  <cp:category/>
</cp:coreProperties>
</file>