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4"/>
    <p:sldMasterId id="2147483677" r:id="rId5"/>
  </p:sldMasterIdLst>
  <p:notesMasterIdLst>
    <p:notesMasterId r:id="rId18"/>
  </p:notesMasterIdLst>
  <p:sldIdLst>
    <p:sldId id="310" r:id="rId6"/>
    <p:sldId id="257" r:id="rId7"/>
    <p:sldId id="306" r:id="rId8"/>
    <p:sldId id="298" r:id="rId9"/>
    <p:sldId id="295" r:id="rId10"/>
    <p:sldId id="297" r:id="rId11"/>
    <p:sldId id="299" r:id="rId12"/>
    <p:sldId id="301" r:id="rId13"/>
    <p:sldId id="302" r:id="rId14"/>
    <p:sldId id="303" r:id="rId15"/>
    <p:sldId id="300" r:id="rId16"/>
    <p:sldId id="304" r:id="rId17"/>
  </p:sldIdLst>
  <p:sldSz cx="9144000" cy="5143500" type="screen16x9"/>
  <p:notesSz cx="6858000" cy="9144000"/>
  <p:embeddedFontLst>
    <p:embeddedFont>
      <p:font typeface="Bebas Neue" panose="020B0606020202050201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Saira SemiCondensed Ligh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45"/>
    <a:srgbClr val="69B1D6"/>
    <a:srgbClr val="00A2FF"/>
    <a:srgbClr val="FF459F"/>
    <a:srgbClr val="FFC000"/>
    <a:srgbClr val="EA9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26D35-7355-4F9D-8F2B-2DF6AC79C2D2}" v="5" dt="2023-08-28T17:16:42.362"/>
    <p1510:client id="{E70A5266-225E-4666-B3DA-8D4E6C857036}" v="12" dt="2023-08-29T07:58:54.657"/>
    <p1510:client id="{EB1C0D20-645E-4FC3-A9CA-6EB9A7487B49}" v="2" dt="2023-08-28T17:19:14.903"/>
  </p1510:revLst>
</p1510:revInfo>
</file>

<file path=ppt/tableStyles.xml><?xml version="1.0" encoding="utf-8"?>
<a:tblStyleLst xmlns:a="http://schemas.openxmlformats.org/drawingml/2006/main" def="{5BC62F8C-F8CE-4770-8A17-DA221E23A3AE}">
  <a:tblStyle styleId="{5BC62F8C-F8CE-4770-8A17-DA221E23A3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BB986A-41FD-4C73-84F1-7ECE0BEDFB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524"/>
  </p:normalViewPr>
  <p:slideViewPr>
    <p:cSldViewPr snapToGrid="0">
      <p:cViewPr varScale="1">
        <p:scale>
          <a:sx n="132" d="100"/>
          <a:sy n="132" d="100"/>
        </p:scale>
        <p:origin x="29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Montesinos" userId="S::marine.montesinos@ffroller-skateboard.com::886d5c28-4fcf-4526-9ac0-a466014c5fd2" providerId="AD" clId="Web-{EB1C0D20-645E-4FC3-A9CA-6EB9A7487B49}"/>
    <pc:docChg chg="modSld">
      <pc:chgData name="Marine Montesinos" userId="S::marine.montesinos@ffroller-skateboard.com::886d5c28-4fcf-4526-9ac0-a466014c5fd2" providerId="AD" clId="Web-{EB1C0D20-645E-4FC3-A9CA-6EB9A7487B49}" dt="2023-08-28T17:19:14.903" v="1"/>
      <pc:docMkLst>
        <pc:docMk/>
      </pc:docMkLst>
      <pc:sldChg chg="delSp">
        <pc:chgData name="Marine Montesinos" userId="S::marine.montesinos@ffroller-skateboard.com::886d5c28-4fcf-4526-9ac0-a466014c5fd2" providerId="AD" clId="Web-{EB1C0D20-645E-4FC3-A9CA-6EB9A7487B49}" dt="2023-08-28T17:19:14.903" v="1"/>
        <pc:sldMkLst>
          <pc:docMk/>
          <pc:sldMk cId="0" sldId="257"/>
        </pc:sldMkLst>
        <pc:picChg chg="del">
          <ac:chgData name="Marine Montesinos" userId="S::marine.montesinos@ffroller-skateboard.com::886d5c28-4fcf-4526-9ac0-a466014c5fd2" providerId="AD" clId="Web-{EB1C0D20-645E-4FC3-A9CA-6EB9A7487B49}" dt="2023-08-28T17:19:14.903" v="1"/>
          <ac:picMkLst>
            <pc:docMk/>
            <pc:sldMk cId="0" sldId="257"/>
            <ac:picMk id="20" creationId="{D82D468E-FBA5-04C6-C5A7-EAE533E6AC2F}"/>
          </ac:picMkLst>
        </pc:picChg>
      </pc:sldChg>
      <pc:sldChg chg="delSp">
        <pc:chgData name="Marine Montesinos" userId="S::marine.montesinos@ffroller-skateboard.com::886d5c28-4fcf-4526-9ac0-a466014c5fd2" providerId="AD" clId="Web-{EB1C0D20-645E-4FC3-A9CA-6EB9A7487B49}" dt="2023-08-28T17:18:33.199" v="0"/>
        <pc:sldMkLst>
          <pc:docMk/>
          <pc:sldMk cId="3474041549" sldId="310"/>
        </pc:sldMkLst>
        <pc:picChg chg="del">
          <ac:chgData name="Marine Montesinos" userId="S::marine.montesinos@ffroller-skateboard.com::886d5c28-4fcf-4526-9ac0-a466014c5fd2" providerId="AD" clId="Web-{EB1C0D20-645E-4FC3-A9CA-6EB9A7487B49}" dt="2023-08-28T17:18:33.199" v="0"/>
          <ac:picMkLst>
            <pc:docMk/>
            <pc:sldMk cId="3474041549" sldId="310"/>
            <ac:picMk id="6" creationId="{14CBD297-AF2B-12D3-8A43-B1C547EEB200}"/>
          </ac:picMkLst>
        </pc:picChg>
      </pc:sldChg>
    </pc:docChg>
  </pc:docChgLst>
  <pc:docChgLst>
    <pc:chgData name="Marine Montesinos" userId="886d5c28-4fcf-4526-9ac0-a466014c5fd2" providerId="ADAL" clId="{2A451A4F-B5DD-4F47-8377-03A1959232E9}"/>
    <pc:docChg chg="undo custSel addSld delSld modSld sldOrd">
      <pc:chgData name="Marine Montesinos" userId="886d5c28-4fcf-4526-9ac0-a466014c5fd2" providerId="ADAL" clId="{2A451A4F-B5DD-4F47-8377-03A1959232E9}" dt="2023-08-28T17:20:58.431" v="1577"/>
      <pc:docMkLst>
        <pc:docMk/>
      </pc:docMkLst>
      <pc:sldChg chg="addSp modSp del mod modNotesTx">
        <pc:chgData name="Marine Montesinos" userId="886d5c28-4fcf-4526-9ac0-a466014c5fd2" providerId="ADAL" clId="{2A451A4F-B5DD-4F47-8377-03A1959232E9}" dt="2023-08-23T11:23:50.561" v="1542" actId="2696"/>
        <pc:sldMkLst>
          <pc:docMk/>
          <pc:sldMk cId="0" sldId="256"/>
        </pc:sldMkLst>
        <pc:spChg chg="add mod">
          <ac:chgData name="Marine Montesinos" userId="886d5c28-4fcf-4526-9ac0-a466014c5fd2" providerId="ADAL" clId="{2A451A4F-B5DD-4F47-8377-03A1959232E9}" dt="2023-07-27T12:50:51.992" v="1319" actId="14838"/>
          <ac:spMkLst>
            <pc:docMk/>
            <pc:sldMk cId="0" sldId="256"/>
            <ac:spMk id="3" creationId="{4D5FA449-9B96-3CF7-C485-1A5CD1538010}"/>
          </ac:spMkLst>
        </pc:spChg>
        <pc:spChg chg="mod">
          <ac:chgData name="Marine Montesinos" userId="886d5c28-4fcf-4526-9ac0-a466014c5fd2" providerId="ADAL" clId="{2A451A4F-B5DD-4F47-8377-03A1959232E9}" dt="2023-07-27T08:58:27.471" v="10" actId="400"/>
          <ac:spMkLst>
            <pc:docMk/>
            <pc:sldMk cId="0" sldId="256"/>
            <ac:spMk id="2264" creationId="{00000000-0000-0000-0000-000000000000}"/>
          </ac:spMkLst>
        </pc:spChg>
      </pc:sldChg>
      <pc:sldChg chg="addSp modSp">
        <pc:chgData name="Marine Montesinos" userId="886d5c28-4fcf-4526-9ac0-a466014c5fd2" providerId="ADAL" clId="{2A451A4F-B5DD-4F47-8377-03A1959232E9}" dt="2023-08-28T17:20:14.136" v="1566"/>
        <pc:sldMkLst>
          <pc:docMk/>
          <pc:sldMk cId="0" sldId="257"/>
        </pc:sldMkLst>
        <pc:picChg chg="add mod">
          <ac:chgData name="Marine Montesinos" userId="886d5c28-4fcf-4526-9ac0-a466014c5fd2" providerId="ADAL" clId="{2A451A4F-B5DD-4F47-8377-03A1959232E9}" dt="2023-08-28T17:20:14.136" v="1566"/>
          <ac:picMkLst>
            <pc:docMk/>
            <pc:sldMk cId="0" sldId="257"/>
            <ac:picMk id="3" creationId="{3280EB04-E7D2-EC2C-1C3A-FDC6EB125902}"/>
          </ac:picMkLst>
        </pc:picChg>
      </pc:sldChg>
      <pc:sldChg chg="addSp delSp modSp mod">
        <pc:chgData name="Marine Montesinos" userId="886d5c28-4fcf-4526-9ac0-a466014c5fd2" providerId="ADAL" clId="{2A451A4F-B5DD-4F47-8377-03A1959232E9}" dt="2023-08-28T17:20:21.915" v="1569"/>
        <pc:sldMkLst>
          <pc:docMk/>
          <pc:sldMk cId="1489563712" sldId="295"/>
        </pc:sldMkLst>
        <pc:spChg chg="add del mod">
          <ac:chgData name="Marine Montesinos" userId="886d5c28-4fcf-4526-9ac0-a466014c5fd2" providerId="ADAL" clId="{2A451A4F-B5DD-4F47-8377-03A1959232E9}" dt="2023-08-11T13:28:50.912" v="1529"/>
          <ac:spMkLst>
            <pc:docMk/>
            <pc:sldMk cId="1489563712" sldId="295"/>
            <ac:spMk id="4" creationId="{183E23A0-4477-14F8-CA79-CA030FCE874C}"/>
          </ac:spMkLst>
        </pc:spChg>
        <pc:spChg chg="del mod">
          <ac:chgData name="Marine Montesinos" userId="886d5c28-4fcf-4526-9ac0-a466014c5fd2" providerId="ADAL" clId="{2A451A4F-B5DD-4F47-8377-03A1959232E9}" dt="2023-08-23T11:25:02.259" v="1553" actId="478"/>
          <ac:spMkLst>
            <pc:docMk/>
            <pc:sldMk cId="1489563712" sldId="295"/>
            <ac:spMk id="5" creationId="{67268E6B-1E2C-E246-8166-351066531564}"/>
          </ac:spMkLst>
        </pc:spChg>
        <pc:spChg chg="add del mod">
          <ac:chgData name="Marine Montesinos" userId="886d5c28-4fcf-4526-9ac0-a466014c5fd2" providerId="ADAL" clId="{2A451A4F-B5DD-4F47-8377-03A1959232E9}" dt="2023-08-11T13:28:49.136" v="1527"/>
          <ac:spMkLst>
            <pc:docMk/>
            <pc:sldMk cId="1489563712" sldId="295"/>
            <ac:spMk id="5" creationId="{CD1F7237-4AAF-908B-9A59-3A50AEF2F12C}"/>
          </ac:spMkLst>
        </pc:spChg>
        <pc:spChg chg="add mod">
          <ac:chgData name="Marine Montesinos" userId="886d5c28-4fcf-4526-9ac0-a466014c5fd2" providerId="ADAL" clId="{2A451A4F-B5DD-4F47-8377-03A1959232E9}" dt="2023-08-11T13:30:54.182" v="1537" actId="1076"/>
          <ac:spMkLst>
            <pc:docMk/>
            <pc:sldMk cId="1489563712" sldId="295"/>
            <ac:spMk id="6" creationId="{67268E6B-1E2C-E246-8166-351066531564}"/>
          </ac:spMkLst>
        </pc:spChg>
        <pc:spChg chg="mod">
          <ac:chgData name="Marine Montesinos" userId="886d5c28-4fcf-4526-9ac0-a466014c5fd2" providerId="ADAL" clId="{2A451A4F-B5DD-4F47-8377-03A1959232E9}" dt="2023-08-11T13:30:23.854" v="1536" actId="20577"/>
          <ac:spMkLst>
            <pc:docMk/>
            <pc:sldMk cId="1489563712" sldId="295"/>
            <ac:spMk id="2269" creationId="{00000000-0000-0000-0000-000000000000}"/>
          </ac:spMkLst>
        </pc:spChg>
        <pc:spChg chg="mod">
          <ac:chgData name="Marine Montesinos" userId="886d5c28-4fcf-4526-9ac0-a466014c5fd2" providerId="ADAL" clId="{2A451A4F-B5DD-4F47-8377-03A1959232E9}" dt="2023-08-11T13:28:54.290" v="1531" actId="21"/>
          <ac:spMkLst>
            <pc:docMk/>
            <pc:sldMk cId="1489563712" sldId="295"/>
            <ac:spMk id="2271" creationId="{00000000-0000-0000-0000-000000000000}"/>
          </ac:spMkLst>
        </pc:spChg>
        <pc:picChg chg="add mod">
          <ac:chgData name="Marine Montesinos" userId="886d5c28-4fcf-4526-9ac0-a466014c5fd2" providerId="ADAL" clId="{2A451A4F-B5DD-4F47-8377-03A1959232E9}" dt="2023-08-28T17:20:21.915" v="1569"/>
          <ac:picMkLst>
            <pc:docMk/>
            <pc:sldMk cId="1489563712" sldId="295"/>
            <ac:picMk id="4" creationId="{7D534993-159E-2031-8371-D04264C00C0B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24.491" v="1570"/>
        <pc:sldMkLst>
          <pc:docMk/>
          <pc:sldMk cId="1196358111" sldId="297"/>
        </pc:sldMkLst>
        <pc:picChg chg="add mod">
          <ac:chgData name="Marine Montesinos" userId="886d5c28-4fcf-4526-9ac0-a466014c5fd2" providerId="ADAL" clId="{2A451A4F-B5DD-4F47-8377-03A1959232E9}" dt="2023-08-28T17:20:24.491" v="1570"/>
          <ac:picMkLst>
            <pc:docMk/>
            <pc:sldMk cId="1196358111" sldId="297"/>
            <ac:picMk id="5" creationId="{0579F425-6BCB-E9AE-A040-C7114C7A0CCA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19.792" v="1568"/>
        <pc:sldMkLst>
          <pc:docMk/>
          <pc:sldMk cId="3688701873" sldId="298"/>
        </pc:sldMkLst>
        <pc:picChg chg="add mod">
          <ac:chgData name="Marine Montesinos" userId="886d5c28-4fcf-4526-9ac0-a466014c5fd2" providerId="ADAL" clId="{2A451A4F-B5DD-4F47-8377-03A1959232E9}" dt="2023-08-28T17:20:19.792" v="1568"/>
          <ac:picMkLst>
            <pc:docMk/>
            <pc:sldMk cId="3688701873" sldId="298"/>
            <ac:picMk id="2" creationId="{1E354DFE-53B6-4515-F409-A51FB83B2CE5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26.492" v="1571"/>
        <pc:sldMkLst>
          <pc:docMk/>
          <pc:sldMk cId="3069553657" sldId="299"/>
        </pc:sldMkLst>
        <pc:picChg chg="add mod">
          <ac:chgData name="Marine Montesinos" userId="886d5c28-4fcf-4526-9ac0-a466014c5fd2" providerId="ADAL" clId="{2A451A4F-B5DD-4F47-8377-03A1959232E9}" dt="2023-08-28T17:20:26.492" v="1571"/>
          <ac:picMkLst>
            <pc:docMk/>
            <pc:sldMk cId="3069553657" sldId="299"/>
            <ac:picMk id="2" creationId="{71BF4727-9EA1-5D4A-81A3-3D8AB0BA5311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58.431" v="1577"/>
        <pc:sldMkLst>
          <pc:docMk/>
          <pc:sldMk cId="234603984" sldId="300"/>
        </pc:sldMkLst>
        <pc:picChg chg="add mod">
          <ac:chgData name="Marine Montesinos" userId="886d5c28-4fcf-4526-9ac0-a466014c5fd2" providerId="ADAL" clId="{2A451A4F-B5DD-4F47-8377-03A1959232E9}" dt="2023-08-28T17:20:58.431" v="1577"/>
          <ac:picMkLst>
            <pc:docMk/>
            <pc:sldMk cId="234603984" sldId="300"/>
            <ac:picMk id="4" creationId="{B2A155A7-ADF3-85BC-0DB4-A7A872592FE6}"/>
          </ac:picMkLst>
        </pc:picChg>
      </pc:sldChg>
      <pc:sldChg chg="addSp modSp mod">
        <pc:chgData name="Marine Montesinos" userId="886d5c28-4fcf-4526-9ac0-a466014c5fd2" providerId="ADAL" clId="{2A451A4F-B5DD-4F47-8377-03A1959232E9}" dt="2023-08-28T17:20:35.226" v="1573" actId="14100"/>
        <pc:sldMkLst>
          <pc:docMk/>
          <pc:sldMk cId="3889825431" sldId="301"/>
        </pc:sldMkLst>
        <pc:picChg chg="add mod">
          <ac:chgData name="Marine Montesinos" userId="886d5c28-4fcf-4526-9ac0-a466014c5fd2" providerId="ADAL" clId="{2A451A4F-B5DD-4F47-8377-03A1959232E9}" dt="2023-08-28T17:20:35.226" v="1573" actId="14100"/>
          <ac:picMkLst>
            <pc:docMk/>
            <pc:sldMk cId="3889825431" sldId="301"/>
            <ac:picMk id="3" creationId="{F6726F31-1ABF-663B-36B4-12A4B4AD2682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53.968" v="1576"/>
        <pc:sldMkLst>
          <pc:docMk/>
          <pc:sldMk cId="2489847455" sldId="302"/>
        </pc:sldMkLst>
        <pc:picChg chg="add mod">
          <ac:chgData name="Marine Montesinos" userId="886d5c28-4fcf-4526-9ac0-a466014c5fd2" providerId="ADAL" clId="{2A451A4F-B5DD-4F47-8377-03A1959232E9}" dt="2023-08-28T17:20:53.968" v="1576"/>
          <ac:picMkLst>
            <pc:docMk/>
            <pc:sldMk cId="2489847455" sldId="302"/>
            <ac:picMk id="2" creationId="{6575D435-287A-1F05-0697-23FCAE8C863A}"/>
          </ac:picMkLst>
        </pc:picChg>
      </pc:sldChg>
      <pc:sldChg chg="addSp modSp">
        <pc:chgData name="Marine Montesinos" userId="886d5c28-4fcf-4526-9ac0-a466014c5fd2" providerId="ADAL" clId="{2A451A4F-B5DD-4F47-8377-03A1959232E9}" dt="2023-08-28T17:20:42.018" v="1574"/>
        <pc:sldMkLst>
          <pc:docMk/>
          <pc:sldMk cId="1228645678" sldId="303"/>
        </pc:sldMkLst>
        <pc:picChg chg="add mod">
          <ac:chgData name="Marine Montesinos" userId="886d5c28-4fcf-4526-9ac0-a466014c5fd2" providerId="ADAL" clId="{2A451A4F-B5DD-4F47-8377-03A1959232E9}" dt="2023-08-28T17:20:42.018" v="1574"/>
          <ac:picMkLst>
            <pc:docMk/>
            <pc:sldMk cId="1228645678" sldId="303"/>
            <ac:picMk id="4" creationId="{1B2E9E0D-07C3-18B0-9A8D-B4820568270B}"/>
          </ac:picMkLst>
        </pc:picChg>
      </pc:sldChg>
      <pc:sldChg chg="addSp modSp mod">
        <pc:chgData name="Marine Montesinos" userId="886d5c28-4fcf-4526-9ac0-a466014c5fd2" providerId="ADAL" clId="{2A451A4F-B5DD-4F47-8377-03A1959232E9}" dt="2023-08-28T17:20:47.042" v="1575"/>
        <pc:sldMkLst>
          <pc:docMk/>
          <pc:sldMk cId="1195951332" sldId="304"/>
        </pc:sldMkLst>
        <pc:spChg chg="mod">
          <ac:chgData name="Marine Montesinos" userId="886d5c28-4fcf-4526-9ac0-a466014c5fd2" providerId="ADAL" clId="{2A451A4F-B5DD-4F47-8377-03A1959232E9}" dt="2023-07-27T12:50:11.775" v="1316" actId="14861"/>
          <ac:spMkLst>
            <pc:docMk/>
            <pc:sldMk cId="1195951332" sldId="304"/>
            <ac:spMk id="3" creationId="{867BE3D8-5F6D-F63C-7344-21BD94558C11}"/>
          </ac:spMkLst>
        </pc:spChg>
        <pc:picChg chg="add mod">
          <ac:chgData name="Marine Montesinos" userId="886d5c28-4fcf-4526-9ac0-a466014c5fd2" providerId="ADAL" clId="{2A451A4F-B5DD-4F47-8377-03A1959232E9}" dt="2023-08-28T17:20:47.042" v="1575"/>
          <ac:picMkLst>
            <pc:docMk/>
            <pc:sldMk cId="1195951332" sldId="304"/>
            <ac:picMk id="4" creationId="{0614A2A8-7EA1-0B66-7C79-00F10701C4DD}"/>
          </ac:picMkLst>
        </pc:picChg>
      </pc:sldChg>
      <pc:sldChg chg="modSp add del mod ord modNotesTx">
        <pc:chgData name="Marine Montesinos" userId="886d5c28-4fcf-4526-9ac0-a466014c5fd2" providerId="ADAL" clId="{2A451A4F-B5DD-4F47-8377-03A1959232E9}" dt="2023-08-23T11:25:54.089" v="1564" actId="2696"/>
        <pc:sldMkLst>
          <pc:docMk/>
          <pc:sldMk cId="3607650765" sldId="305"/>
        </pc:sldMkLst>
        <pc:spChg chg="mod">
          <ac:chgData name="Marine Montesinos" userId="886d5c28-4fcf-4526-9ac0-a466014c5fd2" providerId="ADAL" clId="{2A451A4F-B5DD-4F47-8377-03A1959232E9}" dt="2023-07-27T12:52:00.093" v="1386" actId="20577"/>
          <ac:spMkLst>
            <pc:docMk/>
            <pc:sldMk cId="3607650765" sldId="305"/>
            <ac:spMk id="2269" creationId="{00000000-0000-0000-0000-000000000000}"/>
          </ac:spMkLst>
        </pc:spChg>
        <pc:spChg chg="mod">
          <ac:chgData name="Marine Montesinos" userId="886d5c28-4fcf-4526-9ac0-a466014c5fd2" providerId="ADAL" clId="{2A451A4F-B5DD-4F47-8377-03A1959232E9}" dt="2023-07-27T12:44:59.511" v="910" actId="20577"/>
          <ac:spMkLst>
            <pc:docMk/>
            <pc:sldMk cId="3607650765" sldId="305"/>
            <ac:spMk id="2271" creationId="{00000000-0000-0000-0000-000000000000}"/>
          </ac:spMkLst>
        </pc:spChg>
      </pc:sldChg>
      <pc:sldChg chg="addSp modSp add del">
        <pc:chgData name="Marine Montesinos" userId="886d5c28-4fcf-4526-9ac0-a466014c5fd2" providerId="ADAL" clId="{2A451A4F-B5DD-4F47-8377-03A1959232E9}" dt="2023-08-28T17:20:17.298" v="1567"/>
        <pc:sldMkLst>
          <pc:docMk/>
          <pc:sldMk cId="1225677396" sldId="306"/>
        </pc:sldMkLst>
        <pc:picChg chg="add mod">
          <ac:chgData name="Marine Montesinos" userId="886d5c28-4fcf-4526-9ac0-a466014c5fd2" providerId="ADAL" clId="{2A451A4F-B5DD-4F47-8377-03A1959232E9}" dt="2023-08-28T17:20:17.298" v="1567"/>
          <ac:picMkLst>
            <pc:docMk/>
            <pc:sldMk cId="1225677396" sldId="306"/>
            <ac:picMk id="6" creationId="{76627911-AF0A-C89B-F617-B91AEA6DDA1E}"/>
          </ac:picMkLst>
        </pc:picChg>
      </pc:sldChg>
      <pc:sldChg chg="del">
        <pc:chgData name="Marine Montesinos" userId="886d5c28-4fcf-4526-9ac0-a466014c5fd2" providerId="ADAL" clId="{2A451A4F-B5DD-4F47-8377-03A1959232E9}" dt="2023-08-23T11:24:40.697" v="1550" actId="2696"/>
        <pc:sldMkLst>
          <pc:docMk/>
          <pc:sldMk cId="564759335" sldId="307"/>
        </pc:sldMkLst>
      </pc:sldChg>
      <pc:sldChg chg="modSp add del mod setBg">
        <pc:chgData name="Marine Montesinos" userId="886d5c28-4fcf-4526-9ac0-a466014c5fd2" providerId="ADAL" clId="{2A451A4F-B5DD-4F47-8377-03A1959232E9}" dt="2023-08-23T11:25:56.163" v="1565" actId="2696"/>
        <pc:sldMkLst>
          <pc:docMk/>
          <pc:sldMk cId="618170891" sldId="308"/>
        </pc:sldMkLst>
        <pc:spChg chg="mod">
          <ac:chgData name="Marine Montesinos" userId="886d5c28-4fcf-4526-9ac0-a466014c5fd2" providerId="ADAL" clId="{2A451A4F-B5DD-4F47-8377-03A1959232E9}" dt="2023-08-23T11:23:55.098" v="1548" actId="20577"/>
          <ac:spMkLst>
            <pc:docMk/>
            <pc:sldMk cId="618170891" sldId="308"/>
            <ac:spMk id="3" creationId="{F3B54F65-2038-BA78-0405-471D5621ECD3}"/>
          </ac:spMkLst>
        </pc:spChg>
      </pc:sldChg>
      <pc:sldChg chg="del">
        <pc:chgData name="Marine Montesinos" userId="886d5c28-4fcf-4526-9ac0-a466014c5fd2" providerId="ADAL" clId="{2A451A4F-B5DD-4F47-8377-03A1959232E9}" dt="2023-08-23T11:25:51.677" v="1563" actId="2696"/>
        <pc:sldMkLst>
          <pc:docMk/>
          <pc:sldMk cId="1803938496" sldId="309"/>
        </pc:sldMkLst>
      </pc:sldChg>
      <pc:sldChg chg="modSp add mod">
        <pc:chgData name="Marine Montesinos" userId="886d5c28-4fcf-4526-9ac0-a466014c5fd2" providerId="ADAL" clId="{2A451A4F-B5DD-4F47-8377-03A1959232E9}" dt="2023-08-23T11:25:49.977" v="1562" actId="20577"/>
        <pc:sldMkLst>
          <pc:docMk/>
          <pc:sldMk cId="3474041549" sldId="310"/>
        </pc:sldMkLst>
        <pc:spChg chg="mod">
          <ac:chgData name="Marine Montesinos" userId="886d5c28-4fcf-4526-9ac0-a466014c5fd2" providerId="ADAL" clId="{2A451A4F-B5DD-4F47-8377-03A1959232E9}" dt="2023-08-23T11:25:49.977" v="1562" actId="20577"/>
          <ac:spMkLst>
            <pc:docMk/>
            <pc:sldMk cId="3474041549" sldId="310"/>
            <ac:spMk id="3" creationId="{F3B54F65-2038-BA78-0405-471D5621ECD3}"/>
          </ac:spMkLst>
        </pc:spChg>
      </pc:sldChg>
      <pc:sldChg chg="add del setBg">
        <pc:chgData name="Marine Montesinos" userId="886d5c28-4fcf-4526-9ac0-a466014c5fd2" providerId="ADAL" clId="{2A451A4F-B5DD-4F47-8377-03A1959232E9}" dt="2023-08-23T11:25:45.080" v="1555"/>
        <pc:sldMkLst>
          <pc:docMk/>
          <pc:sldMk cId="3550786566" sldId="310"/>
        </pc:sldMkLst>
      </pc:sldChg>
    </pc:docChg>
  </pc:docChgLst>
  <pc:docChgLst>
    <pc:chgData name="Marine Montesinos" userId="S::marine.montesinos@ffroller-skateboard.com::886d5c28-4fcf-4526-9ac0-a466014c5fd2" providerId="AD" clId="Web-{212020C7-F9FF-44B8-8C0A-ABADB3C7ACB4}"/>
    <pc:docChg chg="modSld">
      <pc:chgData name="Marine Montesinos" userId="S::marine.montesinos@ffroller-skateboard.com::886d5c28-4fcf-4526-9ac0-a466014c5fd2" providerId="AD" clId="Web-{212020C7-F9FF-44B8-8C0A-ABADB3C7ACB4}" dt="2023-08-11T14:22:28.396" v="86" actId="20577"/>
      <pc:docMkLst>
        <pc:docMk/>
      </pc:docMkLst>
      <pc:sldChg chg="addSp delSp modSp">
        <pc:chgData name="Marine Montesinos" userId="S::marine.montesinos@ffroller-skateboard.com::886d5c28-4fcf-4526-9ac0-a466014c5fd2" providerId="AD" clId="Web-{212020C7-F9FF-44B8-8C0A-ABADB3C7ACB4}" dt="2023-08-11T14:16:06.042" v="76" actId="20577"/>
        <pc:sldMkLst>
          <pc:docMk/>
          <pc:sldMk cId="0" sldId="256"/>
        </pc:sldMkLst>
        <pc:spChg chg="del">
          <ac:chgData name="Marine Montesinos" userId="S::marine.montesinos@ffroller-skateboard.com::886d5c28-4fcf-4526-9ac0-a466014c5fd2" providerId="AD" clId="Web-{212020C7-F9FF-44B8-8C0A-ABADB3C7ACB4}" dt="2023-08-11T14:14:08.711" v="52"/>
          <ac:spMkLst>
            <pc:docMk/>
            <pc:sldMk cId="0" sldId="256"/>
            <ac:spMk id="2" creationId="{41775585-91A5-881E-FA9C-4BEB9141AA2B}"/>
          </ac:spMkLst>
        </pc:spChg>
        <pc:spChg chg="mod">
          <ac:chgData name="Marine Montesinos" userId="S::marine.montesinos@ffroller-skateboard.com::886d5c28-4fcf-4526-9ac0-a466014c5fd2" providerId="AD" clId="Web-{212020C7-F9FF-44B8-8C0A-ABADB3C7ACB4}" dt="2023-08-11T14:16:06.042" v="76" actId="20577"/>
          <ac:spMkLst>
            <pc:docMk/>
            <pc:sldMk cId="0" sldId="256"/>
            <ac:spMk id="3" creationId="{4D5FA449-9B96-3CF7-C485-1A5CD1538010}"/>
          </ac:spMkLst>
        </pc:spChg>
        <pc:spChg chg="add mod">
          <ac:chgData name="Marine Montesinos" userId="S::marine.montesinos@ffroller-skateboard.com::886d5c28-4fcf-4526-9ac0-a466014c5fd2" providerId="AD" clId="Web-{212020C7-F9FF-44B8-8C0A-ABADB3C7ACB4}" dt="2023-08-11T14:15:07.072" v="64" actId="20577"/>
          <ac:spMkLst>
            <pc:docMk/>
            <pc:sldMk cId="0" sldId="256"/>
            <ac:spMk id="7" creationId="{20C0AA50-E876-5895-97B2-531AB21D90B5}"/>
          </ac:spMkLst>
        </pc:spChg>
        <pc:spChg chg="mod">
          <ac:chgData name="Marine Montesinos" userId="S::marine.montesinos@ffroller-skateboard.com::886d5c28-4fcf-4526-9ac0-a466014c5fd2" providerId="AD" clId="Web-{212020C7-F9FF-44B8-8C0A-ABADB3C7ACB4}" dt="2023-08-11T14:15:16.104" v="65" actId="1076"/>
          <ac:spMkLst>
            <pc:docMk/>
            <pc:sldMk cId="0" sldId="256"/>
            <ac:spMk id="2264" creationId="{00000000-0000-0000-0000-000000000000}"/>
          </ac:spMkLst>
        </pc:spChg>
      </pc:sldChg>
      <pc:sldChg chg="modSp">
        <pc:chgData name="Marine Montesinos" userId="S::marine.montesinos@ffroller-skateboard.com::886d5c28-4fcf-4526-9ac0-a466014c5fd2" providerId="AD" clId="Web-{212020C7-F9FF-44B8-8C0A-ABADB3C7ACB4}" dt="2023-08-11T14:20:57.972" v="84" actId="20577"/>
        <pc:sldMkLst>
          <pc:docMk/>
          <pc:sldMk cId="1228645678" sldId="303"/>
        </pc:sldMkLst>
        <pc:spChg chg="mod">
          <ac:chgData name="Marine Montesinos" userId="S::marine.montesinos@ffroller-skateboard.com::886d5c28-4fcf-4526-9ac0-a466014c5fd2" providerId="AD" clId="Web-{212020C7-F9FF-44B8-8C0A-ABADB3C7ACB4}" dt="2023-08-11T14:20:57.972" v="84" actId="20577"/>
          <ac:spMkLst>
            <pc:docMk/>
            <pc:sldMk cId="1228645678" sldId="303"/>
            <ac:spMk id="2" creationId="{36626A05-2FA2-5261-CF7E-52DBDE4F8A43}"/>
          </ac:spMkLst>
        </pc:spChg>
        <pc:graphicFrameChg chg="mod">
          <ac:chgData name="Marine Montesinos" userId="S::marine.montesinos@ffroller-skateboard.com::886d5c28-4fcf-4526-9ac0-a466014c5fd2" providerId="AD" clId="Web-{212020C7-F9FF-44B8-8C0A-ABADB3C7ACB4}" dt="2023-08-11T14:05:29.214" v="1" actId="1076"/>
          <ac:graphicFrameMkLst>
            <pc:docMk/>
            <pc:sldMk cId="1228645678" sldId="303"/>
            <ac:graphicFrameMk id="5" creationId="{00335E57-3828-7EC2-F46E-9BE6681FD7CF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212020C7-F9FF-44B8-8C0A-ABADB3C7ACB4}" dt="2023-08-11T14:22:28.396" v="86" actId="20577"/>
        <pc:sldMkLst>
          <pc:docMk/>
          <pc:sldMk cId="3607650765" sldId="305"/>
        </pc:sldMkLst>
        <pc:spChg chg="mod">
          <ac:chgData name="Marine Montesinos" userId="S::marine.montesinos@ffroller-skateboard.com::886d5c28-4fcf-4526-9ac0-a466014c5fd2" providerId="AD" clId="Web-{212020C7-F9FF-44B8-8C0A-ABADB3C7ACB4}" dt="2023-08-11T14:22:28.396" v="86" actId="20577"/>
          <ac:spMkLst>
            <pc:docMk/>
            <pc:sldMk cId="3607650765" sldId="305"/>
            <ac:spMk id="2269" creationId="{00000000-0000-0000-0000-000000000000}"/>
          </ac:spMkLst>
        </pc:spChg>
      </pc:sldChg>
      <pc:sldChg chg="modSp">
        <pc:chgData name="Marine Montesinos" userId="S::marine.montesinos@ffroller-skateboard.com::886d5c28-4fcf-4526-9ac0-a466014c5fd2" providerId="AD" clId="Web-{212020C7-F9FF-44B8-8C0A-ABADB3C7ACB4}" dt="2023-08-11T14:18:01.780" v="83" actId="20577"/>
        <pc:sldMkLst>
          <pc:docMk/>
          <pc:sldMk cId="1225677396" sldId="306"/>
        </pc:sldMkLst>
        <pc:spChg chg="mod">
          <ac:chgData name="Marine Montesinos" userId="S::marine.montesinos@ffroller-skateboard.com::886d5c28-4fcf-4526-9ac0-a466014c5fd2" providerId="AD" clId="Web-{212020C7-F9FF-44B8-8C0A-ABADB3C7ACB4}" dt="2023-08-11T14:18:01.780" v="83" actId="20577"/>
          <ac:spMkLst>
            <pc:docMk/>
            <pc:sldMk cId="1225677396" sldId="306"/>
            <ac:spMk id="2" creationId="{9B90E816-3FCD-2767-7B84-0B101888AB42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9CA58562-78EE-4D30-9B97-36EC4BB88747}"/>
    <pc:docChg chg="modSld">
      <pc:chgData name="Marine Montesinos" userId="S::marine.montesinos@ffroller-skateboard.com::886d5c28-4fcf-4526-9ac0-a466014c5fd2" providerId="AD" clId="Web-{9CA58562-78EE-4D30-9B97-36EC4BB88747}" dt="2023-08-11T14:44:33.326" v="1"/>
      <pc:docMkLst>
        <pc:docMk/>
      </pc:docMkLst>
      <pc:sldChg chg="modSp">
        <pc:chgData name="Marine Montesinos" userId="S::marine.montesinos@ffroller-skateboard.com::886d5c28-4fcf-4526-9ac0-a466014c5fd2" providerId="AD" clId="Web-{9CA58562-78EE-4D30-9B97-36EC4BB88747}" dt="2023-08-11T14:44:33.326" v="1"/>
        <pc:sldMkLst>
          <pc:docMk/>
          <pc:sldMk cId="0" sldId="256"/>
        </pc:sldMkLst>
        <pc:spChg chg="mod">
          <ac:chgData name="Marine Montesinos" userId="S::marine.montesinos@ffroller-skateboard.com::886d5c28-4fcf-4526-9ac0-a466014c5fd2" providerId="AD" clId="Web-{9CA58562-78EE-4D30-9B97-36EC4BB88747}" dt="2023-08-11T14:44:33.326" v="1"/>
          <ac:spMkLst>
            <pc:docMk/>
            <pc:sldMk cId="0" sldId="256"/>
            <ac:spMk id="3" creationId="{4D5FA449-9B96-3CF7-C485-1A5CD1538010}"/>
          </ac:spMkLst>
        </pc:spChg>
      </pc:sldChg>
    </pc:docChg>
  </pc:docChgLst>
  <pc:docChgLst>
    <pc:chgData name="Thierry CADET" userId="b101cd6a-29dd-40db-8309-ffcac1ec0940" providerId="ADAL" clId="{F2E73D31-C1AA-43D4-8382-51D3A5A81466}"/>
    <pc:docChg chg="undo custSel modSld modMainMaster">
      <pc:chgData name="Thierry CADET" userId="b101cd6a-29dd-40db-8309-ffcac1ec0940" providerId="ADAL" clId="{F2E73D31-C1AA-43D4-8382-51D3A5A81466}" dt="2023-07-25T15:07:33.435" v="72"/>
      <pc:docMkLst>
        <pc:docMk/>
      </pc:docMkLst>
      <pc:sldChg chg="addSp delSp modSp mod setBg">
        <pc:chgData name="Thierry CADET" userId="b101cd6a-29dd-40db-8309-ffcac1ec0940" providerId="ADAL" clId="{F2E73D31-C1AA-43D4-8382-51D3A5A81466}" dt="2023-07-25T15:06:30.503" v="57"/>
        <pc:sldMkLst>
          <pc:docMk/>
          <pc:sldMk cId="0" sldId="256"/>
        </pc:sldMkLst>
        <pc:picChg chg="add del mod">
          <ac:chgData name="Thierry CADET" userId="b101cd6a-29dd-40db-8309-ffcac1ec0940" providerId="ADAL" clId="{F2E73D31-C1AA-43D4-8382-51D3A5A81466}" dt="2023-07-25T15:00:26.327" v="34" actId="478"/>
          <ac:picMkLst>
            <pc:docMk/>
            <pc:sldMk cId="0" sldId="256"/>
            <ac:picMk id="3" creationId="{576E4EA4-7CF2-AF42-347D-F4DED2023416}"/>
          </ac:picMkLst>
        </pc:picChg>
      </pc:sldChg>
      <pc:sldChg chg="setBg">
        <pc:chgData name="Thierry CADET" userId="b101cd6a-29dd-40db-8309-ffcac1ec0940" providerId="ADAL" clId="{F2E73D31-C1AA-43D4-8382-51D3A5A81466}" dt="2023-07-25T15:06:46.776" v="60"/>
        <pc:sldMkLst>
          <pc:docMk/>
          <pc:sldMk cId="1196358111" sldId="297"/>
        </pc:sldMkLst>
      </pc:sldChg>
      <pc:sldChg chg="setBg">
        <pc:chgData name="Thierry CADET" userId="b101cd6a-29dd-40db-8309-ffcac1ec0940" providerId="ADAL" clId="{F2E73D31-C1AA-43D4-8382-51D3A5A81466}" dt="2023-07-25T15:04:43.557" v="53"/>
        <pc:sldMkLst>
          <pc:docMk/>
          <pc:sldMk cId="234603984" sldId="300"/>
        </pc:sldMkLst>
      </pc:sldChg>
      <pc:sldChg chg="setBg">
        <pc:chgData name="Thierry CADET" userId="b101cd6a-29dd-40db-8309-ffcac1ec0940" providerId="ADAL" clId="{F2E73D31-C1AA-43D4-8382-51D3A5A81466}" dt="2023-07-25T15:05:02.684" v="55"/>
        <pc:sldMkLst>
          <pc:docMk/>
          <pc:sldMk cId="3889825431" sldId="301"/>
        </pc:sldMkLst>
      </pc:sldChg>
      <pc:sldChg chg="setBg">
        <pc:chgData name="Thierry CADET" userId="b101cd6a-29dd-40db-8309-ffcac1ec0940" providerId="ADAL" clId="{F2E73D31-C1AA-43D4-8382-51D3A5A81466}" dt="2023-07-25T15:03:52.975" v="46"/>
        <pc:sldMkLst>
          <pc:docMk/>
          <pc:sldMk cId="2489847455" sldId="302"/>
        </pc:sldMkLst>
      </pc:sldChg>
      <pc:sldChg chg="setBg">
        <pc:chgData name="Thierry CADET" userId="b101cd6a-29dd-40db-8309-ffcac1ec0940" providerId="ADAL" clId="{F2E73D31-C1AA-43D4-8382-51D3A5A81466}" dt="2023-07-25T15:04:19.426" v="51"/>
        <pc:sldMkLst>
          <pc:docMk/>
          <pc:sldMk cId="1228645678" sldId="303"/>
        </pc:sldMkLst>
      </pc:sldChg>
      <pc:sldMasterChg chg="setBg addSldLayout delSldLayout modSldLayout">
        <pc:chgData name="Thierry CADET" userId="b101cd6a-29dd-40db-8309-ffcac1ec0940" providerId="ADAL" clId="{F2E73D31-C1AA-43D4-8382-51D3A5A81466}" dt="2023-07-25T15:07:33.435" v="72"/>
        <pc:sldMasterMkLst>
          <pc:docMk/>
          <pc:sldMasterMk cId="0" sldId="2147483660"/>
        </pc:sldMasterMkLst>
        <pc:sldLayoutChg chg="setBg">
          <pc:chgData name="Thierry CADET" userId="b101cd6a-29dd-40db-8309-ffcac1ec0940" providerId="ADAL" clId="{F2E73D31-C1AA-43D4-8382-51D3A5A81466}" dt="2023-07-25T14:53:21.388" v="30"/>
          <pc:sldLayoutMkLst>
            <pc:docMk/>
            <pc:sldMasterMk cId="0" sldId="2147483660"/>
            <pc:sldLayoutMk cId="0" sldId="2147483648"/>
          </pc:sldLayoutMkLst>
        </pc:sldLayoutChg>
        <pc:sldLayoutChg chg="setBg">
          <pc:chgData name="Thierry CADET" userId="b101cd6a-29dd-40db-8309-ffcac1ec0940" providerId="ADAL" clId="{F2E73D31-C1AA-43D4-8382-51D3A5A81466}" dt="2023-07-25T15:01:28.847" v="40"/>
          <pc:sldLayoutMkLst>
            <pc:docMk/>
            <pc:sldMasterMk cId="0" sldId="2147483660"/>
            <pc:sldLayoutMk cId="0" sldId="2147483651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0" sldId="2147483660"/>
            <pc:sldLayoutMk cId="0" sldId="2147483654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07.902" v="61" actId="2696"/>
          <pc:sldLayoutMkLst>
            <pc:docMk/>
            <pc:sldMasterMk cId="0" sldId="2147483660"/>
            <pc:sldLayoutMk cId="1443726254" sldId="2147483655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08.620" v="62" actId="2696"/>
          <pc:sldLayoutMkLst>
            <pc:docMk/>
            <pc:sldMasterMk cId="0" sldId="2147483660"/>
            <pc:sldLayoutMk cId="4143459676" sldId="2147483656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0" sldId="2147483660"/>
            <pc:sldLayoutMk cId="3494795543" sldId="2147483657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09.161" v="63" actId="2696"/>
          <pc:sldLayoutMkLst>
            <pc:docMk/>
            <pc:sldMasterMk cId="0" sldId="2147483660"/>
            <pc:sldLayoutMk cId="1478990384" sldId="2147483658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1:07.489" v="38" actId="2696"/>
          <pc:sldLayoutMkLst>
            <pc:docMk/>
            <pc:sldMasterMk cId="0" sldId="2147483660"/>
            <pc:sldLayoutMk cId="1273467393" sldId="2147483659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09.659" v="64" actId="2696"/>
          <pc:sldLayoutMkLst>
            <pc:docMk/>
            <pc:sldMasterMk cId="0" sldId="2147483660"/>
            <pc:sldLayoutMk cId="1388924732" sldId="2147483661"/>
          </pc:sldLayoutMkLst>
        </pc:sldLayoutChg>
        <pc:sldLayoutChg chg="setBg">
          <pc:chgData name="Thierry CADET" userId="b101cd6a-29dd-40db-8309-ffcac1ec0940" providerId="ADAL" clId="{F2E73D31-C1AA-43D4-8382-51D3A5A81466}" dt="2023-07-25T15:07:30.189" v="71"/>
          <pc:sldLayoutMkLst>
            <pc:docMk/>
            <pc:sldMasterMk cId="0" sldId="2147483660"/>
            <pc:sldLayoutMk cId="3022628150" sldId="2147483662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13.696" v="65" actId="2696"/>
          <pc:sldLayoutMkLst>
            <pc:docMk/>
            <pc:sldMasterMk cId="0" sldId="2147483660"/>
            <pc:sldLayoutMk cId="3683551723" sldId="2147483663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15.158" v="66" actId="2696"/>
          <pc:sldLayoutMkLst>
            <pc:docMk/>
            <pc:sldMasterMk cId="0" sldId="2147483660"/>
            <pc:sldLayoutMk cId="160761520" sldId="2147483664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16.182" v="67" actId="2696"/>
          <pc:sldLayoutMkLst>
            <pc:docMk/>
            <pc:sldMasterMk cId="0" sldId="2147483660"/>
            <pc:sldLayoutMk cId="1950199588" sldId="2147483665"/>
          </pc:sldLayoutMkLst>
        </pc:sldLayoutChg>
        <pc:sldLayoutChg chg="setBg">
          <pc:chgData name="Thierry CADET" userId="b101cd6a-29dd-40db-8309-ffcac1ec0940" providerId="ADAL" clId="{F2E73D31-C1AA-43D4-8382-51D3A5A81466}" dt="2023-07-25T15:07:33.435" v="72"/>
          <pc:sldLayoutMkLst>
            <pc:docMk/>
            <pc:sldMasterMk cId="0" sldId="2147483660"/>
            <pc:sldLayoutMk cId="3490059224" sldId="2147483666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25.285" v="70" actId="2696"/>
          <pc:sldLayoutMkLst>
            <pc:docMk/>
            <pc:sldMasterMk cId="0" sldId="2147483660"/>
            <pc:sldLayoutMk cId="828112717" sldId="2147483667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24.394" v="69" actId="2696"/>
          <pc:sldLayoutMkLst>
            <pc:docMk/>
            <pc:sldMasterMk cId="0" sldId="2147483660"/>
            <pc:sldLayoutMk cId="155103999" sldId="2147483668"/>
          </pc:sldLayoutMkLst>
        </pc:sldLayoutChg>
        <pc:sldLayoutChg chg="add del setBg">
          <pc:chgData name="Thierry CADET" userId="b101cd6a-29dd-40db-8309-ffcac1ec0940" providerId="ADAL" clId="{F2E73D31-C1AA-43D4-8382-51D3A5A81466}" dt="2023-07-25T15:07:23.260" v="68" actId="2696"/>
          <pc:sldLayoutMkLst>
            <pc:docMk/>
            <pc:sldMasterMk cId="0" sldId="2147483660"/>
            <pc:sldLayoutMk cId="3384356075" sldId="2147483669"/>
          </pc:sldLayoutMkLst>
        </pc:sldLayoutChg>
        <pc:sldLayoutChg chg="setBg">
          <pc:chgData name="Thierry CADET" userId="b101cd6a-29dd-40db-8309-ffcac1ec0940" providerId="ADAL" clId="{F2E73D31-C1AA-43D4-8382-51D3A5A81466}" dt="2023-07-25T15:01:31.845" v="41"/>
          <pc:sldLayoutMkLst>
            <pc:docMk/>
            <pc:sldMasterMk cId="0" sldId="2147483660"/>
            <pc:sldLayoutMk cId="1499890868" sldId="2147483670"/>
          </pc:sldLayoutMkLst>
        </pc:sldLayoutChg>
        <pc:sldLayoutChg chg="setBg">
          <pc:chgData name="Thierry CADET" userId="b101cd6a-29dd-40db-8309-ffcac1ec0940" providerId="ADAL" clId="{F2E73D31-C1AA-43D4-8382-51D3A5A81466}" dt="2023-07-25T15:01:14.153" v="39"/>
          <pc:sldLayoutMkLst>
            <pc:docMk/>
            <pc:sldMasterMk cId="0" sldId="2147483660"/>
            <pc:sldLayoutMk cId="3242711422" sldId="2147483671"/>
          </pc:sldLayoutMkLst>
        </pc:sldLayoutChg>
        <pc:sldLayoutChg chg="del setBg">
          <pc:chgData name="Thierry CADET" userId="b101cd6a-29dd-40db-8309-ffcac1ec0940" providerId="ADAL" clId="{F2E73D31-C1AA-43D4-8382-51D3A5A81466}" dt="2023-07-25T15:00:54.880" v="37" actId="2696"/>
          <pc:sldLayoutMkLst>
            <pc:docMk/>
            <pc:sldMasterMk cId="0" sldId="2147483660"/>
            <pc:sldLayoutMk cId="160584647" sldId="2147483672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0" sldId="2147483660"/>
            <pc:sldLayoutMk cId="2660889627" sldId="2147483673"/>
          </pc:sldLayoutMkLst>
        </pc:sldLayoutChg>
        <pc:sldLayoutChg chg="del setBg">
          <pc:chgData name="Thierry CADET" userId="b101cd6a-29dd-40db-8309-ffcac1ec0940" providerId="ADAL" clId="{F2E73D31-C1AA-43D4-8382-51D3A5A81466}" dt="2023-07-25T15:00:52.406" v="36" actId="2696"/>
          <pc:sldLayoutMkLst>
            <pc:docMk/>
            <pc:sldMasterMk cId="0" sldId="2147483660"/>
            <pc:sldLayoutMk cId="2277950551" sldId="2147483674"/>
          </pc:sldLayoutMkLst>
        </pc:sldLayoutChg>
        <pc:sldLayoutChg chg="del setBg">
          <pc:chgData name="Thierry CADET" userId="b101cd6a-29dd-40db-8309-ffcac1ec0940" providerId="ADAL" clId="{F2E73D31-C1AA-43D4-8382-51D3A5A81466}" dt="2023-07-25T15:00:49.675" v="35" actId="2696"/>
          <pc:sldLayoutMkLst>
            <pc:docMk/>
            <pc:sldMasterMk cId="0" sldId="2147483660"/>
            <pc:sldLayoutMk cId="3899144490" sldId="2147483675"/>
          </pc:sldLayoutMkLst>
        </pc:sldLayoutChg>
        <pc:sldLayoutChg chg="add del 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0" sldId="2147483660"/>
            <pc:sldLayoutMk cId="2549522405" sldId="2147483676"/>
          </pc:sldLayoutMkLst>
        </pc:sldLayoutChg>
      </pc:sldMasterChg>
      <pc:sldMasterChg chg="setBg modSldLayout">
        <pc:chgData name="Thierry CADET" userId="b101cd6a-29dd-40db-8309-ffcac1ec0940" providerId="ADAL" clId="{F2E73D31-C1AA-43D4-8382-51D3A5A81466}" dt="2023-07-25T14:48:01.301" v="27"/>
        <pc:sldMasterMkLst>
          <pc:docMk/>
          <pc:sldMasterMk cId="2575687254" sldId="2147483677"/>
        </pc:sldMasterMkLst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4199546548" sldId="2147483678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2866987708" sldId="2147483679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3845527276" sldId="2147483680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2645316052" sldId="2147483681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32835833" sldId="2147483682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356476213" sldId="2147483683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2728463375" sldId="2147483684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2898903529" sldId="2147483685"/>
          </pc:sldLayoutMkLst>
        </pc:sldLayoutChg>
        <pc:sldLayoutChg chg="setBg">
          <pc:chgData name="Thierry CADET" userId="b101cd6a-29dd-40db-8309-ffcac1ec0940" providerId="ADAL" clId="{F2E73D31-C1AA-43D4-8382-51D3A5A81466}" dt="2023-07-25T14:48:01.301" v="27"/>
          <pc:sldLayoutMkLst>
            <pc:docMk/>
            <pc:sldMasterMk cId="2575687254" sldId="2147483677"/>
            <pc:sldLayoutMk cId="409904533" sldId="2147483686"/>
          </pc:sldLayoutMkLst>
        </pc:sldLayoutChg>
      </pc:sldMasterChg>
    </pc:docChg>
  </pc:docChgLst>
  <pc:docChgLst>
    <pc:chgData name="Marine Montesinos" userId="S::marine.montesinos@ffroller-skateboard.com::886d5c28-4fcf-4526-9ac0-a466014c5fd2" providerId="AD" clId="Web-{63EAD7B3-FF34-42CA-9B32-8646F33D80B4}"/>
    <pc:docChg chg="modSld">
      <pc:chgData name="Marine Montesinos" userId="S::marine.montesinos@ffroller-skateboard.com::886d5c28-4fcf-4526-9ac0-a466014c5fd2" providerId="AD" clId="Web-{63EAD7B3-FF34-42CA-9B32-8646F33D80B4}" dt="2023-08-11T13:22:41.610" v="33" actId="20577"/>
      <pc:docMkLst>
        <pc:docMk/>
      </pc:docMkLst>
      <pc:sldChg chg="modSp">
        <pc:chgData name="Marine Montesinos" userId="S::marine.montesinos@ffroller-skateboard.com::886d5c28-4fcf-4526-9ac0-a466014c5fd2" providerId="AD" clId="Web-{63EAD7B3-FF34-42CA-9B32-8646F33D80B4}" dt="2023-08-11T13:22:41.610" v="33" actId="20577"/>
        <pc:sldMkLst>
          <pc:docMk/>
          <pc:sldMk cId="1489563712" sldId="295"/>
        </pc:sldMkLst>
        <pc:spChg chg="mod">
          <ac:chgData name="Marine Montesinos" userId="S::marine.montesinos@ffroller-skateboard.com::886d5c28-4fcf-4526-9ac0-a466014c5fd2" providerId="AD" clId="Web-{63EAD7B3-FF34-42CA-9B32-8646F33D80B4}" dt="2023-08-11T13:22:41.610" v="33" actId="20577"/>
          <ac:spMkLst>
            <pc:docMk/>
            <pc:sldMk cId="1489563712" sldId="295"/>
            <ac:spMk id="2271" creationId="{00000000-0000-0000-0000-000000000000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8B502FBE-0B4B-4D5B-B20D-B0500A7A602C}"/>
    <pc:docChg chg="addSld delSld modSld">
      <pc:chgData name="Marine Montesinos" userId="S::marine.montesinos@ffroller-skateboard.com::886d5c28-4fcf-4526-9ac0-a466014c5fd2" providerId="AD" clId="Web-{8B502FBE-0B4B-4D5B-B20D-B0500A7A602C}" dt="2023-08-22T07:20:12.300" v="5" actId="20577"/>
      <pc:docMkLst>
        <pc:docMk/>
      </pc:docMkLst>
      <pc:sldChg chg="modSp del">
        <pc:chgData name="Marine Montesinos" userId="S::marine.montesinos@ffroller-skateboard.com::886d5c28-4fcf-4526-9ac0-a466014c5fd2" providerId="AD" clId="Web-{8B502FBE-0B4B-4D5B-B20D-B0500A7A602C}" dt="2023-08-22T07:20:06.596" v="2"/>
        <pc:sldMkLst>
          <pc:docMk/>
          <pc:sldMk cId="618170891" sldId="308"/>
        </pc:sldMkLst>
        <pc:spChg chg="mod">
          <ac:chgData name="Marine Montesinos" userId="S::marine.montesinos@ffroller-skateboard.com::886d5c28-4fcf-4526-9ac0-a466014c5fd2" providerId="AD" clId="Web-{8B502FBE-0B4B-4D5B-B20D-B0500A7A602C}" dt="2023-08-22T07:19:06.717" v="0" actId="20577"/>
          <ac:spMkLst>
            <pc:docMk/>
            <pc:sldMk cId="618170891" sldId="308"/>
            <ac:spMk id="7" creationId="{CD432766-7239-264B-4B80-A1D4E3A92204}"/>
          </ac:spMkLst>
        </pc:spChg>
      </pc:sldChg>
      <pc:sldChg chg="modSp add">
        <pc:chgData name="Marine Montesinos" userId="S::marine.montesinos@ffroller-skateboard.com::886d5c28-4fcf-4526-9ac0-a466014c5fd2" providerId="AD" clId="Web-{8B502FBE-0B4B-4D5B-B20D-B0500A7A602C}" dt="2023-08-22T07:20:12.300" v="5" actId="20577"/>
        <pc:sldMkLst>
          <pc:docMk/>
          <pc:sldMk cId="1803938496" sldId="309"/>
        </pc:sldMkLst>
        <pc:spChg chg="mod">
          <ac:chgData name="Marine Montesinos" userId="S::marine.montesinos@ffroller-skateboard.com::886d5c28-4fcf-4526-9ac0-a466014c5fd2" providerId="AD" clId="Web-{8B502FBE-0B4B-4D5B-B20D-B0500A7A602C}" dt="2023-08-22T07:20:12.300" v="5" actId="20577"/>
          <ac:spMkLst>
            <pc:docMk/>
            <pc:sldMk cId="1803938496" sldId="309"/>
            <ac:spMk id="3" creationId="{F3B54F65-2038-BA78-0405-471D5621ECD3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0769869B-95AE-4BAD-A755-BA5E235E76F2}"/>
    <pc:docChg chg="addSld delSld modSld">
      <pc:chgData name="Marine Montesinos" userId="S::marine.montesinos@ffroller-skateboard.com::886d5c28-4fcf-4526-9ac0-a466014c5fd2" providerId="AD" clId="Web-{0769869B-95AE-4BAD-A755-BA5E235E76F2}" dt="2023-08-22T07:09:57.572" v="5" actId="20577"/>
      <pc:docMkLst>
        <pc:docMk/>
      </pc:docMkLst>
      <pc:sldChg chg="del">
        <pc:chgData name="Marine Montesinos" userId="S::marine.montesinos@ffroller-skateboard.com::886d5c28-4fcf-4526-9ac0-a466014c5fd2" providerId="AD" clId="Web-{0769869B-95AE-4BAD-A755-BA5E235E76F2}" dt="2023-08-22T07:09:48.822" v="1"/>
        <pc:sldMkLst>
          <pc:docMk/>
          <pc:sldMk cId="0" sldId="256"/>
        </pc:sldMkLst>
      </pc:sldChg>
      <pc:sldChg chg="modSp add">
        <pc:chgData name="Marine Montesinos" userId="S::marine.montesinos@ffroller-skateboard.com::886d5c28-4fcf-4526-9ac0-a466014c5fd2" providerId="AD" clId="Web-{0769869B-95AE-4BAD-A755-BA5E235E76F2}" dt="2023-08-22T07:09:57.572" v="5" actId="20577"/>
        <pc:sldMkLst>
          <pc:docMk/>
          <pc:sldMk cId="618170891" sldId="308"/>
        </pc:sldMkLst>
        <pc:spChg chg="mod">
          <ac:chgData name="Marine Montesinos" userId="S::marine.montesinos@ffroller-skateboard.com::886d5c28-4fcf-4526-9ac0-a466014c5fd2" providerId="AD" clId="Web-{0769869B-95AE-4BAD-A755-BA5E235E76F2}" dt="2023-08-22T07:09:57.572" v="5" actId="20577"/>
          <ac:spMkLst>
            <pc:docMk/>
            <pc:sldMk cId="618170891" sldId="308"/>
            <ac:spMk id="3" creationId="{F3B54F65-2038-BA78-0405-471D5621ECD3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119D7066-1E62-4464-B3B1-6696D741B005}"/>
    <pc:docChg chg="modSld">
      <pc:chgData name="Marine Montesinos" userId="S::marine.montesinos@ffroller-skateboard.com::886d5c28-4fcf-4526-9ac0-a466014c5fd2" providerId="AD" clId="Web-{119D7066-1E62-4464-B3B1-6696D741B005}" dt="2023-07-25T16:18:23.161" v="79" actId="20577"/>
      <pc:docMkLst>
        <pc:docMk/>
      </pc:docMkLst>
      <pc:sldChg chg="addSp">
        <pc:chgData name="Marine Montesinos" userId="S::marine.montesinos@ffroller-skateboard.com::886d5c28-4fcf-4526-9ac0-a466014c5fd2" providerId="AD" clId="Web-{119D7066-1E62-4464-B3B1-6696D741B005}" dt="2023-07-25T16:14:35.561" v="60"/>
        <pc:sldMkLst>
          <pc:docMk/>
          <pc:sldMk cId="0" sldId="256"/>
        </pc:sldMkLst>
        <pc:spChg chg="add">
          <ac:chgData name="Marine Montesinos" userId="S::marine.montesinos@ffroller-skateboard.com::886d5c28-4fcf-4526-9ac0-a466014c5fd2" providerId="AD" clId="Web-{119D7066-1E62-4464-B3B1-6696D741B005}" dt="2023-07-25T16:14:35.561" v="60"/>
          <ac:spMkLst>
            <pc:docMk/>
            <pc:sldMk cId="0" sldId="256"/>
            <ac:spMk id="2" creationId="{41775585-91A5-881E-FA9C-4BEB9141AA2B}"/>
          </ac:spMkLst>
        </pc:spChg>
      </pc:sldChg>
      <pc:sldChg chg="modSp">
        <pc:chgData name="Marine Montesinos" userId="S::marine.montesinos@ffroller-skateboard.com::886d5c28-4fcf-4526-9ac0-a466014c5fd2" providerId="AD" clId="Web-{119D7066-1E62-4464-B3B1-6696D741B005}" dt="2023-07-25T16:15:22.359" v="61" actId="1076"/>
        <pc:sldMkLst>
          <pc:docMk/>
          <pc:sldMk cId="0" sldId="257"/>
        </pc:sldMkLst>
        <pc:graphicFrameChg chg="mod modGraphic">
          <ac:chgData name="Marine Montesinos" userId="S::marine.montesinos@ffroller-skateboard.com::886d5c28-4fcf-4526-9ac0-a466014c5fd2" providerId="AD" clId="Web-{119D7066-1E62-4464-B3B1-6696D741B005}" dt="2023-07-25T16:15:22.359" v="61" actId="1076"/>
          <ac:graphicFrameMkLst>
            <pc:docMk/>
            <pc:sldMk cId="0" sldId="257"/>
            <ac:graphicFrameMk id="2" creationId="{9149143F-0BEC-CD43-EF25-8A1E5A929742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119D7066-1E62-4464-B3B1-6696D741B005}" dt="2023-07-25T16:16:29.611" v="66" actId="20577"/>
        <pc:sldMkLst>
          <pc:docMk/>
          <pc:sldMk cId="1489563712" sldId="295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6:29.611" v="66" actId="20577"/>
          <ac:spMkLst>
            <pc:docMk/>
            <pc:sldMk cId="1489563712" sldId="295"/>
            <ac:spMk id="2271" creationId="{00000000-0000-0000-0000-000000000000}"/>
          </ac:spMkLst>
        </pc:spChg>
      </pc:sldChg>
      <pc:sldChg chg="modSp">
        <pc:chgData name="Marine Montesinos" userId="S::marine.montesinos@ffroller-skateboard.com::886d5c28-4fcf-4526-9ac0-a466014c5fd2" providerId="AD" clId="Web-{119D7066-1E62-4464-B3B1-6696D741B005}" dt="2023-07-25T16:17:06.800" v="70" actId="20577"/>
        <pc:sldMkLst>
          <pc:docMk/>
          <pc:sldMk cId="1196358111" sldId="297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7:06.800" v="70" actId="20577"/>
          <ac:spMkLst>
            <pc:docMk/>
            <pc:sldMk cId="1196358111" sldId="297"/>
            <ac:spMk id="2" creationId="{FE7CD937-3A56-D9EB-5DBB-895E4F5618C8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17:02.253" v="68" actId="1076"/>
          <ac:spMkLst>
            <pc:docMk/>
            <pc:sldMk cId="1196358111" sldId="297"/>
            <ac:spMk id="4" creationId="{5DC14F9A-AD84-D129-A836-A6547D0FBC89}"/>
          </ac:spMkLst>
        </pc:spChg>
      </pc:sldChg>
      <pc:sldChg chg="modSp">
        <pc:chgData name="Marine Montesinos" userId="S::marine.montesinos@ffroller-skateboard.com::886d5c28-4fcf-4526-9ac0-a466014c5fd2" providerId="AD" clId="Web-{119D7066-1E62-4464-B3B1-6696D741B005}" dt="2023-07-25T16:16:45.393" v="67" actId="1076"/>
        <pc:sldMkLst>
          <pc:docMk/>
          <pc:sldMk cId="3688701873" sldId="298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6:45.393" v="67" actId="1076"/>
          <ac:spMkLst>
            <pc:docMk/>
            <pc:sldMk cId="3688701873" sldId="298"/>
            <ac:spMk id="6" creationId="{85301542-FE41-8F5F-973E-5C836CD52534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051" v="1" actId="20577"/>
          <ac:spMkLst>
            <pc:docMk/>
            <pc:sldMk cId="3688701873" sldId="298"/>
            <ac:spMk id="8" creationId="{231CB2C2-A689-F5C1-89F4-F0B1A75F561D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082" v="2" actId="20577"/>
          <ac:spMkLst>
            <pc:docMk/>
            <pc:sldMk cId="3688701873" sldId="298"/>
            <ac:spMk id="9" creationId="{3622649F-9E01-6656-9890-AE782A37D2B9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114" v="3" actId="20577"/>
          <ac:spMkLst>
            <pc:docMk/>
            <pc:sldMk cId="3688701873" sldId="298"/>
            <ac:spMk id="11" creationId="{79C4EE0B-205E-1CA2-2641-96A7F08F1991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145" v="4" actId="20577"/>
          <ac:spMkLst>
            <pc:docMk/>
            <pc:sldMk cId="3688701873" sldId="298"/>
            <ac:spMk id="12" creationId="{6ED3DCBD-4EE1-50C9-B078-83B209B962E9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160" v="5" actId="20577"/>
          <ac:spMkLst>
            <pc:docMk/>
            <pc:sldMk cId="3688701873" sldId="298"/>
            <ac:spMk id="14" creationId="{1743A612-811E-8B7E-1432-EC7142D582CA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30.192" v="6" actId="20577"/>
          <ac:spMkLst>
            <pc:docMk/>
            <pc:sldMk cId="3688701873" sldId="298"/>
            <ac:spMk id="15" creationId="{E87B4313-2D76-F306-F43F-123C4FEB271D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43.301" v="7" actId="20577"/>
          <ac:spMkLst>
            <pc:docMk/>
            <pc:sldMk cId="3688701873" sldId="298"/>
            <ac:spMk id="17" creationId="{A31DBA3F-79BF-5036-BD73-8E4FBE380D03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43.333" v="8" actId="20577"/>
          <ac:spMkLst>
            <pc:docMk/>
            <pc:sldMk cId="3688701873" sldId="298"/>
            <ac:spMk id="18" creationId="{061475FA-A091-1D4F-5B7A-D859681D1608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54.130" v="12" actId="14100"/>
          <ac:spMkLst>
            <pc:docMk/>
            <pc:sldMk cId="3688701873" sldId="298"/>
            <ac:spMk id="21" creationId="{2B0AEC26-BA57-4B05-6A9C-08B8F182B9A2}"/>
          </ac:spMkLst>
        </pc:spChg>
        <pc:spChg chg="mod">
          <ac:chgData name="Marine Montesinos" userId="S::marine.montesinos@ffroller-skateboard.com::886d5c28-4fcf-4526-9ac0-a466014c5fd2" providerId="AD" clId="Web-{119D7066-1E62-4464-B3B1-6696D741B005}" dt="2023-07-25T16:08:43.395" v="10" actId="20577"/>
          <ac:spMkLst>
            <pc:docMk/>
            <pc:sldMk cId="3688701873" sldId="298"/>
            <ac:spMk id="22" creationId="{3EC88356-5AB7-F692-1342-7EEE0DA42C1D}"/>
          </ac:spMkLst>
        </pc:spChg>
        <pc:grpChg chg="mod">
          <ac:chgData name="Marine Montesinos" userId="S::marine.montesinos@ffroller-skateboard.com::886d5c28-4fcf-4526-9ac0-a466014c5fd2" providerId="AD" clId="Web-{119D7066-1E62-4464-B3B1-6696D741B005}" dt="2023-07-25T16:15:34.703" v="63" actId="1076"/>
          <ac:grpSpMkLst>
            <pc:docMk/>
            <pc:sldMk cId="3688701873" sldId="298"/>
            <ac:grpSpMk id="24" creationId="{D8661AC8-6371-1482-79DC-68528DB86697}"/>
          </ac:grpSpMkLst>
        </pc:grpChg>
        <pc:picChg chg="mod">
          <ac:chgData name="Marine Montesinos" userId="S::marine.montesinos@ffroller-skateboard.com::886d5c28-4fcf-4526-9ac0-a466014c5fd2" providerId="AD" clId="Web-{119D7066-1E62-4464-B3B1-6696D741B005}" dt="2023-07-25T16:15:41.860" v="64" actId="1076"/>
          <ac:picMkLst>
            <pc:docMk/>
            <pc:sldMk cId="3688701873" sldId="298"/>
            <ac:picMk id="27" creationId="{C9107271-FF62-6090-9703-66B56D7C52CC}"/>
          </ac:picMkLst>
        </pc:picChg>
      </pc:sldChg>
      <pc:sldChg chg="modSp">
        <pc:chgData name="Marine Montesinos" userId="S::marine.montesinos@ffroller-skateboard.com::886d5c28-4fcf-4526-9ac0-a466014c5fd2" providerId="AD" clId="Web-{119D7066-1E62-4464-B3B1-6696D741B005}" dt="2023-07-25T16:09:46.178" v="16" actId="20577"/>
        <pc:sldMkLst>
          <pc:docMk/>
          <pc:sldMk cId="3069553657" sldId="299"/>
        </pc:sldMkLst>
        <pc:spChg chg="mod">
          <ac:chgData name="Marine Montesinos" userId="S::marine.montesinos@ffroller-skateboard.com::886d5c28-4fcf-4526-9ac0-a466014c5fd2" providerId="AD" clId="Web-{119D7066-1E62-4464-B3B1-6696D741B005}" dt="2023-07-25T16:09:46.178" v="16" actId="20577"/>
          <ac:spMkLst>
            <pc:docMk/>
            <pc:sldMk cId="3069553657" sldId="299"/>
            <ac:spMk id="2271" creationId="{00000000-0000-0000-0000-000000000000}"/>
          </ac:spMkLst>
        </pc:spChg>
      </pc:sldChg>
      <pc:sldChg chg="modSp">
        <pc:chgData name="Marine Montesinos" userId="S::marine.montesinos@ffroller-skateboard.com::886d5c28-4fcf-4526-9ac0-a466014c5fd2" providerId="AD" clId="Web-{119D7066-1E62-4464-B3B1-6696D741B005}" dt="2023-07-25T16:11:26.900" v="27" actId="20577"/>
        <pc:sldMkLst>
          <pc:docMk/>
          <pc:sldMk cId="234603984" sldId="300"/>
        </pc:sldMkLst>
        <pc:graphicFrameChg chg="modGraphic">
          <ac:chgData name="Marine Montesinos" userId="S::marine.montesinos@ffroller-skateboard.com::886d5c28-4fcf-4526-9ac0-a466014c5fd2" providerId="AD" clId="Web-{119D7066-1E62-4464-B3B1-6696D741B005}" dt="2023-07-25T16:11:26.900" v="27" actId="20577"/>
          <ac:graphicFrameMkLst>
            <pc:docMk/>
            <pc:sldMk cId="234603984" sldId="300"/>
            <ac:graphicFrameMk id="3" creationId="{F88ADA0E-AB45-5A69-F7D6-61459A22712A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119D7066-1E62-4464-B3B1-6696D741B005}" dt="2023-07-25T16:10:30.961" v="20" actId="20577"/>
        <pc:sldMkLst>
          <pc:docMk/>
          <pc:sldMk cId="3889825431" sldId="301"/>
        </pc:sldMkLst>
        <pc:graphicFrameChg chg="modGraphic">
          <ac:chgData name="Marine Montesinos" userId="S::marine.montesinos@ffroller-skateboard.com::886d5c28-4fcf-4526-9ac0-a466014c5fd2" providerId="AD" clId="Web-{119D7066-1E62-4464-B3B1-6696D741B005}" dt="2023-07-25T16:10:30.961" v="20" actId="20577"/>
          <ac:graphicFrameMkLst>
            <pc:docMk/>
            <pc:sldMk cId="3889825431" sldId="301"/>
            <ac:graphicFrameMk id="4" creationId="{74E28A2C-238F-3D6E-2DAC-EE974A001AA5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119D7066-1E62-4464-B3B1-6696D741B005}" dt="2023-07-25T16:18:01.426" v="72" actId="20577"/>
        <pc:sldMkLst>
          <pc:docMk/>
          <pc:sldMk cId="2489847455" sldId="302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8:01.426" v="72" actId="20577"/>
          <ac:spMkLst>
            <pc:docMk/>
            <pc:sldMk cId="2489847455" sldId="302"/>
            <ac:spMk id="12" creationId="{4AFDB41C-8D35-B2A7-532D-82B0A45E512D}"/>
          </ac:spMkLst>
        </pc:spChg>
        <pc:graphicFrameChg chg="modGraphic">
          <ac:chgData name="Marine Montesinos" userId="S::marine.montesinos@ffroller-skateboard.com::886d5c28-4fcf-4526-9ac0-a466014c5fd2" providerId="AD" clId="Web-{119D7066-1E62-4464-B3B1-6696D741B005}" dt="2023-07-25T16:10:38.164" v="21" actId="20577"/>
          <ac:graphicFrameMkLst>
            <pc:docMk/>
            <pc:sldMk cId="2489847455" sldId="302"/>
            <ac:graphicFrameMk id="5" creationId="{269652D8-725A-2A60-3A10-0B0B9FCF2D07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119D7066-1E62-4464-B3B1-6696D741B005}" dt="2023-07-25T16:18:23.161" v="79" actId="20577"/>
        <pc:sldMkLst>
          <pc:docMk/>
          <pc:sldMk cId="1228645678" sldId="303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8:23.161" v="79" actId="20577"/>
          <ac:spMkLst>
            <pc:docMk/>
            <pc:sldMk cId="1228645678" sldId="303"/>
            <ac:spMk id="2" creationId="{36626A05-2FA2-5261-CF7E-52DBDE4F8A43}"/>
          </ac:spMkLst>
        </pc:spChg>
        <pc:graphicFrameChg chg="modGraphic">
          <ac:chgData name="Marine Montesinos" userId="S::marine.montesinos@ffroller-skateboard.com::886d5c28-4fcf-4526-9ac0-a466014c5fd2" providerId="AD" clId="Web-{119D7066-1E62-4464-B3B1-6696D741B005}" dt="2023-07-25T16:10:53.586" v="23" actId="20577"/>
          <ac:graphicFrameMkLst>
            <pc:docMk/>
            <pc:sldMk cId="1228645678" sldId="303"/>
            <ac:graphicFrameMk id="5" creationId="{00335E57-3828-7EC2-F46E-9BE6681FD7CF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119D7066-1E62-4464-B3B1-6696D741B005}" dt="2023-07-25T16:14:11.467" v="59" actId="20577"/>
        <pc:sldMkLst>
          <pc:docMk/>
          <pc:sldMk cId="1195951332" sldId="304"/>
        </pc:sldMkLst>
        <pc:spChg chg="mod">
          <ac:chgData name="Marine Montesinos" userId="S::marine.montesinos@ffroller-skateboard.com::886d5c28-4fcf-4526-9ac0-a466014c5fd2" providerId="AD" clId="Web-{119D7066-1E62-4464-B3B1-6696D741B005}" dt="2023-07-25T16:14:11.467" v="59" actId="20577"/>
          <ac:spMkLst>
            <pc:docMk/>
            <pc:sldMk cId="1195951332" sldId="304"/>
            <ac:spMk id="3" creationId="{867BE3D8-5F6D-F63C-7344-21BD94558C11}"/>
          </ac:spMkLst>
        </pc:spChg>
        <pc:graphicFrameChg chg="mod modGraphic">
          <ac:chgData name="Marine Montesinos" userId="S::marine.montesinos@ffroller-skateboard.com::886d5c28-4fcf-4526-9ac0-a466014c5fd2" providerId="AD" clId="Web-{119D7066-1E62-4464-B3B1-6696D741B005}" dt="2023-07-25T16:13:42.107" v="55"/>
          <ac:graphicFrameMkLst>
            <pc:docMk/>
            <pc:sldMk cId="1195951332" sldId="304"/>
            <ac:graphicFrameMk id="2" creationId="{9B775BD1-FCAC-4017-8A2A-E1BFE6DA80CC}"/>
          </ac:graphicFrameMkLst>
        </pc:graphicFrameChg>
      </pc:sldChg>
    </pc:docChg>
  </pc:docChgLst>
  <pc:docChgLst>
    <pc:chgData name="Marine Montesinos" userId="S::marine.montesinos@ffroller-skateboard.com::886d5c28-4fcf-4526-9ac0-a466014c5fd2" providerId="AD" clId="Web-{1878221B-B493-442C-98F4-A2504024E0D3}"/>
    <pc:docChg chg="addSld modSld">
      <pc:chgData name="Marine Montesinos" userId="S::marine.montesinos@ffroller-skateboard.com::886d5c28-4fcf-4526-9ac0-a466014c5fd2" providerId="AD" clId="Web-{1878221B-B493-442C-98F4-A2504024E0D3}" dt="2023-08-10T09:34:27.714" v="568" actId="20577"/>
      <pc:docMkLst>
        <pc:docMk/>
      </pc:docMkLst>
      <pc:sldChg chg="modSp">
        <pc:chgData name="Marine Montesinos" userId="S::marine.montesinos@ffroller-skateboard.com::886d5c28-4fcf-4526-9ac0-a466014c5fd2" providerId="AD" clId="Web-{1878221B-B493-442C-98F4-A2504024E0D3}" dt="2023-08-10T09:34:27.714" v="568" actId="20577"/>
        <pc:sldMkLst>
          <pc:docMk/>
          <pc:sldMk cId="3069553657" sldId="299"/>
        </pc:sldMkLst>
        <pc:spChg chg="mod">
          <ac:chgData name="Marine Montesinos" userId="S::marine.montesinos@ffroller-skateboard.com::886d5c28-4fcf-4526-9ac0-a466014c5fd2" providerId="AD" clId="Web-{1878221B-B493-442C-98F4-A2504024E0D3}" dt="2023-08-10T09:34:27.714" v="568" actId="20577"/>
          <ac:spMkLst>
            <pc:docMk/>
            <pc:sldMk cId="3069553657" sldId="299"/>
            <ac:spMk id="2271" creationId="{00000000-0000-0000-0000-000000000000}"/>
          </ac:spMkLst>
        </pc:spChg>
      </pc:sldChg>
      <pc:sldChg chg="addSp delSp modSp new mod modClrScheme chgLayout">
        <pc:chgData name="Marine Montesinos" userId="S::marine.montesinos@ffroller-skateboard.com::886d5c28-4fcf-4526-9ac0-a466014c5fd2" providerId="AD" clId="Web-{1878221B-B493-442C-98F4-A2504024E0D3}" dt="2023-08-10T09:32:37.133" v="512" actId="20577"/>
        <pc:sldMkLst>
          <pc:docMk/>
          <pc:sldMk cId="1225677396" sldId="306"/>
        </pc:sldMkLst>
        <pc:spChg chg="mod ord">
          <ac:chgData name="Marine Montesinos" userId="S::marine.montesinos@ffroller-skateboard.com::886d5c28-4fcf-4526-9ac0-a466014c5fd2" providerId="AD" clId="Web-{1878221B-B493-442C-98F4-A2504024E0D3}" dt="2023-08-10T09:29:04.720" v="419" actId="20577"/>
          <ac:spMkLst>
            <pc:docMk/>
            <pc:sldMk cId="1225677396" sldId="306"/>
            <ac:spMk id="2" creationId="{9B90E816-3FCD-2767-7B84-0B101888AB42}"/>
          </ac:spMkLst>
        </pc:spChg>
        <pc:spChg chg="mod ord">
          <ac:chgData name="Marine Montesinos" userId="S::marine.montesinos@ffroller-skateboard.com::886d5c28-4fcf-4526-9ac0-a466014c5fd2" providerId="AD" clId="Web-{1878221B-B493-442C-98F4-A2504024E0D3}" dt="2023-08-10T09:02:35.133" v="1"/>
          <ac:spMkLst>
            <pc:docMk/>
            <pc:sldMk cId="1225677396" sldId="306"/>
            <ac:spMk id="3" creationId="{2781E81C-B08B-8EA4-70D4-961EDA42B702}"/>
          </ac:spMkLst>
        </pc:spChg>
        <pc:spChg chg="add mod ord">
          <ac:chgData name="Marine Montesinos" userId="S::marine.montesinos@ffroller-skateboard.com::886d5c28-4fcf-4526-9ac0-a466014c5fd2" providerId="AD" clId="Web-{1878221B-B493-442C-98F4-A2504024E0D3}" dt="2023-08-10T09:32:37.133" v="512" actId="20577"/>
          <ac:spMkLst>
            <pc:docMk/>
            <pc:sldMk cId="1225677396" sldId="306"/>
            <ac:spMk id="4" creationId="{5C948C22-A2FE-6A53-5F64-DDC518086F5F}"/>
          </ac:spMkLst>
        </pc:spChg>
        <pc:spChg chg="add del mod ord">
          <ac:chgData name="Marine Montesinos" userId="S::marine.montesinos@ffroller-skateboard.com::886d5c28-4fcf-4526-9ac0-a466014c5fd2" providerId="AD" clId="Web-{1878221B-B493-442C-98F4-A2504024E0D3}" dt="2023-08-10T09:09:57.320" v="294"/>
          <ac:spMkLst>
            <pc:docMk/>
            <pc:sldMk cId="1225677396" sldId="306"/>
            <ac:spMk id="5" creationId="{3934DBA2-C461-98B2-2442-1A4CB62721DC}"/>
          </ac:spMkLst>
        </pc:spChg>
      </pc:sldChg>
      <pc:sldChg chg="addSp delSp modSp new mod modClrScheme chgLayout">
        <pc:chgData name="Marine Montesinos" userId="S::marine.montesinos@ffroller-skateboard.com::886d5c28-4fcf-4526-9ac0-a466014c5fd2" providerId="AD" clId="Web-{1878221B-B493-442C-98F4-A2504024E0D3}" dt="2023-08-10T09:31:36.459" v="486" actId="1076"/>
        <pc:sldMkLst>
          <pc:docMk/>
          <pc:sldMk cId="564759335" sldId="307"/>
        </pc:sldMkLst>
        <pc:spChg chg="del">
          <ac:chgData name="Marine Montesinos" userId="S::marine.montesinos@ffroller-skateboard.com::886d5c28-4fcf-4526-9ac0-a466014c5fd2" providerId="AD" clId="Web-{1878221B-B493-442C-98F4-A2504024E0D3}" dt="2023-08-10T09:07:55.785" v="177"/>
          <ac:spMkLst>
            <pc:docMk/>
            <pc:sldMk cId="564759335" sldId="307"/>
            <ac:spMk id="2" creationId="{28C1BB0A-FE81-0D3C-4A8A-1C2A99BFD324}"/>
          </ac:spMkLst>
        </pc:spChg>
        <pc:spChg chg="add mod">
          <ac:chgData name="Marine Montesinos" userId="S::marine.montesinos@ffroller-skateboard.com::886d5c28-4fcf-4526-9ac0-a466014c5fd2" providerId="AD" clId="Web-{1878221B-B493-442C-98F4-A2504024E0D3}" dt="2023-08-10T09:31:36.459" v="486" actId="1076"/>
          <ac:spMkLst>
            <pc:docMk/>
            <pc:sldMk cId="564759335" sldId="307"/>
            <ac:spMk id="2" creationId="{8EF38D11-DC76-5291-A393-5D06D837276C}"/>
          </ac:spMkLst>
        </pc:spChg>
        <pc:spChg chg="mod ord">
          <ac:chgData name="Marine Montesinos" userId="S::marine.montesinos@ffroller-skateboard.com::886d5c28-4fcf-4526-9ac0-a466014c5fd2" providerId="AD" clId="Web-{1878221B-B493-442C-98F4-A2504024E0D3}" dt="2023-08-10T09:09:21.006" v="282" actId="20577"/>
          <ac:spMkLst>
            <pc:docMk/>
            <pc:sldMk cId="564759335" sldId="307"/>
            <ac:spMk id="3" creationId="{8FD60C08-1E07-CE4E-D87B-63A41D9B1DE9}"/>
          </ac:spMkLst>
        </pc:spChg>
        <pc:spChg chg="del">
          <ac:chgData name="Marine Montesinos" userId="S::marine.montesinos@ffroller-skateboard.com::886d5c28-4fcf-4526-9ac0-a466014c5fd2" providerId="AD" clId="Web-{1878221B-B493-442C-98F4-A2504024E0D3}" dt="2023-08-10T09:07:55.785" v="177"/>
          <ac:spMkLst>
            <pc:docMk/>
            <pc:sldMk cId="564759335" sldId="307"/>
            <ac:spMk id="4" creationId="{FC888D03-D319-2CE8-033E-887380A282DE}"/>
          </ac:spMkLst>
        </pc:spChg>
        <pc:spChg chg="mod ord">
          <ac:chgData name="Marine Montesinos" userId="S::marine.montesinos@ffroller-skateboard.com::886d5c28-4fcf-4526-9ac0-a466014c5fd2" providerId="AD" clId="Web-{1878221B-B493-442C-98F4-A2504024E0D3}" dt="2023-08-10T09:07:55.785" v="177"/>
          <ac:spMkLst>
            <pc:docMk/>
            <pc:sldMk cId="564759335" sldId="307"/>
            <ac:spMk id="5" creationId="{D197A02E-DC77-7CDF-EFDB-BDE283B3DAC5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5419DBA8-2D0F-0D86-65A8-CEA33B2FB84F}"/>
    <pc:docChg chg="modSld">
      <pc:chgData name="Marine Montesinos" userId="S::marine.montesinos@ffroller-skateboard.com::886d5c28-4fcf-4526-9ac0-a466014c5fd2" providerId="AD" clId="Web-{5419DBA8-2D0F-0D86-65A8-CEA33B2FB84F}" dt="2023-08-11T13:39:39.991" v="60" actId="1076"/>
      <pc:docMkLst>
        <pc:docMk/>
      </pc:docMkLst>
      <pc:sldChg chg="addSp delSp modSp">
        <pc:chgData name="Marine Montesinos" userId="S::marine.montesinos@ffroller-skateboard.com::886d5c28-4fcf-4526-9ac0-a466014c5fd2" providerId="AD" clId="Web-{5419DBA8-2D0F-0D86-65A8-CEA33B2FB84F}" dt="2023-08-11T13:39:39.991" v="60" actId="1076"/>
        <pc:sldMkLst>
          <pc:docMk/>
          <pc:sldMk cId="1489563712" sldId="295"/>
        </pc:sldMkLst>
        <pc:spChg chg="add del mod">
          <ac:chgData name="Marine Montesinos" userId="S::marine.montesinos@ffroller-skateboard.com::886d5c28-4fcf-4526-9ac0-a466014c5fd2" providerId="AD" clId="Web-{5419DBA8-2D0F-0D86-65A8-CEA33B2FB84F}" dt="2023-08-11T13:39:31.866" v="58"/>
          <ac:spMkLst>
            <pc:docMk/>
            <pc:sldMk cId="1489563712" sldId="295"/>
            <ac:spMk id="4" creationId="{4F5211CC-1E4D-AB5D-71CE-B28CDED4A2BE}"/>
          </ac:spMkLst>
        </pc:spChg>
        <pc:spChg chg="add mod">
          <ac:chgData name="Marine Montesinos" userId="S::marine.montesinos@ffroller-skateboard.com::886d5c28-4fcf-4526-9ac0-a466014c5fd2" providerId="AD" clId="Web-{5419DBA8-2D0F-0D86-65A8-CEA33B2FB84F}" dt="2023-08-11T13:39:39.991" v="60" actId="1076"/>
          <ac:spMkLst>
            <pc:docMk/>
            <pc:sldMk cId="1489563712" sldId="295"/>
            <ac:spMk id="6" creationId="{AFBFE58B-7CA2-10AF-657C-DAFE097D52AF}"/>
          </ac:spMkLst>
        </pc:spChg>
        <pc:spChg chg="mod">
          <ac:chgData name="Marine Montesinos" userId="S::marine.montesinos@ffroller-skateboard.com::886d5c28-4fcf-4526-9ac0-a466014c5fd2" providerId="AD" clId="Web-{5419DBA8-2D0F-0D86-65A8-CEA33B2FB84F}" dt="2023-08-11T13:36:30.937" v="31" actId="20577"/>
          <ac:spMkLst>
            <pc:docMk/>
            <pc:sldMk cId="1489563712" sldId="295"/>
            <ac:spMk id="2271" creationId="{00000000-0000-0000-0000-000000000000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11C26D35-7355-4F9D-8F2B-2DF6AC79C2D2}"/>
    <pc:docChg chg="modSld">
      <pc:chgData name="Marine Montesinos" userId="S::marine.montesinos@ffroller-skateboard.com::886d5c28-4fcf-4526-9ac0-a466014c5fd2" providerId="AD" clId="Web-{11C26D35-7355-4F9D-8F2B-2DF6AC79C2D2}" dt="2023-08-28T17:16:42.362" v="4" actId="14100"/>
      <pc:docMkLst>
        <pc:docMk/>
      </pc:docMkLst>
      <pc:sldChg chg="addSp">
        <pc:chgData name="Marine Montesinos" userId="S::marine.montesinos@ffroller-skateboard.com::886d5c28-4fcf-4526-9ac0-a466014c5fd2" providerId="AD" clId="Web-{11C26D35-7355-4F9D-8F2B-2DF6AC79C2D2}" dt="2023-08-28T17:16:21.502" v="1"/>
        <pc:sldMkLst>
          <pc:docMk/>
          <pc:sldMk cId="0" sldId="257"/>
        </pc:sldMkLst>
        <pc:picChg chg="add">
          <ac:chgData name="Marine Montesinos" userId="S::marine.montesinos@ffroller-skateboard.com::886d5c28-4fcf-4526-9ac0-a466014c5fd2" providerId="AD" clId="Web-{11C26D35-7355-4F9D-8F2B-2DF6AC79C2D2}" dt="2023-08-28T17:16:21.205" v="0"/>
          <ac:picMkLst>
            <pc:docMk/>
            <pc:sldMk cId="0" sldId="257"/>
            <ac:picMk id="18" creationId="{624E0CFF-B410-B73D-4BC2-2830FFD72FB1}"/>
          </ac:picMkLst>
        </pc:picChg>
        <pc:picChg chg="add">
          <ac:chgData name="Marine Montesinos" userId="S::marine.montesinos@ffroller-skateboard.com::886d5c28-4fcf-4526-9ac0-a466014c5fd2" providerId="AD" clId="Web-{11C26D35-7355-4F9D-8F2B-2DF6AC79C2D2}" dt="2023-08-28T17:16:21.502" v="1"/>
          <ac:picMkLst>
            <pc:docMk/>
            <pc:sldMk cId="0" sldId="257"/>
            <ac:picMk id="20" creationId="{D82D468E-FBA5-04C6-C5A7-EAE533E6AC2F}"/>
          </ac:picMkLst>
        </pc:picChg>
      </pc:sldChg>
      <pc:sldChg chg="addSp modSp">
        <pc:chgData name="Marine Montesinos" userId="S::marine.montesinos@ffroller-skateboard.com::886d5c28-4fcf-4526-9ac0-a466014c5fd2" providerId="AD" clId="Web-{11C26D35-7355-4F9D-8F2B-2DF6AC79C2D2}" dt="2023-08-28T17:16:42.362" v="4" actId="14100"/>
        <pc:sldMkLst>
          <pc:docMk/>
          <pc:sldMk cId="3474041549" sldId="310"/>
        </pc:sldMkLst>
        <pc:picChg chg="mod">
          <ac:chgData name="Marine Montesinos" userId="S::marine.montesinos@ffroller-skateboard.com::886d5c28-4fcf-4526-9ac0-a466014c5fd2" providerId="AD" clId="Web-{11C26D35-7355-4F9D-8F2B-2DF6AC79C2D2}" dt="2023-08-28T17:16:42.362" v="4" actId="14100"/>
          <ac:picMkLst>
            <pc:docMk/>
            <pc:sldMk cId="3474041549" sldId="310"/>
            <ac:picMk id="4" creationId="{4D3641BD-D9A9-D2E3-DC3D-638989268B91}"/>
          </ac:picMkLst>
        </pc:picChg>
        <pc:picChg chg="add">
          <ac:chgData name="Marine Montesinos" userId="S::marine.montesinos@ffroller-skateboard.com::886d5c28-4fcf-4526-9ac0-a466014c5fd2" providerId="AD" clId="Web-{11C26D35-7355-4F9D-8F2B-2DF6AC79C2D2}" dt="2023-08-28T17:16:41.956" v="2"/>
          <ac:picMkLst>
            <pc:docMk/>
            <pc:sldMk cId="3474041549" sldId="310"/>
            <ac:picMk id="6" creationId="{14CBD297-AF2B-12D3-8A43-B1C547EEB200}"/>
          </ac:picMkLst>
        </pc:picChg>
      </pc:sldChg>
    </pc:docChg>
  </pc:docChgLst>
  <pc:docChgLst>
    <pc:chgData name="Thierry CADET" userId="b101cd6a-29dd-40db-8309-ffcac1ec0940" providerId="ADAL" clId="{E70A5266-225E-4666-B3DA-8D4E6C857036}"/>
    <pc:docChg chg="undo custSel addSld delSld modSld sldOrd">
      <pc:chgData name="Thierry CADET" userId="b101cd6a-29dd-40db-8309-ffcac1ec0940" providerId="ADAL" clId="{E70A5266-225E-4666-B3DA-8D4E6C857036}" dt="2023-08-29T07:58:54.655" v="274"/>
      <pc:docMkLst>
        <pc:docMk/>
      </pc:docMkLst>
      <pc:sldChg chg="modSp mod">
        <pc:chgData name="Thierry CADET" userId="b101cd6a-29dd-40db-8309-ffcac1ec0940" providerId="ADAL" clId="{E70A5266-225E-4666-B3DA-8D4E6C857036}" dt="2023-07-24T15:55:52.503" v="175"/>
        <pc:sldMkLst>
          <pc:docMk/>
          <pc:sldMk cId="0" sldId="257"/>
        </pc:sldMkLst>
        <pc:graphicFrameChg chg="mod">
          <ac:chgData name="Thierry CADET" userId="b101cd6a-29dd-40db-8309-ffcac1ec0940" providerId="ADAL" clId="{E70A5266-225E-4666-B3DA-8D4E6C857036}" dt="2023-07-24T15:55:52.503" v="175"/>
          <ac:graphicFrameMkLst>
            <pc:docMk/>
            <pc:sldMk cId="0" sldId="257"/>
            <ac:graphicFrameMk id="2" creationId="{9149143F-0BEC-CD43-EF25-8A1E5A929742}"/>
          </ac:graphicFrameMkLst>
        </pc:graphicFrameChg>
      </pc:sldChg>
      <pc:sldChg chg="del">
        <pc:chgData name="Thierry CADET" userId="b101cd6a-29dd-40db-8309-ffcac1ec0940" providerId="ADAL" clId="{E70A5266-225E-4666-B3DA-8D4E6C857036}" dt="2023-07-24T15:32:14.963" v="8" actId="47"/>
        <pc:sldMkLst>
          <pc:docMk/>
          <pc:sldMk cId="3589145456" sldId="296"/>
        </pc:sldMkLst>
      </pc:sldChg>
      <pc:sldChg chg="setBg">
        <pc:chgData name="Thierry CADET" userId="b101cd6a-29dd-40db-8309-ffcac1ec0940" providerId="ADAL" clId="{E70A5266-225E-4666-B3DA-8D4E6C857036}" dt="2023-08-29T07:58:12.718" v="266"/>
        <pc:sldMkLst>
          <pc:docMk/>
          <pc:sldMk cId="1196358111" sldId="297"/>
        </pc:sldMkLst>
      </pc:sldChg>
      <pc:sldChg chg="addSp modSp mod setBg">
        <pc:chgData name="Thierry CADET" userId="b101cd6a-29dd-40db-8309-ffcac1ec0940" providerId="ADAL" clId="{E70A5266-225E-4666-B3DA-8D4E6C857036}" dt="2023-08-29T07:58:54.655" v="274"/>
        <pc:sldMkLst>
          <pc:docMk/>
          <pc:sldMk cId="234603984" sldId="300"/>
        </pc:sldMkLst>
        <pc:spChg chg="mod">
          <ac:chgData name="Thierry CADET" userId="b101cd6a-29dd-40db-8309-ffcac1ec0940" providerId="ADAL" clId="{E70A5266-225E-4666-B3DA-8D4E6C857036}" dt="2023-07-24T15:38:14.751" v="55"/>
          <ac:spMkLst>
            <pc:docMk/>
            <pc:sldMk cId="234603984" sldId="300"/>
            <ac:spMk id="2" creationId="{744BF579-0507-89A3-B398-AD1B4C8C0559}"/>
          </ac:spMkLst>
        </pc:spChg>
        <pc:graphicFrameChg chg="add mod modGraphic">
          <ac:chgData name="Thierry CADET" userId="b101cd6a-29dd-40db-8309-ffcac1ec0940" providerId="ADAL" clId="{E70A5266-225E-4666-B3DA-8D4E6C857036}" dt="2023-07-24T15:55:16.461" v="171" actId="207"/>
          <ac:graphicFrameMkLst>
            <pc:docMk/>
            <pc:sldMk cId="234603984" sldId="300"/>
            <ac:graphicFrameMk id="3" creationId="{F88ADA0E-AB45-5A69-F7D6-61459A22712A}"/>
          </ac:graphicFrameMkLst>
        </pc:graphicFrameChg>
      </pc:sldChg>
      <pc:sldChg chg="addSp delSp modSp new mod ord setBg">
        <pc:chgData name="Thierry CADET" userId="b101cd6a-29dd-40db-8309-ffcac1ec0940" providerId="ADAL" clId="{E70A5266-225E-4666-B3DA-8D4E6C857036}" dt="2023-08-29T07:58:25.250" v="268"/>
        <pc:sldMkLst>
          <pc:docMk/>
          <pc:sldMk cId="3889825431" sldId="301"/>
        </pc:sldMkLst>
        <pc:spChg chg="mod">
          <ac:chgData name="Thierry CADET" userId="b101cd6a-29dd-40db-8309-ffcac1ec0940" providerId="ADAL" clId="{E70A5266-225E-4666-B3DA-8D4E6C857036}" dt="2023-07-24T15:44:51.495" v="102" actId="207"/>
          <ac:spMkLst>
            <pc:docMk/>
            <pc:sldMk cId="3889825431" sldId="301"/>
            <ac:spMk id="2" creationId="{DCABE04F-1FE5-7FE1-AD63-815697444BCC}"/>
          </ac:spMkLst>
        </pc:spChg>
        <pc:graphicFrameChg chg="add del mod">
          <ac:chgData name="Thierry CADET" userId="b101cd6a-29dd-40db-8309-ffcac1ec0940" providerId="ADAL" clId="{E70A5266-225E-4666-B3DA-8D4E6C857036}" dt="2023-07-24T15:45:06.338" v="103" actId="478"/>
          <ac:graphicFrameMkLst>
            <pc:docMk/>
            <pc:sldMk cId="3889825431" sldId="301"/>
            <ac:graphicFrameMk id="3" creationId="{484EA7CC-F153-EFEC-6B96-449C715DADB8}"/>
          </ac:graphicFrameMkLst>
        </pc:graphicFrameChg>
        <pc:graphicFrameChg chg="add mod modGraphic">
          <ac:chgData name="Thierry CADET" userId="b101cd6a-29dd-40db-8309-ffcac1ec0940" providerId="ADAL" clId="{E70A5266-225E-4666-B3DA-8D4E6C857036}" dt="2023-07-24T15:55:03.260" v="169" actId="207"/>
          <ac:graphicFrameMkLst>
            <pc:docMk/>
            <pc:sldMk cId="3889825431" sldId="301"/>
            <ac:graphicFrameMk id="4" creationId="{74E28A2C-238F-3D6E-2DAC-EE974A001AA5}"/>
          </ac:graphicFrameMkLst>
        </pc:graphicFrameChg>
      </pc:sldChg>
      <pc:sldChg chg="addSp delSp modSp new mod setBg">
        <pc:chgData name="Thierry CADET" userId="b101cd6a-29dd-40db-8309-ffcac1ec0940" providerId="ADAL" clId="{E70A5266-225E-4666-B3DA-8D4E6C857036}" dt="2023-08-29T07:58:36.574" v="270"/>
        <pc:sldMkLst>
          <pc:docMk/>
          <pc:sldMk cId="2489847455" sldId="302"/>
        </pc:sldMkLst>
        <pc:spChg chg="del">
          <ac:chgData name="Thierry CADET" userId="b101cd6a-29dd-40db-8309-ffcac1ec0940" providerId="ADAL" clId="{E70A5266-225E-4666-B3DA-8D4E6C857036}" dt="2023-07-24T15:50:02.469" v="117" actId="478"/>
          <ac:spMkLst>
            <pc:docMk/>
            <pc:sldMk cId="2489847455" sldId="302"/>
            <ac:spMk id="2" creationId="{3E3DF872-C6D0-D5BD-91EB-FB6EDFBB7228}"/>
          </ac:spMkLst>
        </pc:spChg>
        <pc:spChg chg="add del mod">
          <ac:chgData name="Thierry CADET" userId="b101cd6a-29dd-40db-8309-ffcac1ec0940" providerId="ADAL" clId="{E70A5266-225E-4666-B3DA-8D4E6C857036}" dt="2023-07-24T15:50:04.763" v="118" actId="478"/>
          <ac:spMkLst>
            <pc:docMk/>
            <pc:sldMk cId="2489847455" sldId="302"/>
            <ac:spMk id="4" creationId="{1FECC484-01B9-FC8A-5FAD-412FF527BBFE}"/>
          </ac:spMkLst>
        </pc:spChg>
        <pc:spChg chg="add del mod">
          <ac:chgData name="Thierry CADET" userId="b101cd6a-29dd-40db-8309-ffcac1ec0940" providerId="ADAL" clId="{E70A5266-225E-4666-B3DA-8D4E6C857036}" dt="2023-07-24T15:50:23.471" v="120" actId="478"/>
          <ac:spMkLst>
            <pc:docMk/>
            <pc:sldMk cId="2489847455" sldId="302"/>
            <ac:spMk id="6" creationId="{A9BD1719-4882-22C9-9E2A-18E9BA973B98}"/>
          </ac:spMkLst>
        </pc:spChg>
        <pc:spChg chg="add del">
          <ac:chgData name="Thierry CADET" userId="b101cd6a-29dd-40db-8309-ffcac1ec0940" providerId="ADAL" clId="{E70A5266-225E-4666-B3DA-8D4E6C857036}" dt="2023-07-24T15:50:40.187" v="126" actId="478"/>
          <ac:spMkLst>
            <pc:docMk/>
            <pc:sldMk cId="2489847455" sldId="302"/>
            <ac:spMk id="8" creationId="{EA8AC8E9-E098-39E7-E035-7352FD942315}"/>
          </ac:spMkLst>
        </pc:spChg>
        <pc:spChg chg="add del">
          <ac:chgData name="Thierry CADET" userId="b101cd6a-29dd-40db-8309-ffcac1ec0940" providerId="ADAL" clId="{E70A5266-225E-4666-B3DA-8D4E6C857036}" dt="2023-07-24T15:50:38.643" v="125" actId="478"/>
          <ac:spMkLst>
            <pc:docMk/>
            <pc:sldMk cId="2489847455" sldId="302"/>
            <ac:spMk id="10" creationId="{24780631-4231-A330-571F-013FAF8EF231}"/>
          </ac:spMkLst>
        </pc:spChg>
        <pc:spChg chg="add mod">
          <ac:chgData name="Thierry CADET" userId="b101cd6a-29dd-40db-8309-ffcac1ec0940" providerId="ADAL" clId="{E70A5266-225E-4666-B3DA-8D4E6C857036}" dt="2023-07-24T15:51:28.776" v="131" actId="207"/>
          <ac:spMkLst>
            <pc:docMk/>
            <pc:sldMk cId="2489847455" sldId="302"/>
            <ac:spMk id="12" creationId="{4AFDB41C-8D35-B2A7-532D-82B0A45E512D}"/>
          </ac:spMkLst>
        </pc:spChg>
        <pc:graphicFrameChg chg="add mod modGraphic">
          <ac:chgData name="Thierry CADET" userId="b101cd6a-29dd-40db-8309-ffcac1ec0940" providerId="ADAL" clId="{E70A5266-225E-4666-B3DA-8D4E6C857036}" dt="2023-07-24T15:55:10.110" v="170" actId="207"/>
          <ac:graphicFrameMkLst>
            <pc:docMk/>
            <pc:sldMk cId="2489847455" sldId="302"/>
            <ac:graphicFrameMk id="5" creationId="{269652D8-725A-2A60-3A10-0B0B9FCF2D07}"/>
          </ac:graphicFrameMkLst>
        </pc:graphicFrameChg>
      </pc:sldChg>
      <pc:sldChg chg="addSp delSp modSp new mod setBg">
        <pc:chgData name="Thierry CADET" userId="b101cd6a-29dd-40db-8309-ffcac1ec0940" providerId="ADAL" clId="{E70A5266-225E-4666-B3DA-8D4E6C857036}" dt="2023-08-29T07:58:45.655" v="272"/>
        <pc:sldMkLst>
          <pc:docMk/>
          <pc:sldMk cId="1228645678" sldId="303"/>
        </pc:sldMkLst>
        <pc:spChg chg="mod">
          <ac:chgData name="Thierry CADET" userId="b101cd6a-29dd-40db-8309-ffcac1ec0940" providerId="ADAL" clId="{E70A5266-225E-4666-B3DA-8D4E6C857036}" dt="2023-07-24T15:54:36.578" v="167" actId="113"/>
          <ac:spMkLst>
            <pc:docMk/>
            <pc:sldMk cId="1228645678" sldId="303"/>
            <ac:spMk id="2" creationId="{36626A05-2FA2-5261-CF7E-52DBDE4F8A43}"/>
          </ac:spMkLst>
        </pc:spChg>
        <pc:graphicFrameChg chg="add mod modGraphic">
          <ac:chgData name="Thierry CADET" userId="b101cd6a-29dd-40db-8309-ffcac1ec0940" providerId="ADAL" clId="{E70A5266-225E-4666-B3DA-8D4E6C857036}" dt="2023-07-24T15:56:29.931" v="178" actId="122"/>
          <ac:graphicFrameMkLst>
            <pc:docMk/>
            <pc:sldMk cId="1228645678" sldId="303"/>
            <ac:graphicFrameMk id="5" creationId="{00335E57-3828-7EC2-F46E-9BE6681FD7CF}"/>
          </ac:graphicFrameMkLst>
        </pc:graphicFrameChg>
        <pc:picChg chg="add del mod">
          <ac:chgData name="Thierry CADET" userId="b101cd6a-29dd-40db-8309-ffcac1ec0940" providerId="ADAL" clId="{E70A5266-225E-4666-B3DA-8D4E6C857036}" dt="2023-07-24T15:41:34.291" v="81" actId="478"/>
          <ac:picMkLst>
            <pc:docMk/>
            <pc:sldMk cId="1228645678" sldId="303"/>
            <ac:picMk id="4" creationId="{620112AB-AE83-A394-280E-086EE4DEA862}"/>
          </ac:picMkLst>
        </pc:picChg>
      </pc:sldChg>
      <pc:sldChg chg="addSp delSp modSp add mod ord">
        <pc:chgData name="Thierry CADET" userId="b101cd6a-29dd-40db-8309-ffcac1ec0940" providerId="ADAL" clId="{E70A5266-225E-4666-B3DA-8D4E6C857036}" dt="2023-07-24T16:01:19.656" v="231" actId="403"/>
        <pc:sldMkLst>
          <pc:docMk/>
          <pc:sldMk cId="1195951332" sldId="304"/>
        </pc:sldMkLst>
        <pc:spChg chg="add mod">
          <ac:chgData name="Thierry CADET" userId="b101cd6a-29dd-40db-8309-ffcac1ec0940" providerId="ADAL" clId="{E70A5266-225E-4666-B3DA-8D4E6C857036}" dt="2023-07-24T15:59:03.464" v="211" actId="1076"/>
          <ac:spMkLst>
            <pc:docMk/>
            <pc:sldMk cId="1195951332" sldId="304"/>
            <ac:spMk id="3" creationId="{867BE3D8-5F6D-F63C-7344-21BD94558C11}"/>
          </ac:spMkLst>
        </pc:spChg>
        <pc:spChg chg="add del mod">
          <ac:chgData name="Thierry CADET" userId="b101cd6a-29dd-40db-8309-ffcac1ec0940" providerId="ADAL" clId="{E70A5266-225E-4666-B3DA-8D4E6C857036}" dt="2023-07-24T15:58:48.036" v="205" actId="478"/>
          <ac:spMkLst>
            <pc:docMk/>
            <pc:sldMk cId="1195951332" sldId="304"/>
            <ac:spMk id="4" creationId="{22DB9F0E-5546-5B52-C7E2-BDF5627C7349}"/>
          </ac:spMkLst>
        </pc:spChg>
        <pc:spChg chg="mod">
          <ac:chgData name="Thierry CADET" userId="b101cd6a-29dd-40db-8309-ffcac1ec0940" providerId="ADAL" clId="{E70A5266-225E-4666-B3DA-8D4E6C857036}" dt="2023-07-24T16:00:57.666" v="226"/>
          <ac:spMkLst>
            <pc:docMk/>
            <pc:sldMk cId="1195951332" sldId="304"/>
            <ac:spMk id="2269" creationId="{00000000-0000-0000-0000-000000000000}"/>
          </ac:spMkLst>
        </pc:spChg>
        <pc:spChg chg="del mod ord">
          <ac:chgData name="Thierry CADET" userId="b101cd6a-29dd-40db-8309-ffcac1ec0940" providerId="ADAL" clId="{E70A5266-225E-4666-B3DA-8D4E6C857036}" dt="2023-07-24T16:01:01.284" v="227" actId="478"/>
          <ac:spMkLst>
            <pc:docMk/>
            <pc:sldMk cId="1195951332" sldId="304"/>
            <ac:spMk id="2271" creationId="{00000000-0000-0000-0000-000000000000}"/>
          </ac:spMkLst>
        </pc:spChg>
        <pc:graphicFrameChg chg="add mod modGraphic">
          <ac:chgData name="Thierry CADET" userId="b101cd6a-29dd-40db-8309-ffcac1ec0940" providerId="ADAL" clId="{E70A5266-225E-4666-B3DA-8D4E6C857036}" dt="2023-07-24T16:01:19.656" v="231" actId="403"/>
          <ac:graphicFrameMkLst>
            <pc:docMk/>
            <pc:sldMk cId="1195951332" sldId="304"/>
            <ac:graphicFrameMk id="2" creationId="{9B775BD1-FCAC-4017-8A2A-E1BFE6DA80CC}"/>
          </ac:graphicFrameMkLst>
        </pc:graphicFrameChg>
      </pc:sldChg>
      <pc:sldChg chg="add del">
        <pc:chgData name="Thierry CADET" userId="b101cd6a-29dd-40db-8309-ffcac1ec0940" providerId="ADAL" clId="{E70A5266-225E-4666-B3DA-8D4E6C857036}" dt="2023-07-24T15:52:42.308" v="142" actId="47"/>
        <pc:sldMkLst>
          <pc:docMk/>
          <pc:sldMk cId="2537585111" sldId="304"/>
        </pc:sldMkLst>
      </pc:sldChg>
      <pc:sldChg chg="addSp modSp mod">
        <pc:chgData name="Thierry CADET" userId="b101cd6a-29dd-40db-8309-ffcac1ec0940" providerId="ADAL" clId="{E70A5266-225E-4666-B3DA-8D4E6C857036}" dt="2023-08-21T08:42:15.027" v="262" actId="207"/>
        <pc:sldMkLst>
          <pc:docMk/>
          <pc:sldMk cId="3607650765" sldId="305"/>
        </pc:sldMkLst>
        <pc:spChg chg="add mod">
          <ac:chgData name="Thierry CADET" userId="b101cd6a-29dd-40db-8309-ffcac1ec0940" providerId="ADAL" clId="{E70A5266-225E-4666-B3DA-8D4E6C857036}" dt="2023-08-21T08:42:15.027" v="262" actId="207"/>
          <ac:spMkLst>
            <pc:docMk/>
            <pc:sldMk cId="3607650765" sldId="305"/>
            <ac:spMk id="2" creationId="{81FEE7AD-1AAC-20B7-0FFE-F56A68299291}"/>
          </ac:spMkLst>
        </pc:spChg>
      </pc:sldChg>
      <pc:sldChg chg="setBg">
        <pc:chgData name="Thierry CADET" userId="b101cd6a-29dd-40db-8309-ffcac1ec0940" providerId="ADAL" clId="{E70A5266-225E-4666-B3DA-8D4E6C857036}" dt="2023-08-29T07:57:53.731" v="264"/>
        <pc:sldMkLst>
          <pc:docMk/>
          <pc:sldMk cId="3474041549" sldId="310"/>
        </pc:sldMkLst>
      </pc:sldChg>
    </pc:docChg>
  </pc:docChgLst>
  <pc:docChgLst>
    <pc:chgData name="Marine Montesinos" userId="S::marine.montesinos@ffroller-skateboard.com::886d5c28-4fcf-4526-9ac0-a466014c5fd2" providerId="AD" clId="Web-{56F80EC2-5C55-4579-8830-A3E9846E406E}"/>
    <pc:docChg chg="modSld sldOrd">
      <pc:chgData name="Marine Montesinos" userId="S::marine.montesinos@ffroller-skateboard.com::886d5c28-4fcf-4526-9ac0-a466014c5fd2" providerId="AD" clId="Web-{56F80EC2-5C55-4579-8830-A3E9846E406E}" dt="2023-08-21T08:41:22.253" v="7" actId="20577"/>
      <pc:docMkLst>
        <pc:docMk/>
      </pc:docMkLst>
      <pc:sldChg chg="modSp ord">
        <pc:chgData name="Marine Montesinos" userId="S::marine.montesinos@ffroller-skateboard.com::886d5c28-4fcf-4526-9ac0-a466014c5fd2" providerId="AD" clId="Web-{56F80EC2-5C55-4579-8830-A3E9846E406E}" dt="2023-08-21T08:41:22.253" v="7" actId="20577"/>
        <pc:sldMkLst>
          <pc:docMk/>
          <pc:sldMk cId="3607650765" sldId="305"/>
        </pc:sldMkLst>
        <pc:spChg chg="mod">
          <ac:chgData name="Marine Montesinos" userId="S::marine.montesinos@ffroller-skateboard.com::886d5c28-4fcf-4526-9ac0-a466014c5fd2" providerId="AD" clId="Web-{56F80EC2-5C55-4579-8830-A3E9846E406E}" dt="2023-08-21T08:41:22.253" v="7" actId="20577"/>
          <ac:spMkLst>
            <pc:docMk/>
            <pc:sldMk cId="3607650765" sldId="305"/>
            <ac:spMk id="2269" creationId="{00000000-0000-0000-0000-000000000000}"/>
          </ac:spMkLst>
        </pc:spChg>
      </pc:sldChg>
      <pc:sldChg chg="ord">
        <pc:chgData name="Marine Montesinos" userId="S::marine.montesinos@ffroller-skateboard.com::886d5c28-4fcf-4526-9ac0-a466014c5fd2" providerId="AD" clId="Web-{56F80EC2-5C55-4579-8830-A3E9846E406E}" dt="2023-08-21T08:39:52.859" v="1"/>
        <pc:sldMkLst>
          <pc:docMk/>
          <pc:sldMk cId="1225677396" sldId="306"/>
        </pc:sldMkLst>
      </pc:sldChg>
      <pc:sldChg chg="ord">
        <pc:chgData name="Marine Montesinos" userId="S::marine.montesinos@ffroller-skateboard.com::886d5c28-4fcf-4526-9ac0-a466014c5fd2" providerId="AD" clId="Web-{56F80EC2-5C55-4579-8830-A3E9846E406E}" dt="2023-08-21T08:39:55.890" v="2"/>
        <pc:sldMkLst>
          <pc:docMk/>
          <pc:sldMk cId="564759335" sldId="3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F6360-9298-4F56-B3C7-AF038B96AF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44BD3-6ABF-4F4F-8237-011D94B3BE9F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Omniprésence des téléphones chez les jeunes </a:t>
          </a:r>
          <a:endParaRPr lang="en-US">
            <a:latin typeface="Saira SemiCondensed Light"/>
          </a:endParaRPr>
        </a:p>
      </dgm:t>
    </dgm:pt>
    <dgm:pt modelId="{4AD0EC35-BFBD-4FC5-AE5E-8011E483ED97}" type="parTrans" cxnId="{26440B06-FB67-4860-BC36-4D328388E662}">
      <dgm:prSet/>
      <dgm:spPr/>
      <dgm:t>
        <a:bodyPr/>
        <a:lstStyle/>
        <a:p>
          <a:endParaRPr lang="en-US"/>
        </a:p>
      </dgm:t>
    </dgm:pt>
    <dgm:pt modelId="{8D462413-6DBB-41A9-8E28-74EA6E6A7F9C}" type="sibTrans" cxnId="{26440B06-FB67-4860-BC36-4D328388E662}">
      <dgm:prSet/>
      <dgm:spPr/>
      <dgm:t>
        <a:bodyPr/>
        <a:lstStyle/>
        <a:p>
          <a:endParaRPr lang="en-US"/>
        </a:p>
      </dgm:t>
    </dgm:pt>
    <dgm:pt modelId="{281F07E5-C7F9-4F57-96C3-8B2487A8B2EE}">
      <dgm:prSet/>
      <dgm:spPr>
        <a:solidFill>
          <a:srgbClr val="FF7045"/>
        </a:solidFill>
      </dgm:spPr>
      <dgm:t>
        <a:bodyPr/>
        <a:lstStyle/>
        <a:p>
          <a:pPr rtl="0"/>
          <a:r>
            <a:rPr lang="fr-FR">
              <a:latin typeface="Saira SemiCondensed Light"/>
            </a:rPr>
            <a:t>Utilisation régulière des réseaux sociaux </a:t>
          </a:r>
          <a:endParaRPr lang="en-US">
            <a:latin typeface="Saira SemiCondensed Light"/>
          </a:endParaRPr>
        </a:p>
      </dgm:t>
    </dgm:pt>
    <dgm:pt modelId="{508AB7A0-0F15-49FE-AC1B-9692CBA6E523}" type="parTrans" cxnId="{ADC613A4-A19F-4EF4-8784-A0E5F98D467B}">
      <dgm:prSet/>
      <dgm:spPr/>
      <dgm:t>
        <a:bodyPr/>
        <a:lstStyle/>
        <a:p>
          <a:endParaRPr lang="en-US"/>
        </a:p>
      </dgm:t>
    </dgm:pt>
    <dgm:pt modelId="{29BD8712-C55F-47E9-9ABA-3ECE0ACEB41A}" type="sibTrans" cxnId="{ADC613A4-A19F-4EF4-8784-A0E5F98D467B}">
      <dgm:prSet/>
      <dgm:spPr/>
      <dgm:t>
        <a:bodyPr/>
        <a:lstStyle/>
        <a:p>
          <a:endParaRPr lang="en-US"/>
        </a:p>
      </dgm:t>
    </dgm:pt>
    <dgm:pt modelId="{DCBB5279-0C6B-4539-A383-CF17AEEE7BC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Harcèlement (700 000 élèves victimes/an) et exclusion scolaire </a:t>
          </a:r>
          <a:endParaRPr lang="en-US">
            <a:latin typeface="Saira SemiCondensed Light"/>
          </a:endParaRPr>
        </a:p>
      </dgm:t>
    </dgm:pt>
    <dgm:pt modelId="{8020DA37-F2B5-47B2-A7DE-91AAAF0D64ED}" type="parTrans" cxnId="{DF54A102-31FB-4CAE-A478-2EF5EBE68C7B}">
      <dgm:prSet/>
      <dgm:spPr/>
      <dgm:t>
        <a:bodyPr/>
        <a:lstStyle/>
        <a:p>
          <a:endParaRPr lang="en-US"/>
        </a:p>
      </dgm:t>
    </dgm:pt>
    <dgm:pt modelId="{DB63FC39-54BC-4A20-8903-5DF540CB8570}" type="sibTrans" cxnId="{DF54A102-31FB-4CAE-A478-2EF5EBE68C7B}">
      <dgm:prSet/>
      <dgm:spPr/>
      <dgm:t>
        <a:bodyPr/>
        <a:lstStyle/>
        <a:p>
          <a:endParaRPr lang="en-US"/>
        </a:p>
      </dgm:t>
    </dgm:pt>
    <dgm:pt modelId="{6892A687-517E-4482-989B-D8EAE257C47A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Sentiment d’isolement à la suite de la pandémie (INJEPS) </a:t>
          </a:r>
          <a:endParaRPr lang="en-US">
            <a:latin typeface="Saira SemiCondensed Light"/>
          </a:endParaRPr>
        </a:p>
      </dgm:t>
    </dgm:pt>
    <dgm:pt modelId="{2F0ACA3D-D424-49FE-933B-0544103D009E}" type="parTrans" cxnId="{D631B635-C537-4563-98A4-F1C5776D9A19}">
      <dgm:prSet/>
      <dgm:spPr/>
      <dgm:t>
        <a:bodyPr/>
        <a:lstStyle/>
        <a:p>
          <a:endParaRPr lang="en-US"/>
        </a:p>
      </dgm:t>
    </dgm:pt>
    <dgm:pt modelId="{8400E879-4C73-4AC8-8628-FA1459DC375D}" type="sibTrans" cxnId="{D631B635-C537-4563-98A4-F1C5776D9A19}">
      <dgm:prSet/>
      <dgm:spPr/>
      <dgm:t>
        <a:bodyPr/>
        <a:lstStyle/>
        <a:p>
          <a:endParaRPr lang="en-US"/>
        </a:p>
      </dgm:t>
    </dgm:pt>
    <dgm:pt modelId="{238BC520-F04C-436A-9987-26BA43DD2081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Sédentarité accrue </a:t>
          </a:r>
          <a:endParaRPr lang="en-US">
            <a:latin typeface="Saira SemiCondensed Light"/>
          </a:endParaRPr>
        </a:p>
      </dgm:t>
    </dgm:pt>
    <dgm:pt modelId="{903BDA67-4633-4308-B8B7-AEC45A198415}" type="parTrans" cxnId="{03522256-7EC1-44E1-BA16-81EC8D6F6151}">
      <dgm:prSet/>
      <dgm:spPr/>
      <dgm:t>
        <a:bodyPr/>
        <a:lstStyle/>
        <a:p>
          <a:endParaRPr lang="en-US"/>
        </a:p>
      </dgm:t>
    </dgm:pt>
    <dgm:pt modelId="{545C8DA9-A366-4656-A79C-CC43F86AEB7E}" type="sibTrans" cxnId="{03522256-7EC1-44E1-BA16-81EC8D6F6151}">
      <dgm:prSet/>
      <dgm:spPr/>
      <dgm:t>
        <a:bodyPr/>
        <a:lstStyle/>
        <a:p>
          <a:endParaRPr lang="en-US"/>
        </a:p>
      </dgm:t>
    </dgm:pt>
    <dgm:pt modelId="{8643B666-EC94-47D4-91EB-20AD9F64B5A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Décrochage de la pratique physique chez les filles au collège </a:t>
          </a:r>
          <a:endParaRPr lang="en-US">
            <a:latin typeface="Saira SemiCondensed Light"/>
          </a:endParaRPr>
        </a:p>
      </dgm:t>
    </dgm:pt>
    <dgm:pt modelId="{987364AD-CB8A-4FD0-BECE-E21B59F26EDF}" type="parTrans" cxnId="{6B4EB9D9-D4B8-40B3-93F2-9CDFEE74864E}">
      <dgm:prSet/>
      <dgm:spPr/>
      <dgm:t>
        <a:bodyPr/>
        <a:lstStyle/>
        <a:p>
          <a:endParaRPr lang="en-US"/>
        </a:p>
      </dgm:t>
    </dgm:pt>
    <dgm:pt modelId="{5AA76B0E-C9BA-4602-94B8-C2410F262818}" type="sibTrans" cxnId="{6B4EB9D9-D4B8-40B3-93F2-9CDFEE74864E}">
      <dgm:prSet/>
      <dgm:spPr/>
      <dgm:t>
        <a:bodyPr/>
        <a:lstStyle/>
        <a:p>
          <a:endParaRPr lang="en-US"/>
        </a:p>
      </dgm:t>
    </dgm:pt>
    <dgm:pt modelId="{04E00550-54C2-4DA5-8C32-BD673F29517E}" type="pres">
      <dgm:prSet presAssocID="{B07F6360-9298-4F56-B3C7-AF038B96AFA2}" presName="diagram" presStyleCnt="0">
        <dgm:presLayoutVars>
          <dgm:dir/>
          <dgm:resizeHandles val="exact"/>
        </dgm:presLayoutVars>
      </dgm:prSet>
      <dgm:spPr/>
    </dgm:pt>
    <dgm:pt modelId="{4D79B4C9-3233-4AF1-A9C5-D28A753B8CEE}" type="pres">
      <dgm:prSet presAssocID="{93F44BD3-6ABF-4F4F-8237-011D94B3BE9F}" presName="node" presStyleLbl="node1" presStyleIdx="0" presStyleCnt="6" custScaleX="127977">
        <dgm:presLayoutVars>
          <dgm:bulletEnabled val="1"/>
        </dgm:presLayoutVars>
      </dgm:prSet>
      <dgm:spPr/>
    </dgm:pt>
    <dgm:pt modelId="{64B2CB7D-71B1-4100-8392-89077214ED0B}" type="pres">
      <dgm:prSet presAssocID="{8D462413-6DBB-41A9-8E28-74EA6E6A7F9C}" presName="sibTrans" presStyleCnt="0"/>
      <dgm:spPr/>
    </dgm:pt>
    <dgm:pt modelId="{835F8582-E34D-4C22-8102-3617363D80D6}" type="pres">
      <dgm:prSet presAssocID="{281F07E5-C7F9-4F57-96C3-8B2487A8B2EE}" presName="node" presStyleLbl="node1" presStyleIdx="1" presStyleCnt="6">
        <dgm:presLayoutVars>
          <dgm:bulletEnabled val="1"/>
        </dgm:presLayoutVars>
      </dgm:prSet>
      <dgm:spPr/>
    </dgm:pt>
    <dgm:pt modelId="{1787FE3D-4D4F-4220-BA50-4B58B5D4B5CC}" type="pres">
      <dgm:prSet presAssocID="{29BD8712-C55F-47E9-9ABA-3ECE0ACEB41A}" presName="sibTrans" presStyleCnt="0"/>
      <dgm:spPr/>
    </dgm:pt>
    <dgm:pt modelId="{483EFFA7-E692-440B-82C9-9F4B5F929C10}" type="pres">
      <dgm:prSet presAssocID="{DCBB5279-0C6B-4539-A383-CF17AEEE7BC5}" presName="node" presStyleLbl="node1" presStyleIdx="2" presStyleCnt="6" custScaleX="125995">
        <dgm:presLayoutVars>
          <dgm:bulletEnabled val="1"/>
        </dgm:presLayoutVars>
      </dgm:prSet>
      <dgm:spPr/>
    </dgm:pt>
    <dgm:pt modelId="{87549613-CC14-41D0-92C1-9D7FB10C0831}" type="pres">
      <dgm:prSet presAssocID="{DB63FC39-54BC-4A20-8903-5DF540CB8570}" presName="sibTrans" presStyleCnt="0"/>
      <dgm:spPr/>
    </dgm:pt>
    <dgm:pt modelId="{183BC7EE-BE07-4DE3-8B2E-7DCA3E68E308}" type="pres">
      <dgm:prSet presAssocID="{6892A687-517E-4482-989B-D8EAE257C47A}" presName="node" presStyleLbl="node1" presStyleIdx="3" presStyleCnt="6">
        <dgm:presLayoutVars>
          <dgm:bulletEnabled val="1"/>
        </dgm:presLayoutVars>
      </dgm:prSet>
      <dgm:spPr/>
    </dgm:pt>
    <dgm:pt modelId="{F742AAB1-1AC4-424F-8C0A-F8139037130A}" type="pres">
      <dgm:prSet presAssocID="{8400E879-4C73-4AC8-8628-FA1459DC375D}" presName="sibTrans" presStyleCnt="0"/>
      <dgm:spPr/>
    </dgm:pt>
    <dgm:pt modelId="{7A1EB3F8-4C4E-45B6-A71B-27AB31BF48F4}" type="pres">
      <dgm:prSet presAssocID="{238BC520-F04C-436A-9987-26BA43DD2081}" presName="node" presStyleLbl="node1" presStyleIdx="4" presStyleCnt="6">
        <dgm:presLayoutVars>
          <dgm:bulletEnabled val="1"/>
        </dgm:presLayoutVars>
      </dgm:prSet>
      <dgm:spPr/>
    </dgm:pt>
    <dgm:pt modelId="{F6D21604-8077-4573-ACEA-3E1EA034FE82}" type="pres">
      <dgm:prSet presAssocID="{545C8DA9-A366-4656-A79C-CC43F86AEB7E}" presName="sibTrans" presStyleCnt="0"/>
      <dgm:spPr/>
    </dgm:pt>
    <dgm:pt modelId="{446455A6-6D2B-4084-BDA0-E386017A7E48}" type="pres">
      <dgm:prSet presAssocID="{8643B666-EC94-47D4-91EB-20AD9F64B5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F54A102-31FB-4CAE-A478-2EF5EBE68C7B}" srcId="{B07F6360-9298-4F56-B3C7-AF038B96AFA2}" destId="{DCBB5279-0C6B-4539-A383-CF17AEEE7BC5}" srcOrd="2" destOrd="0" parTransId="{8020DA37-F2B5-47B2-A7DE-91AAAF0D64ED}" sibTransId="{DB63FC39-54BC-4A20-8903-5DF540CB8570}"/>
    <dgm:cxn modelId="{26440B06-FB67-4860-BC36-4D328388E662}" srcId="{B07F6360-9298-4F56-B3C7-AF038B96AFA2}" destId="{93F44BD3-6ABF-4F4F-8237-011D94B3BE9F}" srcOrd="0" destOrd="0" parTransId="{4AD0EC35-BFBD-4FC5-AE5E-8011E483ED97}" sibTransId="{8D462413-6DBB-41A9-8E28-74EA6E6A7F9C}"/>
    <dgm:cxn modelId="{D631B635-C537-4563-98A4-F1C5776D9A19}" srcId="{B07F6360-9298-4F56-B3C7-AF038B96AFA2}" destId="{6892A687-517E-4482-989B-D8EAE257C47A}" srcOrd="3" destOrd="0" parTransId="{2F0ACA3D-D424-49FE-933B-0544103D009E}" sibTransId="{8400E879-4C73-4AC8-8628-FA1459DC375D}"/>
    <dgm:cxn modelId="{3284D137-1DE8-489E-98EB-AFD8F65B87A9}" type="presOf" srcId="{238BC520-F04C-436A-9987-26BA43DD2081}" destId="{7A1EB3F8-4C4E-45B6-A71B-27AB31BF48F4}" srcOrd="0" destOrd="0" presId="urn:microsoft.com/office/officeart/2005/8/layout/default"/>
    <dgm:cxn modelId="{5DA26A71-A4E3-4F26-B77E-A1B8F8D50B67}" type="presOf" srcId="{DCBB5279-0C6B-4539-A383-CF17AEEE7BC5}" destId="{483EFFA7-E692-440B-82C9-9F4B5F929C10}" srcOrd="0" destOrd="0" presId="urn:microsoft.com/office/officeart/2005/8/layout/default"/>
    <dgm:cxn modelId="{03522256-7EC1-44E1-BA16-81EC8D6F6151}" srcId="{B07F6360-9298-4F56-B3C7-AF038B96AFA2}" destId="{238BC520-F04C-436A-9987-26BA43DD2081}" srcOrd="4" destOrd="0" parTransId="{903BDA67-4633-4308-B8B7-AEC45A198415}" sibTransId="{545C8DA9-A366-4656-A79C-CC43F86AEB7E}"/>
    <dgm:cxn modelId="{2F16C97D-0644-42CC-B451-01075F2248AF}" type="presOf" srcId="{93F44BD3-6ABF-4F4F-8237-011D94B3BE9F}" destId="{4D79B4C9-3233-4AF1-A9C5-D28A753B8CEE}" srcOrd="0" destOrd="0" presId="urn:microsoft.com/office/officeart/2005/8/layout/default"/>
    <dgm:cxn modelId="{0CC24F8E-AA0C-47CC-AF32-5063AB16D8F4}" type="presOf" srcId="{281F07E5-C7F9-4F57-96C3-8B2487A8B2EE}" destId="{835F8582-E34D-4C22-8102-3617363D80D6}" srcOrd="0" destOrd="0" presId="urn:microsoft.com/office/officeart/2005/8/layout/default"/>
    <dgm:cxn modelId="{47316A99-0184-4925-B8EC-F7F21EC24D03}" type="presOf" srcId="{8643B666-EC94-47D4-91EB-20AD9F64B5A5}" destId="{446455A6-6D2B-4084-BDA0-E386017A7E48}" srcOrd="0" destOrd="0" presId="urn:microsoft.com/office/officeart/2005/8/layout/default"/>
    <dgm:cxn modelId="{ADC613A4-A19F-4EF4-8784-A0E5F98D467B}" srcId="{B07F6360-9298-4F56-B3C7-AF038B96AFA2}" destId="{281F07E5-C7F9-4F57-96C3-8B2487A8B2EE}" srcOrd="1" destOrd="0" parTransId="{508AB7A0-0F15-49FE-AC1B-9692CBA6E523}" sibTransId="{29BD8712-C55F-47E9-9ABA-3ECE0ACEB41A}"/>
    <dgm:cxn modelId="{8AC76EA8-7C3F-47E0-B5D3-41A783299C8D}" type="presOf" srcId="{6892A687-517E-4482-989B-D8EAE257C47A}" destId="{183BC7EE-BE07-4DE3-8B2E-7DCA3E68E308}" srcOrd="0" destOrd="0" presId="urn:microsoft.com/office/officeart/2005/8/layout/default"/>
    <dgm:cxn modelId="{967C73AD-D917-4E5A-8DBF-13D2475F6F28}" type="presOf" srcId="{B07F6360-9298-4F56-B3C7-AF038B96AFA2}" destId="{04E00550-54C2-4DA5-8C32-BD673F29517E}" srcOrd="0" destOrd="0" presId="urn:microsoft.com/office/officeart/2005/8/layout/default"/>
    <dgm:cxn modelId="{6B4EB9D9-D4B8-40B3-93F2-9CDFEE74864E}" srcId="{B07F6360-9298-4F56-B3C7-AF038B96AFA2}" destId="{8643B666-EC94-47D4-91EB-20AD9F64B5A5}" srcOrd="5" destOrd="0" parTransId="{987364AD-CB8A-4FD0-BECE-E21B59F26EDF}" sibTransId="{5AA76B0E-C9BA-4602-94B8-C2410F262818}"/>
    <dgm:cxn modelId="{0CAD724C-0856-43EF-9263-F616F4ED6E6F}" type="presParOf" srcId="{04E00550-54C2-4DA5-8C32-BD673F29517E}" destId="{4D79B4C9-3233-4AF1-A9C5-D28A753B8CEE}" srcOrd="0" destOrd="0" presId="urn:microsoft.com/office/officeart/2005/8/layout/default"/>
    <dgm:cxn modelId="{75373028-483D-48D3-AA1C-B59340BD8806}" type="presParOf" srcId="{04E00550-54C2-4DA5-8C32-BD673F29517E}" destId="{64B2CB7D-71B1-4100-8392-89077214ED0B}" srcOrd="1" destOrd="0" presId="urn:microsoft.com/office/officeart/2005/8/layout/default"/>
    <dgm:cxn modelId="{B6252221-350F-416A-A441-239CBA689022}" type="presParOf" srcId="{04E00550-54C2-4DA5-8C32-BD673F29517E}" destId="{835F8582-E34D-4C22-8102-3617363D80D6}" srcOrd="2" destOrd="0" presId="urn:microsoft.com/office/officeart/2005/8/layout/default"/>
    <dgm:cxn modelId="{3151EB04-965B-4AB4-A4BF-91A5DC52AC71}" type="presParOf" srcId="{04E00550-54C2-4DA5-8C32-BD673F29517E}" destId="{1787FE3D-4D4F-4220-BA50-4B58B5D4B5CC}" srcOrd="3" destOrd="0" presId="urn:microsoft.com/office/officeart/2005/8/layout/default"/>
    <dgm:cxn modelId="{F5BBAD18-74F8-4D5A-ACEF-CF93BEF52418}" type="presParOf" srcId="{04E00550-54C2-4DA5-8C32-BD673F29517E}" destId="{483EFFA7-E692-440B-82C9-9F4B5F929C10}" srcOrd="4" destOrd="0" presId="urn:microsoft.com/office/officeart/2005/8/layout/default"/>
    <dgm:cxn modelId="{CB955E00-FFC8-4DFF-913A-3E5C61142D13}" type="presParOf" srcId="{04E00550-54C2-4DA5-8C32-BD673F29517E}" destId="{87549613-CC14-41D0-92C1-9D7FB10C0831}" srcOrd="5" destOrd="0" presId="urn:microsoft.com/office/officeart/2005/8/layout/default"/>
    <dgm:cxn modelId="{A53B6847-0A2D-478C-AD88-B3CA45DF4C79}" type="presParOf" srcId="{04E00550-54C2-4DA5-8C32-BD673F29517E}" destId="{183BC7EE-BE07-4DE3-8B2E-7DCA3E68E308}" srcOrd="6" destOrd="0" presId="urn:microsoft.com/office/officeart/2005/8/layout/default"/>
    <dgm:cxn modelId="{93CEEE0F-376E-4FDC-9C40-D62E7390AD79}" type="presParOf" srcId="{04E00550-54C2-4DA5-8C32-BD673F29517E}" destId="{F742AAB1-1AC4-424F-8C0A-F8139037130A}" srcOrd="7" destOrd="0" presId="urn:microsoft.com/office/officeart/2005/8/layout/default"/>
    <dgm:cxn modelId="{C0D8765A-377C-465E-A2FE-3CD1395F49CF}" type="presParOf" srcId="{04E00550-54C2-4DA5-8C32-BD673F29517E}" destId="{7A1EB3F8-4C4E-45B6-A71B-27AB31BF48F4}" srcOrd="8" destOrd="0" presId="urn:microsoft.com/office/officeart/2005/8/layout/default"/>
    <dgm:cxn modelId="{86A50077-40E7-471F-AE55-A006493BD7E3}" type="presParOf" srcId="{04E00550-54C2-4DA5-8C32-BD673F29517E}" destId="{F6D21604-8077-4573-ACEA-3E1EA034FE82}" srcOrd="9" destOrd="0" presId="urn:microsoft.com/office/officeart/2005/8/layout/default"/>
    <dgm:cxn modelId="{EA1B8A30-B76F-4806-B225-53C508CE5ED9}" type="presParOf" srcId="{04E00550-54C2-4DA5-8C32-BD673F29517E}" destId="{446455A6-6D2B-4084-BDA0-E386017A7E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Cours hebdomadaires de 2h d’initiations au </a:t>
          </a:r>
          <a:r>
            <a:rPr lang="fr-FR" b="0">
              <a:solidFill>
                <a:schemeClr val="tx1"/>
              </a:solidFill>
              <a:latin typeface="Saira SemiCondensed Light"/>
            </a:rPr>
            <a:t>roller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F8E48E0A-8CB7-4F77-8E00-574E861ED9A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48322876-7471-49C5-8960-15E300C8BD4B}" type="parTrans" cxnId="{EBA17A74-4292-43A5-B079-4652AEAA0301}">
      <dgm:prSet/>
      <dgm:spPr/>
      <dgm:t>
        <a:bodyPr/>
        <a:lstStyle/>
        <a:p>
          <a:endParaRPr lang="en-US"/>
        </a:p>
      </dgm:t>
    </dgm:pt>
    <dgm:pt modelId="{C70ADA48-19AF-4F89-80EB-B9CC328952C4}" type="sibTrans" cxnId="{EBA17A74-4292-43A5-B079-4652AEAA0301}">
      <dgm:prSet/>
      <dgm:spPr/>
      <dgm:t>
        <a:bodyPr/>
        <a:lstStyle/>
        <a:p>
          <a:endParaRPr lang="en-US"/>
        </a:p>
      </dgm:t>
    </dgm:pt>
    <dgm:pt modelId="{FC13E141-4ECA-492D-A24A-658C9C7D50F5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300E12CA-2F03-4E04-9B51-4917D1407A77}" type="parTrans" cxnId="{8166366B-A374-436F-9111-D8C005AE7918}">
      <dgm:prSet/>
      <dgm:spPr/>
      <dgm:t>
        <a:bodyPr/>
        <a:lstStyle/>
        <a:p>
          <a:endParaRPr lang="en-US"/>
        </a:p>
      </dgm:t>
    </dgm:pt>
    <dgm:pt modelId="{11CDCE08-D065-4138-B2DF-F09A8BA48690}" type="sibTrans" cxnId="{8166366B-A374-436F-9111-D8C005AE7918}">
      <dgm:prSet/>
      <dgm:spPr/>
      <dgm:t>
        <a:bodyPr/>
        <a:lstStyle/>
        <a:p>
          <a:endParaRPr lang="en-US"/>
        </a:p>
      </dgm:t>
    </dgm:pt>
    <dgm:pt modelId="{96205DA3-A1E9-4B02-9070-A22E6642F7BF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b="1">
              <a:solidFill>
                <a:schemeClr val="tx1"/>
              </a:solidFill>
              <a:latin typeface="Saira SemiCondensed Light"/>
            </a:rPr>
            <a:t> </a:t>
          </a:r>
          <a:r>
            <a:rPr lang="fr-FR" b="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B5B6421A-A73D-498D-969E-F64E8425880F}" type="parTrans" cxnId="{DEDDFCC7-C611-40E6-AE4C-863BFEDA55B8}">
      <dgm:prSet/>
      <dgm:spPr/>
      <dgm:t>
        <a:bodyPr/>
        <a:lstStyle/>
        <a:p>
          <a:endParaRPr lang="en-US"/>
        </a:p>
      </dgm:t>
    </dgm:pt>
    <dgm:pt modelId="{AC8E4A6A-4DB0-4102-B9D4-5D228DEA0197}" type="sibTrans" cxnId="{DEDDFCC7-C611-40E6-AE4C-863BFEDA55B8}">
      <dgm:prSet/>
      <dgm:spPr/>
      <dgm:t>
        <a:bodyPr/>
        <a:lstStyle/>
        <a:p>
          <a:endParaRPr lang="en-US"/>
        </a:p>
      </dgm:t>
    </dgm:pt>
    <dgm:pt modelId="{EF089B57-D2D5-4ED5-8632-C8E50755360E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DD0A42C5-96C5-4368-A7E6-2910DAC56D1C}" type="parTrans" cxnId="{4C447A22-476C-44C0-AFCC-E7A4B985B305}">
      <dgm:prSet/>
      <dgm:spPr/>
      <dgm:t>
        <a:bodyPr/>
        <a:lstStyle/>
        <a:p>
          <a:endParaRPr lang="en-US"/>
        </a:p>
      </dgm:t>
    </dgm:pt>
    <dgm:pt modelId="{E5D2AD62-8780-43E3-A794-1154FA294E74}" type="sibTrans" cxnId="{4C447A22-476C-44C0-AFCC-E7A4B985B305}">
      <dgm:prSet/>
      <dgm:spPr/>
      <dgm:t>
        <a:bodyPr/>
        <a:lstStyle/>
        <a:p>
          <a:endParaRPr lang="en-US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E68D476D-EEE4-42A7-A242-995264656420}" type="pres">
      <dgm:prSet presAssocID="{F8E48E0A-8CB7-4F77-8E00-574E861ED9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AE89A-54D8-499A-8398-63DF82A296A2}" type="pres">
      <dgm:prSet presAssocID="{C70ADA48-19AF-4F89-80EB-B9CC328952C4}" presName="spacer" presStyleCnt="0"/>
      <dgm:spPr/>
    </dgm:pt>
    <dgm:pt modelId="{18752D89-0E27-49D2-B334-0D3A2FF32D78}" type="pres">
      <dgm:prSet presAssocID="{FC13E141-4ECA-492D-A24A-658C9C7D50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A56643-0CBF-487A-9531-CB7A22698A6F}" type="pres">
      <dgm:prSet presAssocID="{11CDCE08-D065-4138-B2DF-F09A8BA48690}" presName="spacer" presStyleCnt="0"/>
      <dgm:spPr/>
    </dgm:pt>
    <dgm:pt modelId="{8704EDA4-9697-495C-B981-AAD19F0CA290}" type="pres">
      <dgm:prSet presAssocID="{96205DA3-A1E9-4B02-9070-A22E6642F7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07173-B8FA-4010-97E3-61DD1D1AA39D}" type="pres">
      <dgm:prSet presAssocID="{AC8E4A6A-4DB0-4102-B9D4-5D228DEA0197}" presName="spacer" presStyleCnt="0"/>
      <dgm:spPr/>
    </dgm:pt>
    <dgm:pt modelId="{8433B8A7-6218-4AF0-AE6A-9AAECA27F264}" type="pres">
      <dgm:prSet presAssocID="{EF089B57-D2D5-4ED5-8632-C8E5075536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447A22-476C-44C0-AFCC-E7A4B985B305}" srcId="{F2FF22A0-1069-425B-BB6E-F221F34B5DE2}" destId="{EF089B57-D2D5-4ED5-8632-C8E50755360E}" srcOrd="4" destOrd="0" parTransId="{DD0A42C5-96C5-4368-A7E6-2910DAC56D1C}" sibTransId="{E5D2AD62-8780-43E3-A794-1154FA294E74}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A0F1F434-7BFC-45C9-A93B-D4C0F6645BE4}" type="presOf" srcId="{F8E48E0A-8CB7-4F77-8E00-574E861ED9A0}" destId="{E68D476D-EEE4-42A7-A242-995264656420}" srcOrd="0" destOrd="0" presId="urn:microsoft.com/office/officeart/2005/8/layout/vList2"/>
    <dgm:cxn modelId="{8F914F39-C62E-4187-945C-533C40657739}" type="presOf" srcId="{96205DA3-A1E9-4B02-9070-A22E6642F7BF}" destId="{8704EDA4-9697-495C-B981-AAD19F0CA290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5B6C1A47-9E0B-47A9-942B-D9A3749584FD}" type="presOf" srcId="{EF089B57-D2D5-4ED5-8632-C8E50755360E}" destId="{8433B8A7-6218-4AF0-AE6A-9AAECA27F264}" srcOrd="0" destOrd="0" presId="urn:microsoft.com/office/officeart/2005/8/layout/vList2"/>
    <dgm:cxn modelId="{8166366B-A374-436F-9111-D8C005AE7918}" srcId="{F2FF22A0-1069-425B-BB6E-F221F34B5DE2}" destId="{FC13E141-4ECA-492D-A24A-658C9C7D50F5}" srcOrd="2" destOrd="0" parTransId="{300E12CA-2F03-4E04-9B51-4917D1407A77}" sibTransId="{11CDCE08-D065-4138-B2DF-F09A8BA48690}"/>
    <dgm:cxn modelId="{EBA17A74-4292-43A5-B079-4652AEAA0301}" srcId="{F2FF22A0-1069-425B-BB6E-F221F34B5DE2}" destId="{F8E48E0A-8CB7-4F77-8E00-574E861ED9A0}" srcOrd="1" destOrd="0" parTransId="{48322876-7471-49C5-8960-15E300C8BD4B}" sibTransId="{C70ADA48-19AF-4F89-80EB-B9CC328952C4}"/>
    <dgm:cxn modelId="{6FD9BA75-8BE3-45D8-A515-68FE8CB38866}" type="presOf" srcId="{0AA5C8B8-0F1A-488D-B1DD-A0E79EF12FD7}" destId="{ED1C4B4D-6DDA-45B9-A402-15B9F162E792}" srcOrd="0" destOrd="0" presId="urn:microsoft.com/office/officeart/2005/8/layout/vList2"/>
    <dgm:cxn modelId="{DEDDFCC7-C611-40E6-AE4C-863BFEDA55B8}" srcId="{F2FF22A0-1069-425B-BB6E-F221F34B5DE2}" destId="{96205DA3-A1E9-4B02-9070-A22E6642F7BF}" srcOrd="3" destOrd="0" parTransId="{B5B6421A-A73D-498D-969E-F64E8425880F}" sibTransId="{AC8E4A6A-4DB0-4102-B9D4-5D228DEA0197}"/>
    <dgm:cxn modelId="{78B495E2-B2D0-42F2-BB77-B2FC56A147B5}" type="presOf" srcId="{FC13E141-4ECA-492D-A24A-658C9C7D50F5}" destId="{18752D89-0E27-49D2-B334-0D3A2FF32D78}" srcOrd="0" destOrd="0" presId="urn:microsoft.com/office/officeart/2005/8/layout/vList2"/>
    <dgm:cxn modelId="{86C7984D-E8C0-45D9-A46E-542F121DD87C}" type="presParOf" srcId="{AFBB9724-174F-4E7A-BAAA-D6222628755A}" destId="{ED1C4B4D-6DDA-45B9-A402-15B9F162E792}" srcOrd="0" destOrd="0" presId="urn:microsoft.com/office/officeart/2005/8/layout/vList2"/>
    <dgm:cxn modelId="{9C6F28FE-A285-4C76-98EC-6DD17756FFAE}" type="presParOf" srcId="{AFBB9724-174F-4E7A-BAAA-D6222628755A}" destId="{2680028B-ED3D-4C0B-B843-8FF5752AB976}" srcOrd="1" destOrd="0" presId="urn:microsoft.com/office/officeart/2005/8/layout/vList2"/>
    <dgm:cxn modelId="{585D06CC-604F-4AD3-98A3-3F8081D3EC67}" type="presParOf" srcId="{AFBB9724-174F-4E7A-BAAA-D6222628755A}" destId="{E68D476D-EEE4-42A7-A242-995264656420}" srcOrd="2" destOrd="0" presId="urn:microsoft.com/office/officeart/2005/8/layout/vList2"/>
    <dgm:cxn modelId="{58C1316E-EDF7-4404-AA1B-8869D5062CFB}" type="presParOf" srcId="{AFBB9724-174F-4E7A-BAAA-D6222628755A}" destId="{B4BAE89A-54D8-499A-8398-63DF82A296A2}" srcOrd="3" destOrd="0" presId="urn:microsoft.com/office/officeart/2005/8/layout/vList2"/>
    <dgm:cxn modelId="{B038266D-F73E-476E-8CC0-19B488912E29}" type="presParOf" srcId="{AFBB9724-174F-4E7A-BAAA-D6222628755A}" destId="{18752D89-0E27-49D2-B334-0D3A2FF32D78}" srcOrd="4" destOrd="0" presId="urn:microsoft.com/office/officeart/2005/8/layout/vList2"/>
    <dgm:cxn modelId="{1356D71B-C626-4C28-B06A-D9361EA64840}" type="presParOf" srcId="{AFBB9724-174F-4E7A-BAAA-D6222628755A}" destId="{6BA56643-0CBF-487A-9531-CB7A22698A6F}" srcOrd="5" destOrd="0" presId="urn:microsoft.com/office/officeart/2005/8/layout/vList2"/>
    <dgm:cxn modelId="{E499DB3E-8A02-41BF-9DF8-6502B67604BC}" type="presParOf" srcId="{AFBB9724-174F-4E7A-BAAA-D6222628755A}" destId="{8704EDA4-9697-495C-B981-AAD19F0CA290}" srcOrd="6" destOrd="0" presId="urn:microsoft.com/office/officeart/2005/8/layout/vList2"/>
    <dgm:cxn modelId="{35165E77-7487-4796-A719-C21EF4065525}" type="presParOf" srcId="{AFBB9724-174F-4E7A-BAAA-D6222628755A}" destId="{76D07173-B8FA-4010-97E3-61DD1D1AA39D}" srcOrd="7" destOrd="0" presId="urn:microsoft.com/office/officeart/2005/8/layout/vList2"/>
    <dgm:cxn modelId="{27252248-95AB-490F-B783-A512966D6829}" type="presParOf" srcId="{AFBB9724-174F-4E7A-BAAA-D6222628755A}" destId="{8433B8A7-6218-4AF0-AE6A-9AAECA27F2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b="1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D16A7960-52E7-40F3-8A56-360FD2F09C0C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gm:t>
    </dgm:pt>
    <dgm:pt modelId="{34CF8235-A1E3-4229-86E1-33538A541F06}" type="parTrans" cxnId="{7386B7BF-4955-4900-BA0D-82C832CCEB2E}">
      <dgm:prSet/>
      <dgm:spPr/>
      <dgm:t>
        <a:bodyPr/>
        <a:lstStyle/>
        <a:p>
          <a:endParaRPr lang="fr-FR"/>
        </a:p>
      </dgm:t>
    </dgm:pt>
    <dgm:pt modelId="{8F4EC53E-3F20-4324-8085-ED91681B4392}" type="sibTrans" cxnId="{7386B7BF-4955-4900-BA0D-82C832CCEB2E}">
      <dgm:prSet/>
      <dgm:spPr/>
      <dgm:t>
        <a:bodyPr/>
        <a:lstStyle/>
        <a:p>
          <a:endParaRPr lang="fr-FR"/>
        </a:p>
      </dgm:t>
    </dgm:pt>
    <dgm:pt modelId="{BC514D8C-F2F7-45D4-B5EF-70D2F8BC438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BD890BCF-51C4-4CC0-881A-81AC88D9282E}" type="parTrans" cxnId="{2014984B-3AD8-4308-B85E-B44FE212809E}">
      <dgm:prSet/>
      <dgm:spPr/>
      <dgm:t>
        <a:bodyPr/>
        <a:lstStyle/>
        <a:p>
          <a:endParaRPr lang="fr-FR"/>
        </a:p>
      </dgm:t>
    </dgm:pt>
    <dgm:pt modelId="{279B43E3-A943-461B-ABBD-6EE71AA37875}" type="sibTrans" cxnId="{2014984B-3AD8-4308-B85E-B44FE212809E}">
      <dgm:prSet/>
      <dgm:spPr/>
      <dgm:t>
        <a:bodyPr/>
        <a:lstStyle/>
        <a:p>
          <a:endParaRPr lang="fr-FR"/>
        </a:p>
      </dgm:t>
    </dgm:pt>
    <dgm:pt modelId="{F888F985-E722-4AB1-919D-CC74042225CA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A886EDB6-C53D-4EFE-BD93-068AD9E6875B}" type="parTrans" cxnId="{B0521B87-2EEF-49D8-939C-4339AE0D39B9}">
      <dgm:prSet/>
      <dgm:spPr/>
      <dgm:t>
        <a:bodyPr/>
        <a:lstStyle/>
        <a:p>
          <a:endParaRPr lang="fr-FR"/>
        </a:p>
      </dgm:t>
    </dgm:pt>
    <dgm:pt modelId="{3765473C-E113-4DDF-A532-F37F10B0DFF4}" type="sibTrans" cxnId="{B0521B87-2EEF-49D8-939C-4339AE0D39B9}">
      <dgm:prSet/>
      <dgm:spPr/>
      <dgm:t>
        <a:bodyPr/>
        <a:lstStyle/>
        <a:p>
          <a:endParaRPr lang="fr-FR"/>
        </a:p>
      </dgm:t>
    </dgm:pt>
    <dgm:pt modelId="{6805EF5D-04CD-4F3C-83CD-E70EDCAE28BB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35C6D30A-84CA-401D-A013-12D25CD67248}" type="parTrans" cxnId="{5D5FA7FD-4DE2-47F1-947F-097A74CF5975}">
      <dgm:prSet/>
      <dgm:spPr/>
      <dgm:t>
        <a:bodyPr/>
        <a:lstStyle/>
        <a:p>
          <a:endParaRPr lang="fr-FR"/>
        </a:p>
      </dgm:t>
    </dgm:pt>
    <dgm:pt modelId="{B96549E7-281C-4A16-B836-A6D3BD89094F}" type="sibTrans" cxnId="{5D5FA7FD-4DE2-47F1-947F-097A74CF5975}">
      <dgm:prSet/>
      <dgm:spPr/>
      <dgm:t>
        <a:bodyPr/>
        <a:lstStyle/>
        <a:p>
          <a:endParaRPr lang="fr-FR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 custScaleY="33746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A3C7B5EE-51E8-49EC-AA9C-86737E8F62E4}" type="pres">
      <dgm:prSet presAssocID="{D16A7960-52E7-40F3-8A56-360FD2F09C0C}" presName="parentText" presStyleLbl="node1" presStyleIdx="1" presStyleCnt="5" custScaleY="28612">
        <dgm:presLayoutVars>
          <dgm:chMax val="0"/>
          <dgm:bulletEnabled val="1"/>
        </dgm:presLayoutVars>
      </dgm:prSet>
      <dgm:spPr/>
    </dgm:pt>
    <dgm:pt modelId="{E240A324-9B29-408D-8729-07284F80FD6A}" type="pres">
      <dgm:prSet presAssocID="{8F4EC53E-3F20-4324-8085-ED91681B4392}" presName="spacer" presStyleCnt="0"/>
      <dgm:spPr/>
    </dgm:pt>
    <dgm:pt modelId="{9C4C6B4F-86D1-474A-8924-F368B8FFDE1E}" type="pres">
      <dgm:prSet presAssocID="{BC514D8C-F2F7-45D4-B5EF-70D2F8BC4380}" presName="parentText" presStyleLbl="node1" presStyleIdx="2" presStyleCnt="5" custScaleY="49295">
        <dgm:presLayoutVars>
          <dgm:chMax val="0"/>
          <dgm:bulletEnabled val="1"/>
        </dgm:presLayoutVars>
      </dgm:prSet>
      <dgm:spPr/>
    </dgm:pt>
    <dgm:pt modelId="{B1BEADCE-4D3A-4DDA-BFF0-E6D7EFF2E83F}" type="pres">
      <dgm:prSet presAssocID="{279B43E3-A943-461B-ABBD-6EE71AA37875}" presName="spacer" presStyleCnt="0"/>
      <dgm:spPr/>
    </dgm:pt>
    <dgm:pt modelId="{C4698264-0358-4C63-801A-E9A4A16F1D06}" type="pres">
      <dgm:prSet presAssocID="{F888F985-E722-4AB1-919D-CC74042225CA}" presName="parentText" presStyleLbl="node1" presStyleIdx="3" presStyleCnt="5" custScaleY="47004">
        <dgm:presLayoutVars>
          <dgm:chMax val="0"/>
          <dgm:bulletEnabled val="1"/>
        </dgm:presLayoutVars>
      </dgm:prSet>
      <dgm:spPr/>
    </dgm:pt>
    <dgm:pt modelId="{C61B0407-3DFD-4E3F-90B5-764A5E105CD5}" type="pres">
      <dgm:prSet presAssocID="{3765473C-E113-4DDF-A532-F37F10B0DFF4}" presName="spacer" presStyleCnt="0"/>
      <dgm:spPr/>
    </dgm:pt>
    <dgm:pt modelId="{5AEE6669-A4CD-4716-A620-DB455ED1491F}" type="pres">
      <dgm:prSet presAssocID="{6805EF5D-04CD-4F3C-83CD-E70EDCAE28BB}" presName="parentText" presStyleLbl="node1" presStyleIdx="4" presStyleCnt="5" custScaleY="47488">
        <dgm:presLayoutVars>
          <dgm:chMax val="0"/>
          <dgm:bulletEnabled val="1"/>
        </dgm:presLayoutVars>
      </dgm:prSet>
      <dgm:spPr/>
    </dgm:pt>
  </dgm:ptLst>
  <dgm:cxnLst>
    <dgm:cxn modelId="{6BFAD201-1773-42C2-83F9-E1923DC35E67}" type="presOf" srcId="{6805EF5D-04CD-4F3C-83CD-E70EDCAE28BB}" destId="{5AEE6669-A4CD-4716-A620-DB455ED1491F}" srcOrd="0" destOrd="0" presId="urn:microsoft.com/office/officeart/2005/8/layout/vList2"/>
    <dgm:cxn modelId="{0F5A2E0A-F094-425E-B790-338D062E83E7}" type="presOf" srcId="{F888F985-E722-4AB1-919D-CC74042225CA}" destId="{C4698264-0358-4C63-801A-E9A4A16F1D06}" srcOrd="0" destOrd="0" presId="urn:microsoft.com/office/officeart/2005/8/layout/vList2"/>
    <dgm:cxn modelId="{6B2EDB15-1903-470D-8300-9A8D76838C47}" type="presOf" srcId="{D16A7960-52E7-40F3-8A56-360FD2F09C0C}" destId="{A3C7B5EE-51E8-49EC-AA9C-86737E8F62E4}" srcOrd="0" destOrd="0" presId="urn:microsoft.com/office/officeart/2005/8/layout/vList2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2014984B-3AD8-4308-B85E-B44FE212809E}" srcId="{F2FF22A0-1069-425B-BB6E-F221F34B5DE2}" destId="{BC514D8C-F2F7-45D4-B5EF-70D2F8BC4380}" srcOrd="2" destOrd="0" parTransId="{BD890BCF-51C4-4CC0-881A-81AC88D9282E}" sibTransId="{279B43E3-A943-461B-ABBD-6EE71AA37875}"/>
    <dgm:cxn modelId="{6FD9BA75-8BE3-45D8-A515-68FE8CB38866}" type="presOf" srcId="{0AA5C8B8-0F1A-488D-B1DD-A0E79EF12FD7}" destId="{ED1C4B4D-6DDA-45B9-A402-15B9F162E792}" srcOrd="0" destOrd="0" presId="urn:microsoft.com/office/officeart/2005/8/layout/vList2"/>
    <dgm:cxn modelId="{B0521B87-2EEF-49D8-939C-4339AE0D39B9}" srcId="{F2FF22A0-1069-425B-BB6E-F221F34B5DE2}" destId="{F888F985-E722-4AB1-919D-CC74042225CA}" srcOrd="3" destOrd="0" parTransId="{A886EDB6-C53D-4EFE-BD93-068AD9E6875B}" sibTransId="{3765473C-E113-4DDF-A532-F37F10B0DFF4}"/>
    <dgm:cxn modelId="{7386B7BF-4955-4900-BA0D-82C832CCEB2E}" srcId="{F2FF22A0-1069-425B-BB6E-F221F34B5DE2}" destId="{D16A7960-52E7-40F3-8A56-360FD2F09C0C}" srcOrd="1" destOrd="0" parTransId="{34CF8235-A1E3-4229-86E1-33538A541F06}" sibTransId="{8F4EC53E-3F20-4324-8085-ED91681B4392}"/>
    <dgm:cxn modelId="{8811E4DB-68FD-4615-803F-EDC952F492E2}" type="presOf" srcId="{BC514D8C-F2F7-45D4-B5EF-70D2F8BC4380}" destId="{9C4C6B4F-86D1-474A-8924-F368B8FFDE1E}" srcOrd="0" destOrd="0" presId="urn:microsoft.com/office/officeart/2005/8/layout/vList2"/>
    <dgm:cxn modelId="{5D5FA7FD-4DE2-47F1-947F-097A74CF5975}" srcId="{F2FF22A0-1069-425B-BB6E-F221F34B5DE2}" destId="{6805EF5D-04CD-4F3C-83CD-E70EDCAE28BB}" srcOrd="4" destOrd="0" parTransId="{35C6D30A-84CA-401D-A013-12D25CD67248}" sibTransId="{B96549E7-281C-4A16-B836-A6D3BD89094F}"/>
    <dgm:cxn modelId="{86C7984D-E8C0-45D9-A46E-542F121DD87C}" type="presParOf" srcId="{AFBB9724-174F-4E7A-BAAA-D6222628755A}" destId="{ED1C4B4D-6DDA-45B9-A402-15B9F162E792}" srcOrd="0" destOrd="0" presId="urn:microsoft.com/office/officeart/2005/8/layout/vList2"/>
    <dgm:cxn modelId="{9C6F28FE-A285-4C76-98EC-6DD17756FFAE}" type="presParOf" srcId="{AFBB9724-174F-4E7A-BAAA-D6222628755A}" destId="{2680028B-ED3D-4C0B-B843-8FF5752AB976}" srcOrd="1" destOrd="0" presId="urn:microsoft.com/office/officeart/2005/8/layout/vList2"/>
    <dgm:cxn modelId="{D8D9D0C6-8390-4F6B-8847-03ED2463AB99}" type="presParOf" srcId="{AFBB9724-174F-4E7A-BAAA-D6222628755A}" destId="{A3C7B5EE-51E8-49EC-AA9C-86737E8F62E4}" srcOrd="2" destOrd="0" presId="urn:microsoft.com/office/officeart/2005/8/layout/vList2"/>
    <dgm:cxn modelId="{6092A9F3-5FCD-4667-B8E4-62AADFB03764}" type="presParOf" srcId="{AFBB9724-174F-4E7A-BAAA-D6222628755A}" destId="{E240A324-9B29-408D-8729-07284F80FD6A}" srcOrd="3" destOrd="0" presId="urn:microsoft.com/office/officeart/2005/8/layout/vList2"/>
    <dgm:cxn modelId="{E47353A3-FDA4-404D-8A54-895F55E82141}" type="presParOf" srcId="{AFBB9724-174F-4E7A-BAAA-D6222628755A}" destId="{9C4C6B4F-86D1-474A-8924-F368B8FFDE1E}" srcOrd="4" destOrd="0" presId="urn:microsoft.com/office/officeart/2005/8/layout/vList2"/>
    <dgm:cxn modelId="{C9B55E1C-9115-4468-8032-5D267D153998}" type="presParOf" srcId="{AFBB9724-174F-4E7A-BAAA-D6222628755A}" destId="{B1BEADCE-4D3A-4DDA-BFF0-E6D7EFF2E83F}" srcOrd="5" destOrd="0" presId="urn:microsoft.com/office/officeart/2005/8/layout/vList2"/>
    <dgm:cxn modelId="{FBE8C289-61F9-4359-A901-02D8C792DC72}" type="presParOf" srcId="{AFBB9724-174F-4E7A-BAAA-D6222628755A}" destId="{C4698264-0358-4C63-801A-E9A4A16F1D06}" srcOrd="6" destOrd="0" presId="urn:microsoft.com/office/officeart/2005/8/layout/vList2"/>
    <dgm:cxn modelId="{0D1A81A6-F044-4000-8CE5-FBE5A22FB203}" type="presParOf" srcId="{AFBB9724-174F-4E7A-BAAA-D6222628755A}" destId="{C61B0407-3DFD-4E3F-90B5-764A5E105CD5}" srcOrd="7" destOrd="0" presId="urn:microsoft.com/office/officeart/2005/8/layout/vList2"/>
    <dgm:cxn modelId="{693AC66A-A76E-4016-8930-BE775708E16C}" type="presParOf" srcId="{AFBB9724-174F-4E7A-BAAA-D6222628755A}" destId="{5AEE6669-A4CD-4716-A620-DB455ED149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44293-ECEB-452A-8215-36B5B8D252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462341-F3E5-47D9-AECA-C0F9CCBF7F26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2C83C979-2537-4D87-B1AA-E4B33D34435E}" type="parTrans" cxnId="{698A8FF2-A9AF-4023-A030-A1EECFBEC05B}">
      <dgm:prSet/>
      <dgm:spPr/>
      <dgm:t>
        <a:bodyPr/>
        <a:lstStyle/>
        <a:p>
          <a:endParaRPr lang="en-US"/>
        </a:p>
      </dgm:t>
    </dgm:pt>
    <dgm:pt modelId="{D0FF2C68-0F12-4E59-B5E6-B7F4A023B8A8}" type="sibTrans" cxnId="{698A8FF2-A9AF-4023-A030-A1EECFBEC05B}">
      <dgm:prSet/>
      <dgm:spPr/>
      <dgm:t>
        <a:bodyPr/>
        <a:lstStyle/>
        <a:p>
          <a:endParaRPr lang="en-US"/>
        </a:p>
      </dgm:t>
    </dgm:pt>
    <dgm:pt modelId="{6410D605-1013-4573-B6E6-E2BD767D631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F0067A1A-7688-4C44-A992-DE3C27EF6753}" type="parTrans" cxnId="{98127D9A-746F-4849-AEFA-EB1A3C18B560}">
      <dgm:prSet/>
      <dgm:spPr/>
      <dgm:t>
        <a:bodyPr/>
        <a:lstStyle/>
        <a:p>
          <a:endParaRPr lang="en-US"/>
        </a:p>
      </dgm:t>
    </dgm:pt>
    <dgm:pt modelId="{528ACF51-11DE-47B4-9631-8AEB106B5A39}" type="sibTrans" cxnId="{98127D9A-746F-4849-AEFA-EB1A3C18B560}">
      <dgm:prSet/>
      <dgm:spPr/>
      <dgm:t>
        <a:bodyPr/>
        <a:lstStyle/>
        <a:p>
          <a:endParaRPr lang="en-US"/>
        </a:p>
      </dgm:t>
    </dgm:pt>
    <dgm:pt modelId="{E05D9D67-5D1B-4BEE-9242-6000134E305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02B88717-BD65-4051-B6C3-58C2E7860567}" type="parTrans" cxnId="{B2662899-84D6-4E71-9197-1BDF4BCCFBFA}">
      <dgm:prSet/>
      <dgm:spPr/>
      <dgm:t>
        <a:bodyPr/>
        <a:lstStyle/>
        <a:p>
          <a:endParaRPr lang="en-US"/>
        </a:p>
      </dgm:t>
    </dgm:pt>
    <dgm:pt modelId="{254EFF6B-AA46-4904-8F09-A58A28CF1976}" type="sibTrans" cxnId="{B2662899-84D6-4E71-9197-1BDF4BCCFBFA}">
      <dgm:prSet/>
      <dgm:spPr/>
      <dgm:t>
        <a:bodyPr/>
        <a:lstStyle/>
        <a:p>
          <a:endParaRPr lang="en-US"/>
        </a:p>
      </dgm:t>
    </dgm:pt>
    <dgm:pt modelId="{488E3897-6D07-4DCE-94FE-E1DFD8704F2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6A53971F-D909-4876-A3C7-31F79EA994A6}" type="parTrans" cxnId="{37E49FA4-7668-4580-8768-47D1C668B502}">
      <dgm:prSet/>
      <dgm:spPr/>
      <dgm:t>
        <a:bodyPr/>
        <a:lstStyle/>
        <a:p>
          <a:endParaRPr lang="en-US"/>
        </a:p>
      </dgm:t>
    </dgm:pt>
    <dgm:pt modelId="{A0F99393-C12F-4B5B-ABEB-FEAEF601592F}" type="sibTrans" cxnId="{37E49FA4-7668-4580-8768-47D1C668B502}">
      <dgm:prSet/>
      <dgm:spPr/>
      <dgm:t>
        <a:bodyPr/>
        <a:lstStyle/>
        <a:p>
          <a:endParaRPr lang="en-US"/>
        </a:p>
      </dgm:t>
    </dgm:pt>
    <dgm:pt modelId="{9DA80458-55C9-44B1-96DD-819BDE78C4F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EAC95E08-60B2-4256-8C82-E9B9C5C5FEA6}" type="parTrans" cxnId="{53A40E55-4974-41F2-82F9-9F0D2AE2A1A2}">
      <dgm:prSet/>
      <dgm:spPr/>
      <dgm:t>
        <a:bodyPr/>
        <a:lstStyle/>
        <a:p>
          <a:endParaRPr lang="en-US"/>
        </a:p>
      </dgm:t>
    </dgm:pt>
    <dgm:pt modelId="{82D2A3D5-9036-443B-B857-B7FF18323A5C}" type="sibTrans" cxnId="{53A40E55-4974-41F2-82F9-9F0D2AE2A1A2}">
      <dgm:prSet/>
      <dgm:spPr/>
      <dgm:t>
        <a:bodyPr/>
        <a:lstStyle/>
        <a:p>
          <a:endParaRPr lang="en-US"/>
        </a:p>
      </dgm:t>
    </dgm:pt>
    <dgm:pt modelId="{F62A48EC-F076-4ED7-AA68-5F30BE4377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A9A3A674-CC51-45C9-A0ED-8EC17D637FBE}" type="parTrans" cxnId="{7F129B1F-E29C-44D1-929D-4C0F7ABAD098}">
      <dgm:prSet/>
      <dgm:spPr/>
      <dgm:t>
        <a:bodyPr/>
        <a:lstStyle/>
        <a:p>
          <a:endParaRPr lang="en-US"/>
        </a:p>
      </dgm:t>
    </dgm:pt>
    <dgm:pt modelId="{DBD4F131-56DF-49F8-8FFC-9F46BD5F0CCF}" type="sibTrans" cxnId="{7F129B1F-E29C-44D1-929D-4C0F7ABAD098}">
      <dgm:prSet/>
      <dgm:spPr/>
      <dgm:t>
        <a:bodyPr/>
        <a:lstStyle/>
        <a:p>
          <a:endParaRPr lang="en-US"/>
        </a:p>
      </dgm:t>
    </dgm:pt>
    <dgm:pt modelId="{C5173549-5269-48A9-865E-CBC12B86515C}" type="pres">
      <dgm:prSet presAssocID="{56E44293-ECEB-452A-8215-36B5B8D25247}" presName="linear" presStyleCnt="0">
        <dgm:presLayoutVars>
          <dgm:animLvl val="lvl"/>
          <dgm:resizeHandles val="exact"/>
        </dgm:presLayoutVars>
      </dgm:prSet>
      <dgm:spPr/>
    </dgm:pt>
    <dgm:pt modelId="{0E5BED11-C4CD-497C-8857-A8B7BBBA56B3}" type="pres">
      <dgm:prSet presAssocID="{5E462341-F3E5-47D9-AECA-C0F9CCBF7F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0771E3-12FA-4170-BDE8-DEB1AEBC02F9}" type="pres">
      <dgm:prSet presAssocID="{D0FF2C68-0F12-4E59-B5E6-B7F4A023B8A8}" presName="spacer" presStyleCnt="0"/>
      <dgm:spPr/>
    </dgm:pt>
    <dgm:pt modelId="{AA346CA2-295C-431A-AC72-A700FCAC290D}" type="pres">
      <dgm:prSet presAssocID="{6410D605-1013-4573-B6E6-E2BD767D63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E808C7-55FB-42E9-948F-3D7C74951ABF}" type="pres">
      <dgm:prSet presAssocID="{528ACF51-11DE-47B4-9631-8AEB106B5A39}" presName="spacer" presStyleCnt="0"/>
      <dgm:spPr/>
    </dgm:pt>
    <dgm:pt modelId="{AE520BE9-DF87-4049-9E44-1EDE368CC624}" type="pres">
      <dgm:prSet presAssocID="{E05D9D67-5D1B-4BEE-9242-6000134E30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EA00EF-6BBF-46A4-89AA-1F838C51DB76}" type="pres">
      <dgm:prSet presAssocID="{254EFF6B-AA46-4904-8F09-A58A28CF1976}" presName="spacer" presStyleCnt="0"/>
      <dgm:spPr/>
    </dgm:pt>
    <dgm:pt modelId="{3D51775A-5A1F-487F-A125-3DB41AAFC633}" type="pres">
      <dgm:prSet presAssocID="{488E3897-6D07-4DCE-94FE-E1DFD8704F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B394B12-5002-460E-837D-D23E3E1C06AE}" type="pres">
      <dgm:prSet presAssocID="{A0F99393-C12F-4B5B-ABEB-FEAEF601592F}" presName="spacer" presStyleCnt="0"/>
      <dgm:spPr/>
    </dgm:pt>
    <dgm:pt modelId="{2DCC3D8F-BE18-4088-A999-8E97AB989473}" type="pres">
      <dgm:prSet presAssocID="{9DA80458-55C9-44B1-96DD-819BDE78C4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D5100E-F1B2-4C07-87F4-091DB7630FC3}" type="pres">
      <dgm:prSet presAssocID="{82D2A3D5-9036-443B-B857-B7FF18323A5C}" presName="spacer" presStyleCnt="0"/>
      <dgm:spPr/>
    </dgm:pt>
    <dgm:pt modelId="{FDB64831-F4A2-4221-A845-0B6CB7A806F5}" type="pres">
      <dgm:prSet presAssocID="{F62A48EC-F076-4ED7-AA68-5F30BE4377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13861A-350D-4990-9B55-D8B4174E63C8}" type="presOf" srcId="{9DA80458-55C9-44B1-96DD-819BDE78C4F0}" destId="{2DCC3D8F-BE18-4088-A999-8E97AB989473}" srcOrd="0" destOrd="0" presId="urn:microsoft.com/office/officeart/2005/8/layout/vList2"/>
    <dgm:cxn modelId="{EDF3141C-BA31-4F18-B873-6E6E74DD2147}" type="presOf" srcId="{5E462341-F3E5-47D9-AECA-C0F9CCBF7F26}" destId="{0E5BED11-C4CD-497C-8857-A8B7BBBA56B3}" srcOrd="0" destOrd="0" presId="urn:microsoft.com/office/officeart/2005/8/layout/vList2"/>
    <dgm:cxn modelId="{7F129B1F-E29C-44D1-929D-4C0F7ABAD098}" srcId="{56E44293-ECEB-452A-8215-36B5B8D25247}" destId="{F62A48EC-F076-4ED7-AA68-5F30BE437775}" srcOrd="5" destOrd="0" parTransId="{A9A3A674-CC51-45C9-A0ED-8EC17D637FBE}" sibTransId="{DBD4F131-56DF-49F8-8FFC-9F46BD5F0CCF}"/>
    <dgm:cxn modelId="{16AD7E22-FADB-4977-94BC-A046DEB75E34}" type="presOf" srcId="{F62A48EC-F076-4ED7-AA68-5F30BE437775}" destId="{FDB64831-F4A2-4221-A845-0B6CB7A806F5}" srcOrd="0" destOrd="0" presId="urn:microsoft.com/office/officeart/2005/8/layout/vList2"/>
    <dgm:cxn modelId="{80A4B339-64CA-4D00-8FED-406975958B80}" type="presOf" srcId="{6410D605-1013-4573-B6E6-E2BD767D6310}" destId="{AA346CA2-295C-431A-AC72-A700FCAC290D}" srcOrd="0" destOrd="0" presId="urn:microsoft.com/office/officeart/2005/8/layout/vList2"/>
    <dgm:cxn modelId="{32AE9C61-FDD5-44B7-8D37-0FEAC0D6C452}" type="presOf" srcId="{E05D9D67-5D1B-4BEE-9242-6000134E3050}" destId="{AE520BE9-DF87-4049-9E44-1EDE368CC624}" srcOrd="0" destOrd="0" presId="urn:microsoft.com/office/officeart/2005/8/layout/vList2"/>
    <dgm:cxn modelId="{53A40E55-4974-41F2-82F9-9F0D2AE2A1A2}" srcId="{56E44293-ECEB-452A-8215-36B5B8D25247}" destId="{9DA80458-55C9-44B1-96DD-819BDE78C4F0}" srcOrd="4" destOrd="0" parTransId="{EAC95E08-60B2-4256-8C82-E9B9C5C5FEA6}" sibTransId="{82D2A3D5-9036-443B-B857-B7FF18323A5C}"/>
    <dgm:cxn modelId="{E171AD8F-F653-4866-A23A-1AFBC6D27B4E}" type="presOf" srcId="{488E3897-6D07-4DCE-94FE-E1DFD8704F20}" destId="{3D51775A-5A1F-487F-A125-3DB41AAFC633}" srcOrd="0" destOrd="0" presId="urn:microsoft.com/office/officeart/2005/8/layout/vList2"/>
    <dgm:cxn modelId="{B2662899-84D6-4E71-9197-1BDF4BCCFBFA}" srcId="{56E44293-ECEB-452A-8215-36B5B8D25247}" destId="{E05D9D67-5D1B-4BEE-9242-6000134E3050}" srcOrd="2" destOrd="0" parTransId="{02B88717-BD65-4051-B6C3-58C2E7860567}" sibTransId="{254EFF6B-AA46-4904-8F09-A58A28CF1976}"/>
    <dgm:cxn modelId="{98127D9A-746F-4849-AEFA-EB1A3C18B560}" srcId="{56E44293-ECEB-452A-8215-36B5B8D25247}" destId="{6410D605-1013-4573-B6E6-E2BD767D6310}" srcOrd="1" destOrd="0" parTransId="{F0067A1A-7688-4C44-A992-DE3C27EF6753}" sibTransId="{528ACF51-11DE-47B4-9631-8AEB106B5A39}"/>
    <dgm:cxn modelId="{37E49FA4-7668-4580-8768-47D1C668B502}" srcId="{56E44293-ECEB-452A-8215-36B5B8D25247}" destId="{488E3897-6D07-4DCE-94FE-E1DFD8704F20}" srcOrd="3" destOrd="0" parTransId="{6A53971F-D909-4876-A3C7-31F79EA994A6}" sibTransId="{A0F99393-C12F-4B5B-ABEB-FEAEF601592F}"/>
    <dgm:cxn modelId="{698A8FF2-A9AF-4023-A030-A1EECFBEC05B}" srcId="{56E44293-ECEB-452A-8215-36B5B8D25247}" destId="{5E462341-F3E5-47D9-AECA-C0F9CCBF7F26}" srcOrd="0" destOrd="0" parTransId="{2C83C979-2537-4D87-B1AA-E4B33D34435E}" sibTransId="{D0FF2C68-0F12-4E59-B5E6-B7F4A023B8A8}"/>
    <dgm:cxn modelId="{30D8E9F3-8616-41B1-9C23-5BA5AD465AEF}" type="presOf" srcId="{56E44293-ECEB-452A-8215-36B5B8D25247}" destId="{C5173549-5269-48A9-865E-CBC12B86515C}" srcOrd="0" destOrd="0" presId="urn:microsoft.com/office/officeart/2005/8/layout/vList2"/>
    <dgm:cxn modelId="{2FD38998-1F6D-45C1-80D9-3A19F69276A7}" type="presParOf" srcId="{C5173549-5269-48A9-865E-CBC12B86515C}" destId="{0E5BED11-C4CD-497C-8857-A8B7BBBA56B3}" srcOrd="0" destOrd="0" presId="urn:microsoft.com/office/officeart/2005/8/layout/vList2"/>
    <dgm:cxn modelId="{00F1F427-DC9C-4BF4-A9C8-FB4D5F9D782D}" type="presParOf" srcId="{C5173549-5269-48A9-865E-CBC12B86515C}" destId="{970771E3-12FA-4170-BDE8-DEB1AEBC02F9}" srcOrd="1" destOrd="0" presId="urn:microsoft.com/office/officeart/2005/8/layout/vList2"/>
    <dgm:cxn modelId="{A87F4E97-13BE-4FBD-9C0B-5D22D3AC0558}" type="presParOf" srcId="{C5173549-5269-48A9-865E-CBC12B86515C}" destId="{AA346CA2-295C-431A-AC72-A700FCAC290D}" srcOrd="2" destOrd="0" presId="urn:microsoft.com/office/officeart/2005/8/layout/vList2"/>
    <dgm:cxn modelId="{71B39B82-090B-43E7-8F41-04DA1CC22FC8}" type="presParOf" srcId="{C5173549-5269-48A9-865E-CBC12B86515C}" destId="{27E808C7-55FB-42E9-948F-3D7C74951ABF}" srcOrd="3" destOrd="0" presId="urn:microsoft.com/office/officeart/2005/8/layout/vList2"/>
    <dgm:cxn modelId="{E1509843-B7E7-46BC-B9F4-81B317FD796D}" type="presParOf" srcId="{C5173549-5269-48A9-865E-CBC12B86515C}" destId="{AE520BE9-DF87-4049-9E44-1EDE368CC624}" srcOrd="4" destOrd="0" presId="urn:microsoft.com/office/officeart/2005/8/layout/vList2"/>
    <dgm:cxn modelId="{10F6E63B-B3BD-4B26-B148-10E9F6ED0C41}" type="presParOf" srcId="{C5173549-5269-48A9-865E-CBC12B86515C}" destId="{25EA00EF-6BBF-46A4-89AA-1F838C51DB76}" srcOrd="5" destOrd="0" presId="urn:microsoft.com/office/officeart/2005/8/layout/vList2"/>
    <dgm:cxn modelId="{535601D3-47BC-40BE-AB2F-1D32A4186FFA}" type="presParOf" srcId="{C5173549-5269-48A9-865E-CBC12B86515C}" destId="{3D51775A-5A1F-487F-A125-3DB41AAFC633}" srcOrd="6" destOrd="0" presId="urn:microsoft.com/office/officeart/2005/8/layout/vList2"/>
    <dgm:cxn modelId="{BD318982-4228-4B90-B488-5786C354D178}" type="presParOf" srcId="{C5173549-5269-48A9-865E-CBC12B86515C}" destId="{2B394B12-5002-460E-837D-D23E3E1C06AE}" srcOrd="7" destOrd="0" presId="urn:microsoft.com/office/officeart/2005/8/layout/vList2"/>
    <dgm:cxn modelId="{445BB154-8279-4804-B762-E367ECAD7A81}" type="presParOf" srcId="{C5173549-5269-48A9-865E-CBC12B86515C}" destId="{2DCC3D8F-BE18-4088-A999-8E97AB989473}" srcOrd="8" destOrd="0" presId="urn:microsoft.com/office/officeart/2005/8/layout/vList2"/>
    <dgm:cxn modelId="{F8A6172E-4C1B-460E-9A20-A030B8D9E4D3}" type="presParOf" srcId="{C5173549-5269-48A9-865E-CBC12B86515C}" destId="{2ED5100E-F1B2-4C07-87F4-091DB7630FC3}" srcOrd="9" destOrd="0" presId="urn:microsoft.com/office/officeart/2005/8/layout/vList2"/>
    <dgm:cxn modelId="{01FB2CFA-33B7-4C87-9A44-6E1CCB3BEFD8}" type="presParOf" srcId="{C5173549-5269-48A9-865E-CBC12B86515C}" destId="{FDB64831-F4A2-4221-A845-0B6CB7A806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CAC24-EE33-4023-B382-6F6BE8BE6D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567247-E96D-4E46-8C0A-BACBDE7A44D3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D6579250-1266-45CA-9B48-62D3241E4CA1}" type="parTrans" cxnId="{3F84D739-F3CD-40AE-B330-4E29F183D5CF}">
      <dgm:prSet/>
      <dgm:spPr/>
      <dgm:t>
        <a:bodyPr/>
        <a:lstStyle/>
        <a:p>
          <a:endParaRPr lang="en-US"/>
        </a:p>
      </dgm:t>
    </dgm:pt>
    <dgm:pt modelId="{0D05BB2A-2846-4ADA-8EC6-1D087F1D1823}" type="sibTrans" cxnId="{3F84D739-F3CD-40AE-B330-4E29F183D5CF}">
      <dgm:prSet/>
      <dgm:spPr/>
      <dgm:t>
        <a:bodyPr/>
        <a:lstStyle/>
        <a:p>
          <a:endParaRPr lang="en-US"/>
        </a:p>
      </dgm:t>
    </dgm:pt>
    <dgm:pt modelId="{280AC054-3440-4AAC-B644-8CA598FF83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Jeux de </a:t>
          </a:r>
          <a:r>
            <a:rPr lang="fr-FR" b="0">
              <a:solidFill>
                <a:schemeClr val="tx1"/>
              </a:solidFill>
              <a:latin typeface="Saira SemiCondensed Light"/>
            </a:rPr>
            <a:t>roller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46A62F08-5A18-43B7-8C41-0CD28EFCA751}" type="parTrans" cxnId="{E8B1087E-78E5-44A8-8714-9765F1DB020A}">
      <dgm:prSet/>
      <dgm:spPr/>
      <dgm:t>
        <a:bodyPr/>
        <a:lstStyle/>
        <a:p>
          <a:endParaRPr lang="en-US"/>
        </a:p>
      </dgm:t>
    </dgm:pt>
    <dgm:pt modelId="{F116362D-A6D7-402F-81DA-48DBBB6CA4C1}" type="sibTrans" cxnId="{E8B1087E-78E5-44A8-8714-9765F1DB020A}">
      <dgm:prSet/>
      <dgm:spPr/>
      <dgm:t>
        <a:bodyPr/>
        <a:lstStyle/>
        <a:p>
          <a:endParaRPr lang="en-US"/>
        </a:p>
      </dgm:t>
    </dgm:pt>
    <dgm:pt modelId="{DF1C5706-8D60-4CF9-88D6-5D5AB98A5BD9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b="0">
              <a:solidFill>
                <a:schemeClr val="tx1"/>
              </a:solidFill>
              <a:latin typeface="Saira SemiCondensed Light"/>
            </a:rPr>
            <a:t> lié au roller</a:t>
          </a:r>
          <a:endParaRPr lang="en-US" b="0">
            <a:solidFill>
              <a:schemeClr val="tx1"/>
            </a:solidFill>
            <a:latin typeface="Saira SemiCondensed Light"/>
          </a:endParaRPr>
        </a:p>
      </dgm:t>
    </dgm:pt>
    <dgm:pt modelId="{47A9D1C6-2C3A-4416-B9C3-8265F4B6B04E}" type="parTrans" cxnId="{F42A72C2-781B-4E04-94EF-5A60E8439107}">
      <dgm:prSet/>
      <dgm:spPr/>
      <dgm:t>
        <a:bodyPr/>
        <a:lstStyle/>
        <a:p>
          <a:endParaRPr lang="en-US"/>
        </a:p>
      </dgm:t>
    </dgm:pt>
    <dgm:pt modelId="{861DFCC5-90E0-416E-8B4B-F02BF23698F0}" type="sibTrans" cxnId="{F42A72C2-781B-4E04-94EF-5A60E8439107}">
      <dgm:prSet/>
      <dgm:spPr/>
      <dgm:t>
        <a:bodyPr/>
        <a:lstStyle/>
        <a:p>
          <a:endParaRPr lang="en-US"/>
        </a:p>
      </dgm:t>
    </dgm:pt>
    <dgm:pt modelId="{775DE705-7269-478D-A4AA-2583848A414E}">
      <dgm:prSet/>
      <dgm:spPr>
        <a:solidFill>
          <a:srgbClr val="EA9E71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>
            <a:solidFill>
              <a:schemeClr val="tx1"/>
            </a:solidFill>
            <a:latin typeface="Saira SemiCondensed Light"/>
          </a:endParaRPr>
        </a:p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2FB81C2F-3CE9-464F-94B1-7D8867A60350}" type="parTrans" cxnId="{96912C93-C006-4EBB-A374-BE4B81C937E7}">
      <dgm:prSet/>
      <dgm:spPr/>
      <dgm:t>
        <a:bodyPr/>
        <a:lstStyle/>
        <a:p>
          <a:endParaRPr lang="en-US"/>
        </a:p>
      </dgm:t>
    </dgm:pt>
    <dgm:pt modelId="{014EEF7A-D1D7-4E7A-A2AF-2E5230ED983F}" type="sibTrans" cxnId="{96912C93-C006-4EBB-A374-BE4B81C937E7}">
      <dgm:prSet/>
      <dgm:spPr/>
      <dgm:t>
        <a:bodyPr/>
        <a:lstStyle/>
        <a:p>
          <a:endParaRPr lang="en-US"/>
        </a:p>
      </dgm:t>
    </dgm:pt>
    <dgm:pt modelId="{FE128377-FF8E-4E92-9A0C-58EB7B008BAE}" type="pres">
      <dgm:prSet presAssocID="{B32CAC24-EE33-4023-B382-6F6BE8BE6DD7}" presName="linear" presStyleCnt="0">
        <dgm:presLayoutVars>
          <dgm:animLvl val="lvl"/>
          <dgm:resizeHandles val="exact"/>
        </dgm:presLayoutVars>
      </dgm:prSet>
      <dgm:spPr/>
    </dgm:pt>
    <dgm:pt modelId="{0DA29219-DA8A-435C-BE7C-D255F898F29C}" type="pres">
      <dgm:prSet presAssocID="{E3567247-E96D-4E46-8C0A-BACBDE7A44D3}" presName="parentText" presStyleLbl="node1" presStyleIdx="0" presStyleCnt="4" custScaleY="15036">
        <dgm:presLayoutVars>
          <dgm:chMax val="0"/>
          <dgm:bulletEnabled val="1"/>
        </dgm:presLayoutVars>
      </dgm:prSet>
      <dgm:spPr/>
    </dgm:pt>
    <dgm:pt modelId="{415F2B67-E701-4573-AF7C-24C7FF0B4EF4}" type="pres">
      <dgm:prSet presAssocID="{0D05BB2A-2846-4ADA-8EC6-1D087F1D1823}" presName="spacer" presStyleCnt="0"/>
      <dgm:spPr/>
    </dgm:pt>
    <dgm:pt modelId="{AE58F6BB-110A-41CB-80B2-7450F9C58551}" type="pres">
      <dgm:prSet presAssocID="{280AC054-3440-4AAC-B644-8CA598FF8375}" presName="parentText" presStyleLbl="node1" presStyleIdx="1" presStyleCnt="4" custScaleY="13373">
        <dgm:presLayoutVars>
          <dgm:chMax val="0"/>
          <dgm:bulletEnabled val="1"/>
        </dgm:presLayoutVars>
      </dgm:prSet>
      <dgm:spPr/>
    </dgm:pt>
    <dgm:pt modelId="{027EC16C-7378-4ED4-8F30-B95A1AC11529}" type="pres">
      <dgm:prSet presAssocID="{F116362D-A6D7-402F-81DA-48DBBB6CA4C1}" presName="spacer" presStyleCnt="0"/>
      <dgm:spPr/>
    </dgm:pt>
    <dgm:pt modelId="{9D7220D7-0DA4-4100-A708-43E73D366E2B}" type="pres">
      <dgm:prSet presAssocID="{DF1C5706-8D60-4CF9-88D6-5D5AB98A5BD9}" presName="parentText" presStyleLbl="node1" presStyleIdx="2" presStyleCnt="4" custScaleY="15793">
        <dgm:presLayoutVars>
          <dgm:chMax val="0"/>
          <dgm:bulletEnabled val="1"/>
        </dgm:presLayoutVars>
      </dgm:prSet>
      <dgm:spPr/>
    </dgm:pt>
    <dgm:pt modelId="{0651A941-5253-4694-B5C5-E8DC3A8B3D61}" type="pres">
      <dgm:prSet presAssocID="{861DFCC5-90E0-416E-8B4B-F02BF23698F0}" presName="spacer" presStyleCnt="0"/>
      <dgm:spPr/>
    </dgm:pt>
    <dgm:pt modelId="{7E48CC7D-B98B-4087-8334-0566989C4DC2}" type="pres">
      <dgm:prSet presAssocID="{775DE705-7269-478D-A4AA-2583848A414E}" presName="parentText" presStyleLbl="node1" presStyleIdx="3" presStyleCnt="4" custScaleX="85335" custScaleY="50345" custLinFactY="13996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D5C5250A-E93E-42B9-B579-64E4B026B597}" type="presOf" srcId="{E3567247-E96D-4E46-8C0A-BACBDE7A44D3}" destId="{0DA29219-DA8A-435C-BE7C-D255F898F29C}" srcOrd="0" destOrd="0" presId="urn:microsoft.com/office/officeart/2005/8/layout/vList2"/>
    <dgm:cxn modelId="{F3638F2F-784C-4FD2-B47B-38F32C7BBA39}" type="presOf" srcId="{DF1C5706-8D60-4CF9-88D6-5D5AB98A5BD9}" destId="{9D7220D7-0DA4-4100-A708-43E73D366E2B}" srcOrd="0" destOrd="0" presId="urn:microsoft.com/office/officeart/2005/8/layout/vList2"/>
    <dgm:cxn modelId="{3F84D739-F3CD-40AE-B330-4E29F183D5CF}" srcId="{B32CAC24-EE33-4023-B382-6F6BE8BE6DD7}" destId="{E3567247-E96D-4E46-8C0A-BACBDE7A44D3}" srcOrd="0" destOrd="0" parTransId="{D6579250-1266-45CA-9B48-62D3241E4CA1}" sibTransId="{0D05BB2A-2846-4ADA-8EC6-1D087F1D1823}"/>
    <dgm:cxn modelId="{E8B1087E-78E5-44A8-8714-9765F1DB020A}" srcId="{B32CAC24-EE33-4023-B382-6F6BE8BE6DD7}" destId="{280AC054-3440-4AAC-B644-8CA598FF8375}" srcOrd="1" destOrd="0" parTransId="{46A62F08-5A18-43B7-8C41-0CD28EFCA751}" sibTransId="{F116362D-A6D7-402F-81DA-48DBBB6CA4C1}"/>
    <dgm:cxn modelId="{E1C13784-818C-4A34-A94E-96A39BB18E12}" type="presOf" srcId="{775DE705-7269-478D-A4AA-2583848A414E}" destId="{7E48CC7D-B98B-4087-8334-0566989C4DC2}" srcOrd="0" destOrd="0" presId="urn:microsoft.com/office/officeart/2005/8/layout/vList2"/>
    <dgm:cxn modelId="{96912C93-C006-4EBB-A374-BE4B81C937E7}" srcId="{B32CAC24-EE33-4023-B382-6F6BE8BE6DD7}" destId="{775DE705-7269-478D-A4AA-2583848A414E}" srcOrd="3" destOrd="0" parTransId="{2FB81C2F-3CE9-464F-94B1-7D8867A60350}" sibTransId="{014EEF7A-D1D7-4E7A-A2AF-2E5230ED983F}"/>
    <dgm:cxn modelId="{D8FF30A5-9DBC-4D3C-9D98-7D5F2CE4128F}" type="presOf" srcId="{B32CAC24-EE33-4023-B382-6F6BE8BE6DD7}" destId="{FE128377-FF8E-4E92-9A0C-58EB7B008BAE}" srcOrd="0" destOrd="0" presId="urn:microsoft.com/office/officeart/2005/8/layout/vList2"/>
    <dgm:cxn modelId="{F42A72C2-781B-4E04-94EF-5A60E8439107}" srcId="{B32CAC24-EE33-4023-B382-6F6BE8BE6DD7}" destId="{DF1C5706-8D60-4CF9-88D6-5D5AB98A5BD9}" srcOrd="2" destOrd="0" parTransId="{47A9D1C6-2C3A-4416-B9C3-8265F4B6B04E}" sibTransId="{861DFCC5-90E0-416E-8B4B-F02BF23698F0}"/>
    <dgm:cxn modelId="{1BC0DEE2-ADC3-4F45-956F-A258538B6FD8}" type="presOf" srcId="{280AC054-3440-4AAC-B644-8CA598FF8375}" destId="{AE58F6BB-110A-41CB-80B2-7450F9C58551}" srcOrd="0" destOrd="0" presId="urn:microsoft.com/office/officeart/2005/8/layout/vList2"/>
    <dgm:cxn modelId="{3CFB8982-2375-47E2-9551-C645CD5F5202}" type="presParOf" srcId="{FE128377-FF8E-4E92-9A0C-58EB7B008BAE}" destId="{0DA29219-DA8A-435C-BE7C-D255F898F29C}" srcOrd="0" destOrd="0" presId="urn:microsoft.com/office/officeart/2005/8/layout/vList2"/>
    <dgm:cxn modelId="{2F8D06D2-5DFF-461D-904A-3BE2AF2B499C}" type="presParOf" srcId="{FE128377-FF8E-4E92-9A0C-58EB7B008BAE}" destId="{415F2B67-E701-4573-AF7C-24C7FF0B4EF4}" srcOrd="1" destOrd="0" presId="urn:microsoft.com/office/officeart/2005/8/layout/vList2"/>
    <dgm:cxn modelId="{06BDC236-3AF7-4C6C-A779-14342EBE3E18}" type="presParOf" srcId="{FE128377-FF8E-4E92-9A0C-58EB7B008BAE}" destId="{AE58F6BB-110A-41CB-80B2-7450F9C58551}" srcOrd="2" destOrd="0" presId="urn:microsoft.com/office/officeart/2005/8/layout/vList2"/>
    <dgm:cxn modelId="{79EA142F-0C39-404C-87CE-B1536D9F0936}" type="presParOf" srcId="{FE128377-FF8E-4E92-9A0C-58EB7B008BAE}" destId="{027EC16C-7378-4ED4-8F30-B95A1AC11529}" srcOrd="3" destOrd="0" presId="urn:microsoft.com/office/officeart/2005/8/layout/vList2"/>
    <dgm:cxn modelId="{E3BDF5CA-5098-4399-9693-22D8EFE0BDBC}" type="presParOf" srcId="{FE128377-FF8E-4E92-9A0C-58EB7B008BAE}" destId="{9D7220D7-0DA4-4100-A708-43E73D366E2B}" srcOrd="4" destOrd="0" presId="urn:microsoft.com/office/officeart/2005/8/layout/vList2"/>
    <dgm:cxn modelId="{B7E76A60-CD7A-4AFD-A690-AF2073FD4960}" type="presParOf" srcId="{FE128377-FF8E-4E92-9A0C-58EB7B008BAE}" destId="{0651A941-5253-4694-B5C5-E8DC3A8B3D61}" srcOrd="5" destOrd="0" presId="urn:microsoft.com/office/officeart/2005/8/layout/vList2"/>
    <dgm:cxn modelId="{D2239188-68BA-4BAF-9391-C8045F91CE01}" type="presParOf" srcId="{FE128377-FF8E-4E92-9A0C-58EB7B008BAE}" destId="{7E48CC7D-B98B-4087-8334-0566989C4D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9B4C9-3233-4AF1-A9C5-D28A753B8CEE}">
      <dsp:nvSpPr>
        <dsp:cNvPr id="0" name=""/>
        <dsp:cNvSpPr/>
      </dsp:nvSpPr>
      <dsp:spPr>
        <a:xfrm>
          <a:off x="69273" y="228"/>
          <a:ext cx="264750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Omniprésence des téléphones chez les jeunes </a:t>
          </a:r>
          <a:endParaRPr lang="en-US" sz="1600" kern="1200">
            <a:latin typeface="Saira SemiCondensed Light"/>
          </a:endParaRPr>
        </a:p>
      </dsp:txBody>
      <dsp:txXfrm>
        <a:off x="69273" y="228"/>
        <a:ext cx="2647503" cy="1241240"/>
      </dsp:txXfrm>
    </dsp:sp>
    <dsp:sp modelId="{835F8582-E34D-4C22-8102-3617363D80D6}">
      <dsp:nvSpPr>
        <dsp:cNvPr id="0" name=""/>
        <dsp:cNvSpPr/>
      </dsp:nvSpPr>
      <dsp:spPr>
        <a:xfrm>
          <a:off x="2923649" y="228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Utilisation régulière des réseaux sociaux </a:t>
          </a:r>
          <a:endParaRPr lang="en-US" sz="1600" kern="1200">
            <a:latin typeface="Saira SemiCondensed Light"/>
          </a:endParaRPr>
        </a:p>
      </dsp:txBody>
      <dsp:txXfrm>
        <a:off x="2923649" y="228"/>
        <a:ext cx="2068733" cy="1241240"/>
      </dsp:txXfrm>
    </dsp:sp>
    <dsp:sp modelId="{483EFFA7-E692-440B-82C9-9F4B5F929C10}">
      <dsp:nvSpPr>
        <dsp:cNvPr id="0" name=""/>
        <dsp:cNvSpPr/>
      </dsp:nvSpPr>
      <dsp:spPr>
        <a:xfrm>
          <a:off x="5199256" y="228"/>
          <a:ext cx="2606500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Harcèlement (700 000 élèves victimes/an) et exclusion scolaire </a:t>
          </a:r>
          <a:endParaRPr lang="en-US" sz="1600" kern="1200">
            <a:latin typeface="Saira SemiCondensed Light"/>
          </a:endParaRPr>
        </a:p>
      </dsp:txBody>
      <dsp:txXfrm>
        <a:off x="5199256" y="228"/>
        <a:ext cx="2606500" cy="1241240"/>
      </dsp:txXfrm>
    </dsp:sp>
    <dsp:sp modelId="{183BC7EE-BE07-4DE3-8B2E-7DCA3E68E308}">
      <dsp:nvSpPr>
        <dsp:cNvPr id="0" name=""/>
        <dsp:cNvSpPr/>
      </dsp:nvSpPr>
      <dsp:spPr>
        <a:xfrm>
          <a:off x="627541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Sentiment d’isolement à la suite de la pandémie (INJEPS) </a:t>
          </a:r>
          <a:endParaRPr lang="en-US" sz="1600" kern="1200">
            <a:latin typeface="Saira SemiCondensed Light"/>
          </a:endParaRPr>
        </a:p>
      </dsp:txBody>
      <dsp:txXfrm>
        <a:off x="627541" y="1448342"/>
        <a:ext cx="2068733" cy="1241240"/>
      </dsp:txXfrm>
    </dsp:sp>
    <dsp:sp modelId="{7A1EB3F8-4C4E-45B6-A71B-27AB31BF48F4}">
      <dsp:nvSpPr>
        <dsp:cNvPr id="0" name=""/>
        <dsp:cNvSpPr/>
      </dsp:nvSpPr>
      <dsp:spPr>
        <a:xfrm>
          <a:off x="2903148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Sédentarité accrue </a:t>
          </a:r>
          <a:endParaRPr lang="en-US" sz="1600" kern="1200">
            <a:latin typeface="Saira SemiCondensed Light"/>
          </a:endParaRPr>
        </a:p>
      </dsp:txBody>
      <dsp:txXfrm>
        <a:off x="2903148" y="1448342"/>
        <a:ext cx="2068733" cy="1241240"/>
      </dsp:txXfrm>
    </dsp:sp>
    <dsp:sp modelId="{446455A6-6D2B-4084-BDA0-E386017A7E48}">
      <dsp:nvSpPr>
        <dsp:cNvPr id="0" name=""/>
        <dsp:cNvSpPr/>
      </dsp:nvSpPr>
      <dsp:spPr>
        <a:xfrm>
          <a:off x="5178755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Décrochage de la pratique physique chez les filles au collège </a:t>
          </a:r>
          <a:endParaRPr lang="en-US" sz="1600" kern="1200">
            <a:latin typeface="Saira SemiCondensed Light"/>
          </a:endParaRPr>
        </a:p>
      </dsp:txBody>
      <dsp:txXfrm>
        <a:off x="5178755" y="1448342"/>
        <a:ext cx="2068733" cy="124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37512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Cours hebdomadaires de 2h d’initiations au </a:t>
          </a:r>
          <a:r>
            <a:rPr lang="fr-FR" sz="1400" b="0" kern="1200">
              <a:solidFill>
                <a:schemeClr val="tx1"/>
              </a:solidFill>
              <a:latin typeface="Saira SemiCondensed Light"/>
            </a:rPr>
            <a:t>roller</a:t>
          </a:r>
          <a:endParaRPr lang="en-US" sz="1400" b="0" kern="1200">
            <a:solidFill>
              <a:schemeClr val="tx1"/>
            </a:solidFill>
            <a:latin typeface="Saira SemiCondensed Light"/>
          </a:endParaRPr>
        </a:p>
      </dsp:txBody>
      <dsp:txXfrm>
        <a:off x="33583" y="408712"/>
        <a:ext cx="2731451" cy="620794"/>
      </dsp:txXfrm>
    </dsp:sp>
    <dsp:sp modelId="{E68D476D-EEE4-42A7-A242-995264656420}">
      <dsp:nvSpPr>
        <dsp:cNvPr id="0" name=""/>
        <dsp:cNvSpPr/>
      </dsp:nvSpPr>
      <dsp:spPr>
        <a:xfrm>
          <a:off x="0" y="110340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1136992"/>
        <a:ext cx="2731451" cy="620794"/>
      </dsp:txXfrm>
    </dsp:sp>
    <dsp:sp modelId="{18752D89-0E27-49D2-B334-0D3A2FF32D78}">
      <dsp:nvSpPr>
        <dsp:cNvPr id="0" name=""/>
        <dsp:cNvSpPr/>
      </dsp:nvSpPr>
      <dsp:spPr>
        <a:xfrm>
          <a:off x="0" y="183168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1865272"/>
        <a:ext cx="2731451" cy="620794"/>
      </dsp:txXfrm>
    </dsp:sp>
    <dsp:sp modelId="{8704EDA4-9697-495C-B981-AAD19F0CA290}">
      <dsp:nvSpPr>
        <dsp:cNvPr id="0" name=""/>
        <dsp:cNvSpPr/>
      </dsp:nvSpPr>
      <dsp:spPr>
        <a:xfrm>
          <a:off x="0" y="255996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sz="1400" b="1" kern="1200">
              <a:solidFill>
                <a:schemeClr val="tx1"/>
              </a:solidFill>
              <a:latin typeface="Saira SemiCondensed Light"/>
            </a:rPr>
            <a:t> </a:t>
          </a:r>
          <a:r>
            <a:rPr lang="fr-FR" sz="1400" b="0" kern="120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sz="1400" b="0" kern="1200">
            <a:solidFill>
              <a:schemeClr val="tx1"/>
            </a:solidFill>
            <a:latin typeface="Saira SemiCondensed Light"/>
          </a:endParaRPr>
        </a:p>
      </dsp:txBody>
      <dsp:txXfrm>
        <a:off x="33583" y="2593552"/>
        <a:ext cx="2731451" cy="620794"/>
      </dsp:txXfrm>
    </dsp:sp>
    <dsp:sp modelId="{8433B8A7-6218-4AF0-AE6A-9AAECA27F264}">
      <dsp:nvSpPr>
        <dsp:cNvPr id="0" name=""/>
        <dsp:cNvSpPr/>
      </dsp:nvSpPr>
      <dsp:spPr>
        <a:xfrm>
          <a:off x="0" y="328824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 sz="1400" kern="1200">
            <a:solidFill>
              <a:schemeClr val="tx1"/>
            </a:solidFill>
            <a:latin typeface="Saira SemiCondensed Light"/>
          </a:endParaRPr>
        </a:p>
      </dsp:txBody>
      <dsp:txXfrm>
        <a:off x="33583" y="3321832"/>
        <a:ext cx="2731451" cy="6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192756"/>
          <a:ext cx="2798617" cy="61149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sz="1200" b="1" kern="1200">
            <a:solidFill>
              <a:schemeClr val="tx1"/>
            </a:solidFill>
            <a:latin typeface="Saira SemiCondensed Light"/>
          </a:endParaRPr>
        </a:p>
      </dsp:txBody>
      <dsp:txXfrm>
        <a:off x="29850" y="222606"/>
        <a:ext cx="2738917" cy="551790"/>
      </dsp:txXfrm>
    </dsp:sp>
    <dsp:sp modelId="{A3C7B5EE-51E8-49EC-AA9C-86737E8F62E4}">
      <dsp:nvSpPr>
        <dsp:cNvPr id="0" name=""/>
        <dsp:cNvSpPr/>
      </dsp:nvSpPr>
      <dsp:spPr>
        <a:xfrm>
          <a:off x="0" y="861846"/>
          <a:ext cx="2798617" cy="5184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sp:txBody>
      <dsp:txXfrm>
        <a:off x="25309" y="887155"/>
        <a:ext cx="2747999" cy="467842"/>
      </dsp:txXfrm>
    </dsp:sp>
    <dsp:sp modelId="{9C4C6B4F-86D1-474A-8924-F368B8FFDE1E}">
      <dsp:nvSpPr>
        <dsp:cNvPr id="0" name=""/>
        <dsp:cNvSpPr/>
      </dsp:nvSpPr>
      <dsp:spPr>
        <a:xfrm>
          <a:off x="0" y="1437906"/>
          <a:ext cx="2798617" cy="8932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3605" y="1481511"/>
        <a:ext cx="2711407" cy="806033"/>
      </dsp:txXfrm>
    </dsp:sp>
    <dsp:sp modelId="{C4698264-0358-4C63-801A-E9A4A16F1D06}">
      <dsp:nvSpPr>
        <dsp:cNvPr id="0" name=""/>
        <dsp:cNvSpPr/>
      </dsp:nvSpPr>
      <dsp:spPr>
        <a:xfrm>
          <a:off x="0" y="2388750"/>
          <a:ext cx="2798617" cy="85173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1578" y="2430328"/>
        <a:ext cx="2715461" cy="768574"/>
      </dsp:txXfrm>
    </dsp:sp>
    <dsp:sp modelId="{5AEE6669-A4CD-4716-A620-DB455ED1491F}">
      <dsp:nvSpPr>
        <dsp:cNvPr id="0" name=""/>
        <dsp:cNvSpPr/>
      </dsp:nvSpPr>
      <dsp:spPr>
        <a:xfrm>
          <a:off x="0" y="3298080"/>
          <a:ext cx="2798617" cy="8605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2006" y="3340086"/>
        <a:ext cx="2714605" cy="776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ED11-C4CD-497C-8857-A8B7BBBA56B3}">
      <dsp:nvSpPr>
        <dsp:cNvPr id="0" name=""/>
        <dsp:cNvSpPr/>
      </dsp:nvSpPr>
      <dsp:spPr>
        <a:xfrm>
          <a:off x="0" y="11281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34405"/>
        <a:ext cx="4172631" cy="399082"/>
      </dsp:txXfrm>
    </dsp:sp>
    <dsp:sp modelId="{AA346CA2-295C-431A-AC72-A700FCAC290D}">
      <dsp:nvSpPr>
        <dsp:cNvPr id="0" name=""/>
        <dsp:cNvSpPr/>
      </dsp:nvSpPr>
      <dsp:spPr>
        <a:xfrm>
          <a:off x="0" y="58099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602585"/>
        <a:ext cx="4172631" cy="399082"/>
      </dsp:txXfrm>
    </dsp:sp>
    <dsp:sp modelId="{AE520BE9-DF87-4049-9E44-1EDE368CC624}">
      <dsp:nvSpPr>
        <dsp:cNvPr id="0" name=""/>
        <dsp:cNvSpPr/>
      </dsp:nvSpPr>
      <dsp:spPr>
        <a:xfrm>
          <a:off x="0" y="104917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070765"/>
        <a:ext cx="4172631" cy="399082"/>
      </dsp:txXfrm>
    </dsp:sp>
    <dsp:sp modelId="{3D51775A-5A1F-487F-A125-3DB41AAFC633}">
      <dsp:nvSpPr>
        <dsp:cNvPr id="0" name=""/>
        <dsp:cNvSpPr/>
      </dsp:nvSpPr>
      <dsp:spPr>
        <a:xfrm>
          <a:off x="0" y="151735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538945"/>
        <a:ext cx="4172631" cy="399082"/>
      </dsp:txXfrm>
    </dsp:sp>
    <dsp:sp modelId="{2DCC3D8F-BE18-4088-A999-8E97AB989473}">
      <dsp:nvSpPr>
        <dsp:cNvPr id="0" name=""/>
        <dsp:cNvSpPr/>
      </dsp:nvSpPr>
      <dsp:spPr>
        <a:xfrm>
          <a:off x="0" y="198553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007125"/>
        <a:ext cx="4172631" cy="399082"/>
      </dsp:txXfrm>
    </dsp:sp>
    <dsp:sp modelId="{FDB64831-F4A2-4221-A845-0B6CB7A806F5}">
      <dsp:nvSpPr>
        <dsp:cNvPr id="0" name=""/>
        <dsp:cNvSpPr/>
      </dsp:nvSpPr>
      <dsp:spPr>
        <a:xfrm>
          <a:off x="0" y="2453715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475304"/>
        <a:ext cx="4172631" cy="39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9219-DA8A-435C-BE7C-D255F898F29C}">
      <dsp:nvSpPr>
        <dsp:cNvPr id="0" name=""/>
        <dsp:cNvSpPr/>
      </dsp:nvSpPr>
      <dsp:spPr>
        <a:xfrm>
          <a:off x="0" y="1819"/>
          <a:ext cx="4440382" cy="48008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 sz="1300" kern="1200">
            <a:solidFill>
              <a:schemeClr val="tx1"/>
            </a:solidFill>
            <a:latin typeface="Saira SemiCondensed Light"/>
          </a:endParaRPr>
        </a:p>
      </dsp:txBody>
      <dsp:txXfrm>
        <a:off x="23436" y="25255"/>
        <a:ext cx="4393510" cy="433217"/>
      </dsp:txXfrm>
    </dsp:sp>
    <dsp:sp modelId="{AE58F6BB-110A-41CB-80B2-7450F9C58551}">
      <dsp:nvSpPr>
        <dsp:cNvPr id="0" name=""/>
        <dsp:cNvSpPr/>
      </dsp:nvSpPr>
      <dsp:spPr>
        <a:xfrm>
          <a:off x="0" y="548148"/>
          <a:ext cx="4440382" cy="426991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Saira SemiCondensed Light"/>
            </a:rPr>
            <a:t>Jeux de </a:t>
          </a:r>
          <a:r>
            <a:rPr lang="fr-FR" sz="1300" b="0" kern="1200">
              <a:solidFill>
                <a:schemeClr val="tx1"/>
              </a:solidFill>
              <a:latin typeface="Saira SemiCondensed Light"/>
            </a:rPr>
            <a:t>roller</a:t>
          </a:r>
          <a:endParaRPr lang="en-US" sz="1300" b="0" kern="1200">
            <a:solidFill>
              <a:schemeClr val="tx1"/>
            </a:solidFill>
            <a:latin typeface="Saira SemiCondensed Light"/>
          </a:endParaRPr>
        </a:p>
      </dsp:txBody>
      <dsp:txXfrm>
        <a:off x="20844" y="568992"/>
        <a:ext cx="4398694" cy="385303"/>
      </dsp:txXfrm>
    </dsp:sp>
    <dsp:sp modelId="{9D7220D7-0DA4-4100-A708-43E73D366E2B}">
      <dsp:nvSpPr>
        <dsp:cNvPr id="0" name=""/>
        <dsp:cNvSpPr/>
      </dsp:nvSpPr>
      <dsp:spPr>
        <a:xfrm>
          <a:off x="0" y="1041379"/>
          <a:ext cx="4440382" cy="504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sz="1300" b="0" kern="1200">
              <a:solidFill>
                <a:schemeClr val="tx1"/>
              </a:solidFill>
              <a:latin typeface="Saira SemiCondensed Light"/>
            </a:rPr>
            <a:t> lié au roller</a:t>
          </a:r>
          <a:endParaRPr lang="en-US" sz="1300" b="0" kern="1200">
            <a:solidFill>
              <a:schemeClr val="tx1"/>
            </a:solidFill>
            <a:latin typeface="Saira SemiCondensed Light"/>
          </a:endParaRPr>
        </a:p>
      </dsp:txBody>
      <dsp:txXfrm>
        <a:off x="24616" y="1065995"/>
        <a:ext cx="4391150" cy="455028"/>
      </dsp:txXfrm>
    </dsp:sp>
    <dsp:sp modelId="{7E48CC7D-B98B-4087-8334-0566989C4DC2}">
      <dsp:nvSpPr>
        <dsp:cNvPr id="0" name=""/>
        <dsp:cNvSpPr/>
      </dsp:nvSpPr>
      <dsp:spPr>
        <a:xfrm>
          <a:off x="325591" y="1613699"/>
          <a:ext cx="3789199" cy="1607482"/>
        </a:xfrm>
        <a:prstGeom prst="roundRect">
          <a:avLst/>
        </a:prstGeom>
        <a:solidFill>
          <a:srgbClr val="EA9E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 sz="1300" kern="1200">
            <a:solidFill>
              <a:schemeClr val="tx1"/>
            </a:solidFill>
            <a:latin typeface="Saira SemiCondensed Light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 sz="1300" kern="1200">
            <a:solidFill>
              <a:schemeClr val="tx1"/>
            </a:solidFill>
            <a:latin typeface="Saira SemiCondensed Light"/>
          </a:endParaRPr>
        </a:p>
      </dsp:txBody>
      <dsp:txXfrm>
        <a:off x="404062" y="1692170"/>
        <a:ext cx="3632257" cy="145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7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8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8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8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8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8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8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8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8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8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8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8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8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8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8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8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0" name="Google Shape;1140;p8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1" name="Google Shape;1141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142" name="Google Shape;1142;p8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143" name="Google Shape;1143;p8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8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242" name="Google Shape;1242;p8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E4E0C-24DF-DAFC-B1DF-60585C4B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C471BE-50AC-4F7A-0957-6215E6D3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6FB71-288C-3AE1-AD64-5CE7489D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81338-3654-19F5-F9B5-A51AC1E1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15AC-B908-0714-379E-CF92A3D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4CF85-4CA7-40CD-120C-6231D71C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9B334-F93D-5B10-7D71-DE803557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98D46-07CA-58A3-5F7C-4E765C2C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67902-0880-656F-4512-6E2B50C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BBA8E-8CA7-C72A-3819-79CC7B74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8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E371A-729D-13B9-DAE9-5F5497E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279BD-AA90-9FD9-AA08-CA21E6EC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39D5F-A138-B566-5249-AC66F532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74893-6967-028A-02E8-F0D68264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9EB09-B35B-A831-3E7F-6EA8638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2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28981-77ED-C149-E9ED-A0394E53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AF2D1-4CB7-CEEC-6F77-4D6512641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76D3B-E92D-6B03-A6A1-D6E1C00C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63604A-C5B0-5B09-BD6D-D1AA4A10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5DD09-FA7C-8F64-1B43-F4698AD1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7BC03E-732E-B7C9-6DA1-2056B276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1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7FD49-69A0-E1A0-573D-D274226D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F596F-A8E5-8E9B-6D79-B83D578F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0ACA1-0B7B-76AC-B425-0F681B96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F03F17-7F60-1BA7-9A32-2AE4AF66E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282464-2EFF-F549-9FE0-96088A552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02DBF-564D-ADB8-F739-363B5186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9F7B55-12A2-12CA-1D30-2A4B8676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50CC15-7CCF-EBE6-726C-E5DCF745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28542-F378-1F6F-973C-4C5C95E2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0FF186-120E-BF6A-7602-2F8D7176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65A029-C8D9-03A1-D697-DA4E3760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B40FE6-0DFB-03A7-8D46-CEAB2773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188DB7-4FD7-C6C0-27E3-3ADE297E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49B02-FD18-850B-5A6C-6A19CA9C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E5E11-3E2B-BBD1-7EB3-967D7CC6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6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6F7DF-F4BF-D91F-5FBB-3A6EE99C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E5253-5DD7-6DBA-D67A-F020F5F2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DC9AE-8CC6-DE7C-B303-7334A2ED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6FF365-4399-C788-D531-7D482D19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8B015-4BEA-9848-1BB1-FB8DC8B9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C20FE-747A-4D76-580F-18F71FE4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0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60927-735B-8B11-89CD-57A58BB1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7C6485-17CF-2194-A7E8-E88B1E68F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F97BB-4141-500C-8C9B-8E787133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420CE0-A8A8-E95B-6EF1-83FAFE6F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C52FF-EB7B-26A6-7E4D-02BAE987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FA727-6688-5957-673F-0236721B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6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0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54A5F-0468-C9DD-7F0A-0C0B8C78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3BF698-E0AB-2FD8-EE7B-551170360F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7955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80637-56C2-99AA-D1CC-99040187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BDF402-DF1D-8BEF-D4FC-069E6E9311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2240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8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7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AB6F-9190-4516-0056-284C9D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3BF65E-59F6-1BA4-BF88-79E8D81549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8896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6" r:id="rId3"/>
    <p:sldLayoutId id="2147483657" r:id="rId4"/>
    <p:sldLayoutId id="2147483676" r:id="rId5"/>
    <p:sldLayoutId id="2147483651" r:id="rId6"/>
    <p:sldLayoutId id="2147483670" r:id="rId7"/>
    <p:sldLayoutId id="2147483671" r:id="rId8"/>
    <p:sldLayoutId id="2147483673" r:id="rId9"/>
    <p:sldLayoutId id="214748365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977F5A-B39E-8528-3326-86F01200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35323-36D2-DF2E-A68F-86ECF751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D74A1-295C-E59E-14C7-4CE28561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8801A-7291-AC90-847F-DF7705609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D38CE-DB88-40FA-65C8-D898C60E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6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207745" y="1873535"/>
            <a:ext cx="3583800" cy="16465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solidFill>
                  <a:srgbClr val="FFC000"/>
                </a:solidFill>
              </a:rPr>
              <a:t>2</a:t>
            </a:r>
            <a:r>
              <a:rPr lang="fr-FR" sz="4400" dirty="0">
                <a:solidFill>
                  <a:srgbClr val="FFC000"/>
                </a:solidFill>
              </a:rPr>
              <a:t> heures de sport 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sz="4000" dirty="0"/>
              <a:t>de plus au collège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affiche, Graphique, graphisme&#10;&#10;Description générée automatiquement">
            <a:extLst>
              <a:ext uri="{FF2B5EF4-FFF2-40B4-BE49-F238E27FC236}">
                <a16:creationId xmlns:a16="http://schemas.microsoft.com/office/drawing/2014/main" id="{0282408D-066C-0550-0523-D4DD0ED6F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022" y="4541262"/>
            <a:ext cx="501448" cy="556141"/>
          </a:xfrm>
          <a:prstGeom prst="rect">
            <a:avLst/>
          </a:prstGeom>
        </p:spPr>
      </p:pic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4D3641BD-D9A9-D2E3-DC3D-638989268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775585-91A5-881E-FA9C-4BEB9141AA2B}"/>
              </a:ext>
            </a:extLst>
          </p:cNvPr>
          <p:cNvSpPr txBox="1"/>
          <p:nvPr/>
        </p:nvSpPr>
        <p:spPr>
          <a:xfrm>
            <a:off x="3200399" y="234314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B02B3-213A-94A4-355A-68B6DB257A91}"/>
              </a:ext>
            </a:extLst>
          </p:cNvPr>
          <p:cNvGrpSpPr/>
          <p:nvPr/>
        </p:nvGrpSpPr>
        <p:grpSpPr>
          <a:xfrm>
            <a:off x="3349148" y="3695781"/>
            <a:ext cx="3484789" cy="923677"/>
            <a:chOff x="3349148" y="3695781"/>
            <a:chExt cx="3484789" cy="923677"/>
          </a:xfrm>
        </p:grpSpPr>
        <p:sp>
          <p:nvSpPr>
            <p:cNvPr id="3" name="Google Shape;2264;p14">
              <a:extLst>
                <a:ext uri="{FF2B5EF4-FFF2-40B4-BE49-F238E27FC236}">
                  <a16:creationId xmlns:a16="http://schemas.microsoft.com/office/drawing/2014/main" id="{F3B54F65-2038-BA78-0405-471D5621ECD3}"/>
                </a:ext>
              </a:extLst>
            </p:cNvPr>
            <p:cNvSpPr txBox="1">
              <a:spLocks/>
            </p:cNvSpPr>
            <p:nvPr/>
          </p:nvSpPr>
          <p:spPr>
            <a:xfrm rot="20940469">
              <a:off x="3349148" y="3695781"/>
              <a:ext cx="3484789" cy="854578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Bebas Neue"/>
                <a:buNone/>
                <a:tabLst/>
                <a:defRPr/>
              </a:pPr>
              <a:r>
                <a:rPr kumimoji="0" lang="fr-FR" sz="5400" b="0" i="1" u="none" strike="noStrike" kern="0" cap="none" spc="0" normalizeH="0" baseline="0" noProof="0" dirty="0">
                  <a:ln>
                    <a:noFill/>
                  </a:ln>
                  <a:solidFill>
                    <a:srgbClr val="EF03B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bas Neue"/>
                  <a:sym typeface="Bebas Neue"/>
                </a:rPr>
                <a:t>Roller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432766-7239-264B-4B80-A1D4E3A92204}"/>
                </a:ext>
              </a:extLst>
            </p:cNvPr>
            <p:cNvSpPr txBox="1"/>
            <p:nvPr/>
          </p:nvSpPr>
          <p:spPr>
            <a:xfrm rot="20930506">
              <a:off x="3794655" y="4280904"/>
              <a:ext cx="27518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1C7399"/>
                  </a:solidFill>
                  <a:effectLst/>
                  <a:uLnTx/>
                  <a:uFillTx/>
                  <a:latin typeface="Bebas Neue" panose="020B0606020202050201" pitchFamily="2" charset="0"/>
                  <a:cs typeface="Arial"/>
                  <a:sym typeface="Arial"/>
                </a:rPr>
                <a:t>UN SPORT FUN , ACCESSIBLE ET LUDIQUE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4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626A05-2FA2-5261-CF7E-52DBDE4F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fr-FR">
                <a:solidFill>
                  <a:srgbClr val="FFFFFF"/>
                </a:solidFill>
                <a:latin typeface="Bebas Neue"/>
              </a:rPr>
              <a:t>Méthode : </a:t>
            </a:r>
            <a:r>
              <a:rPr lang="fr-FR" b="1">
                <a:solidFill>
                  <a:srgbClr val="FFC000"/>
                </a:solidFill>
                <a:latin typeface="Bebas Neue"/>
              </a:rPr>
              <a:t>les leviers</a:t>
            </a:r>
            <a:endParaRPr lang="fr-FR">
              <a:latin typeface="Bebas Neue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F8688B-B99E-1F6E-13C7-39C5EACF3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0335E57-3828-7EC2-F46E-9BE6681FD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6816"/>
              </p:ext>
            </p:extLst>
          </p:nvPr>
        </p:nvGraphicFramePr>
        <p:xfrm>
          <a:off x="687571" y="1325526"/>
          <a:ext cx="4215809" cy="300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B2E9E0D-07C3-18B0-9A8D-B48205682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F579-0507-89A3-B398-AD1B4C8C0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Activités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88ADA0E-AB45-5A69-F7D6-61459A227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390202"/>
              </p:ext>
            </p:extLst>
          </p:nvPr>
        </p:nvGraphicFramePr>
        <p:xfrm>
          <a:off x="4378036" y="762001"/>
          <a:ext cx="4440382" cy="322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B2A155A7-ADF3-85BC-0DB4-A7A872592F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Séance type</a:t>
            </a: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9B775BD1-FCAC-4017-8A2A-E1BFE6DA8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04743"/>
              </p:ext>
            </p:extLst>
          </p:nvPr>
        </p:nvGraphicFramePr>
        <p:xfrm>
          <a:off x="361949" y="1187073"/>
          <a:ext cx="8042435" cy="31701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51907">
                  <a:extLst>
                    <a:ext uri="{9D8B030D-6E8A-4147-A177-3AD203B41FA5}">
                      <a16:colId xmlns:a16="http://schemas.microsoft.com/office/drawing/2014/main" val="1719468710"/>
                    </a:ext>
                  </a:extLst>
                </a:gridCol>
                <a:gridCol w="1886216">
                  <a:extLst>
                    <a:ext uri="{9D8B030D-6E8A-4147-A177-3AD203B41FA5}">
                      <a16:colId xmlns:a16="http://schemas.microsoft.com/office/drawing/2014/main" val="863640218"/>
                    </a:ext>
                  </a:extLst>
                </a:gridCol>
                <a:gridCol w="1338194">
                  <a:extLst>
                    <a:ext uri="{9D8B030D-6E8A-4147-A177-3AD203B41FA5}">
                      <a16:colId xmlns:a16="http://schemas.microsoft.com/office/drawing/2014/main" val="1846678613"/>
                    </a:ext>
                  </a:extLst>
                </a:gridCol>
                <a:gridCol w="1375098">
                  <a:extLst>
                    <a:ext uri="{9D8B030D-6E8A-4147-A177-3AD203B41FA5}">
                      <a16:colId xmlns:a16="http://schemas.microsoft.com/office/drawing/2014/main" val="2732562813"/>
                    </a:ext>
                  </a:extLst>
                </a:gridCol>
                <a:gridCol w="1385919">
                  <a:extLst>
                    <a:ext uri="{9D8B030D-6E8A-4147-A177-3AD203B41FA5}">
                      <a16:colId xmlns:a16="http://schemas.microsoft.com/office/drawing/2014/main" val="3822047897"/>
                    </a:ext>
                  </a:extLst>
                </a:gridCol>
                <a:gridCol w="1205101">
                  <a:extLst>
                    <a:ext uri="{9D8B030D-6E8A-4147-A177-3AD203B41FA5}">
                      <a16:colId xmlns:a16="http://schemas.microsoft.com/office/drawing/2014/main" val="3287062913"/>
                    </a:ext>
                  </a:extLst>
                </a:gridCol>
              </a:tblGrid>
              <a:tr h="3512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Conditions d’exécution 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Consignes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Critères de réussite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Durée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83163"/>
                  </a:ext>
                </a:extLst>
              </a:tr>
              <a:tr h="7315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Début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S’équiper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S’échauffer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</a:t>
                      </a:r>
                    </a:p>
                    <a:p>
                      <a:pPr lvl="0">
                        <a:buNone/>
                      </a:pPr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  <a:endParaRPr lang="fr-FR" sz="1100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4757"/>
                  </a:ext>
                </a:extLst>
              </a:tr>
              <a:tr h="7278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Taches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Corps de la séance avec les différentes tâches prévues par l'encadrant.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1h20min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821046"/>
                  </a:ext>
                </a:extLst>
              </a:tr>
              <a:tr h="111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 de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Etirement 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au calme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sur la thématique de la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703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67BE3D8-5F6D-F63C-7344-21BD94558C11}"/>
              </a:ext>
            </a:extLst>
          </p:cNvPr>
          <p:cNvSpPr txBox="1"/>
          <p:nvPr/>
        </p:nvSpPr>
        <p:spPr>
          <a:xfrm>
            <a:off x="1180605" y="4577830"/>
            <a:ext cx="6778710" cy="430887"/>
          </a:xfrm>
          <a:prstGeom prst="rect">
            <a:avLst/>
          </a:prstGeom>
          <a:solidFill>
            <a:srgbClr val="FF70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 dirty="0">
                <a:latin typeface="Saira SemiCondensed Light"/>
                <a:cs typeface="Calibri"/>
              </a:rPr>
              <a:t>Les </a:t>
            </a:r>
            <a:r>
              <a:rPr lang="fr-FR" sz="1050" b="1" u="sng" dirty="0">
                <a:latin typeface="Saira SemiCondensed Light"/>
                <a:cs typeface="Calibri"/>
              </a:rPr>
              <a:t>thématiques préconisées</a:t>
            </a:r>
            <a:r>
              <a:rPr lang="fr-FR" sz="1050" dirty="0">
                <a:latin typeface="Saira SemiCondensed Light"/>
                <a:cs typeface="Calibri"/>
              </a:rPr>
              <a:t> sont en lien avec : la pratique d'activité physique pour la santé et la lutte contre la sédentarité, l'utilisation des téléphones et réseaux sociaux, l'inclusion sociale et la lutte contre le harcèlement.</a:t>
            </a:r>
            <a:endParaRPr lang="fr-FR" sz="1050" dirty="0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0614A2A8-7EA1-0B66-7C79-00F10701C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1470074" y="511500"/>
            <a:ext cx="4408726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Constats</a:t>
            </a:r>
            <a:endParaRPr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Espace réservé du contenu 2">
            <a:extLst>
              <a:ext uri="{FF2B5EF4-FFF2-40B4-BE49-F238E27FC236}">
                <a16:creationId xmlns:a16="http://schemas.microsoft.com/office/drawing/2014/main" id="{9149143F-0BEC-CD43-EF25-8A1E5A929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568484"/>
              </p:ext>
            </p:extLst>
          </p:nvPr>
        </p:nvGraphicFramePr>
        <p:xfrm>
          <a:off x="634705" y="1479546"/>
          <a:ext cx="7875030" cy="26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age 6" descr="Une image contenant dessin humoristique, graphisme, clipart">
            <a:extLst>
              <a:ext uri="{FF2B5EF4-FFF2-40B4-BE49-F238E27FC236}">
                <a16:creationId xmlns:a16="http://schemas.microsoft.com/office/drawing/2014/main" id="{624E0CFF-B410-B73D-4BC2-2830FFD72F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3280EB04-E7D2-EC2C-1C3A-FDC6EB1259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C948C22-A2FE-6A53-5F64-DDC51808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Recommandations Activités physiques pour les adolescents</a:t>
            </a:r>
            <a:br>
              <a:rPr lang="fr-FR" sz="2000"/>
            </a:br>
            <a:r>
              <a:rPr lang="fr-FR" sz="1400" i="0"/>
              <a:t>(source : pôle ressources national sport, santé, bien-être - ANSES)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90E816-3FCD-2767-7B84-0B101888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50" y="1675843"/>
            <a:ext cx="6774672" cy="1288491"/>
          </a:xfrm>
        </p:spPr>
        <p:txBody>
          <a:bodyPr/>
          <a:lstStyle/>
          <a:p>
            <a:r>
              <a:rPr lang="fr-FR" sz="1600" dirty="0"/>
              <a:t>1h activité physique intensité modérée ou élevée par jour </a:t>
            </a:r>
          </a:p>
          <a:p>
            <a:r>
              <a:rPr lang="fr-FR" sz="1600" dirty="0"/>
              <a:t>Les laisser choisir les activités qui leur plaisent</a:t>
            </a:r>
          </a:p>
          <a:p>
            <a:r>
              <a:rPr lang="fr-FR" sz="1600" dirty="0"/>
              <a:t>Valoriser tous les types d'Activités Physiques</a:t>
            </a:r>
          </a:p>
          <a:p>
            <a:r>
              <a:rPr lang="fr-FR" sz="1600" dirty="0"/>
              <a:t>Limiter temps passé sur les écrans</a:t>
            </a:r>
          </a:p>
          <a:p>
            <a:r>
              <a:rPr lang="fr-FR" sz="1600" dirty="0"/>
              <a:t>Maximum 2h assis 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81E81C-B08B-8EA4-70D4-961EDA42B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6D4972A-6F3A-4B2B-328B-01EAAD183EB8}"/>
              </a:ext>
            </a:extLst>
          </p:cNvPr>
          <p:cNvSpPr txBox="1">
            <a:spLocks/>
          </p:cNvSpPr>
          <p:nvPr/>
        </p:nvSpPr>
        <p:spPr>
          <a:xfrm>
            <a:off x="846150" y="3135907"/>
            <a:ext cx="6774672" cy="95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aira Semi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▱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▸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50800" indent="0" algn="ctr">
              <a:buFont typeface="Saira SemiCondensed Light"/>
              <a:buNone/>
            </a:pPr>
            <a:r>
              <a:rPr lang="fr-FR" sz="1800" i="1" dirty="0">
                <a:solidFill>
                  <a:srgbClr val="FF6146"/>
                </a:solidFill>
              </a:rPr>
              <a:t>« </a:t>
            </a:r>
            <a:r>
              <a:rPr lang="fr-FR" sz="1800" b="1" i="1" dirty="0">
                <a:solidFill>
                  <a:srgbClr val="FF6146"/>
                </a:solidFill>
              </a:rPr>
              <a:t>Toutes les occasions sont bonnes pour encourager les adolescents : favoriser les activités entre amis, en club ou en famille, mais surtout les laisser choisir les activités qui leur plaisent</a:t>
            </a:r>
            <a:r>
              <a:rPr lang="fr-FR" sz="1800" i="1" dirty="0">
                <a:solidFill>
                  <a:srgbClr val="FF6146"/>
                </a:solidFill>
              </a:rPr>
              <a:t>.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6146"/>
                </a:solidFill>
                <a:effectLst/>
                <a:uLnTx/>
                <a:uFillTx/>
                <a:latin typeface="Bebas Neue"/>
                <a:cs typeface="Arial"/>
                <a:sym typeface="Arial"/>
              </a:rPr>
              <a:t>ANSES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614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 6" descr="Une image contenant dessin humoristique, graphisme, clipart">
            <a:extLst>
              <a:ext uri="{FF2B5EF4-FFF2-40B4-BE49-F238E27FC236}">
                <a16:creationId xmlns:a16="http://schemas.microsoft.com/office/drawing/2014/main" id="{76627911-AF0A-C89B-F617-B91AEA6DDA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199" y="511500"/>
            <a:ext cx="5847905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/>
              <a:t>La Fédération Française de Roller et Skateboard </a:t>
            </a:r>
            <a:r>
              <a:rPr lang="fr-FR">
                <a:solidFill>
                  <a:srgbClr val="FFC000"/>
                </a:solidFill>
              </a:rPr>
              <a:t>(FFRS)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301542-FE41-8F5F-973E-5C836CD525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4498" y="1328273"/>
            <a:ext cx="6220567" cy="2934300"/>
          </a:xfrm>
        </p:spPr>
        <p:txBody>
          <a:bodyPr/>
          <a:lstStyle/>
          <a:p>
            <a:pPr marL="101600" indent="0">
              <a:buNone/>
            </a:pPr>
            <a:r>
              <a:rPr lang="fr-FR">
                <a:ea typeface="+mn-lt"/>
                <a:cs typeface="+mn-lt"/>
              </a:rPr>
              <a:t>Habituée à encadrer des adolescents, la FFRS se tourne vers ce public pour orienter son action Sport Santé. </a:t>
            </a:r>
            <a:endParaRPr lang="fr-FR">
              <a:cs typeface="Calibri" panose="020F0502020204030204"/>
            </a:endParaRPr>
          </a:p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CEF21D4-8615-D0B3-1163-89F52D36970A}"/>
              </a:ext>
            </a:extLst>
          </p:cNvPr>
          <p:cNvGrpSpPr/>
          <p:nvPr/>
        </p:nvGrpSpPr>
        <p:grpSpPr>
          <a:xfrm>
            <a:off x="1145198" y="2131087"/>
            <a:ext cx="621150" cy="521077"/>
            <a:chOff x="2529124" y="3815908"/>
            <a:chExt cx="840766" cy="734347"/>
          </a:xfrm>
        </p:grpSpPr>
        <p:sp>
          <p:nvSpPr>
            <p:cNvPr id="8" name="Espace réservé du texte 7">
              <a:extLst>
                <a:ext uri="{FF2B5EF4-FFF2-40B4-BE49-F238E27FC236}">
                  <a16:creationId xmlns:a16="http://schemas.microsoft.com/office/drawing/2014/main" id="{231CB2C2-A689-F5C1-89F4-F0B1A75F561D}"/>
                </a:ext>
              </a:extLst>
            </p:cNvPr>
            <p:cNvSpPr txBox="1">
              <a:spLocks/>
            </p:cNvSpPr>
            <p:nvPr/>
          </p:nvSpPr>
          <p:spPr>
            <a:xfrm>
              <a:off x="2682399" y="3815908"/>
              <a:ext cx="517994" cy="494787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14</a:t>
              </a:r>
            </a:p>
          </p:txBody>
        </p:sp>
        <p:sp>
          <p:nvSpPr>
            <p:cNvPr id="9" name="Espace réservé du texte 8">
              <a:extLst>
                <a:ext uri="{FF2B5EF4-FFF2-40B4-BE49-F238E27FC236}">
                  <a16:creationId xmlns:a16="http://schemas.microsoft.com/office/drawing/2014/main" id="{3622649F-9E01-6656-9890-AE782A37D2B9}"/>
                </a:ext>
              </a:extLst>
            </p:cNvPr>
            <p:cNvSpPr txBox="1">
              <a:spLocks/>
            </p:cNvSpPr>
            <p:nvPr/>
          </p:nvSpPr>
          <p:spPr>
            <a:xfrm>
              <a:off x="2529124" y="4246645"/>
              <a:ext cx="840766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LIGUES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04DE8-C25A-2187-0DDA-7BAD0E0B174B}"/>
              </a:ext>
            </a:extLst>
          </p:cNvPr>
          <p:cNvGrpSpPr/>
          <p:nvPr/>
        </p:nvGrpSpPr>
        <p:grpSpPr>
          <a:xfrm>
            <a:off x="669143" y="2678291"/>
            <a:ext cx="621150" cy="518951"/>
            <a:chOff x="10272518" y="3827073"/>
            <a:chExt cx="840766" cy="731351"/>
          </a:xfrm>
        </p:grpSpPr>
        <p:sp>
          <p:nvSpPr>
            <p:cNvPr id="11" name="Espace réservé du texte 7">
              <a:extLst>
                <a:ext uri="{FF2B5EF4-FFF2-40B4-BE49-F238E27FC236}">
                  <a16:creationId xmlns:a16="http://schemas.microsoft.com/office/drawing/2014/main" id="{79C4EE0B-205E-1CA2-2641-96A7F08F1991}"/>
                </a:ext>
              </a:extLst>
            </p:cNvPr>
            <p:cNvSpPr txBox="1">
              <a:spLocks/>
            </p:cNvSpPr>
            <p:nvPr/>
          </p:nvSpPr>
          <p:spPr>
            <a:xfrm>
              <a:off x="10272518" y="3827073"/>
              <a:ext cx="840766" cy="494786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900</a:t>
              </a:r>
              <a:endParaRPr lang="fr-FR" sz="1100">
                <a:solidFill>
                  <a:schemeClr val="accent1">
                    <a:lumMod val="75000"/>
                  </a:schemeClr>
                </a:solidFill>
                <a:latin typeface="Saira SemiCondensed Light"/>
              </a:endParaRPr>
            </a:p>
          </p:txBody>
        </p:sp>
        <p:sp>
          <p:nvSpPr>
            <p:cNvPr id="12" name="Espace réservé du texte 8">
              <a:extLst>
                <a:ext uri="{FF2B5EF4-FFF2-40B4-BE49-F238E27FC236}">
                  <a16:creationId xmlns:a16="http://schemas.microsoft.com/office/drawing/2014/main" id="{6ED3DCBD-4EE1-50C9-B078-83B209B962E9}"/>
                </a:ext>
              </a:extLst>
            </p:cNvPr>
            <p:cNvSpPr txBox="1">
              <a:spLocks/>
            </p:cNvSpPr>
            <p:nvPr/>
          </p:nvSpPr>
          <p:spPr>
            <a:xfrm>
              <a:off x="10332576" y="4254814"/>
              <a:ext cx="720674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CLUBS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34CDBD-F3EB-B4B1-8CE0-F0965B8E9240}"/>
              </a:ext>
            </a:extLst>
          </p:cNvPr>
          <p:cNvGrpSpPr/>
          <p:nvPr/>
        </p:nvGrpSpPr>
        <p:grpSpPr>
          <a:xfrm>
            <a:off x="1191698" y="3304332"/>
            <a:ext cx="1057766" cy="514036"/>
            <a:chOff x="2500359" y="4924250"/>
            <a:chExt cx="1431753" cy="724423"/>
          </a:xfrm>
        </p:grpSpPr>
        <p:sp>
          <p:nvSpPr>
            <p:cNvPr id="14" name="Espace réservé du texte 7">
              <a:extLst>
                <a:ext uri="{FF2B5EF4-FFF2-40B4-BE49-F238E27FC236}">
                  <a16:creationId xmlns:a16="http://schemas.microsoft.com/office/drawing/2014/main" id="{1743A612-811E-8B7E-1432-EC7142D582CA}"/>
                </a:ext>
              </a:extLst>
            </p:cNvPr>
            <p:cNvSpPr txBox="1">
              <a:spLocks/>
            </p:cNvSpPr>
            <p:nvPr/>
          </p:nvSpPr>
          <p:spPr>
            <a:xfrm>
              <a:off x="2500359" y="4924250"/>
              <a:ext cx="1254337" cy="490675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66 000</a:t>
              </a:r>
            </a:p>
          </p:txBody>
        </p:sp>
        <p:sp>
          <p:nvSpPr>
            <p:cNvPr id="15" name="Espace réservé du texte 8">
              <a:extLst>
                <a:ext uri="{FF2B5EF4-FFF2-40B4-BE49-F238E27FC236}">
                  <a16:creationId xmlns:a16="http://schemas.microsoft.com/office/drawing/2014/main" id="{E87B4313-2D76-F306-F43F-123C4FEB271D}"/>
                </a:ext>
              </a:extLst>
            </p:cNvPr>
            <p:cNvSpPr txBox="1">
              <a:spLocks/>
            </p:cNvSpPr>
            <p:nvPr/>
          </p:nvSpPr>
          <p:spPr>
            <a:xfrm>
              <a:off x="2506519" y="5345063"/>
              <a:ext cx="1425593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LICENCIES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D63181A-ADA6-EFDE-AF06-3A8934DC857A}"/>
              </a:ext>
            </a:extLst>
          </p:cNvPr>
          <p:cNvGrpSpPr/>
          <p:nvPr/>
        </p:nvGrpSpPr>
        <p:grpSpPr>
          <a:xfrm>
            <a:off x="5948144" y="2795637"/>
            <a:ext cx="1129359" cy="655664"/>
            <a:chOff x="7936464" y="3770677"/>
            <a:chExt cx="1528659" cy="924018"/>
          </a:xfrm>
        </p:grpSpPr>
        <p:sp>
          <p:nvSpPr>
            <p:cNvPr id="17" name="Espace réservé du texte 7">
              <a:extLst>
                <a:ext uri="{FF2B5EF4-FFF2-40B4-BE49-F238E27FC236}">
                  <a16:creationId xmlns:a16="http://schemas.microsoft.com/office/drawing/2014/main" id="{A31DBA3F-79BF-5036-BD73-8E4FBE380D03}"/>
                </a:ext>
              </a:extLst>
            </p:cNvPr>
            <p:cNvSpPr txBox="1">
              <a:spLocks/>
            </p:cNvSpPr>
            <p:nvPr/>
          </p:nvSpPr>
          <p:spPr>
            <a:xfrm>
              <a:off x="7936464" y="3770677"/>
              <a:ext cx="1095679" cy="482452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1 100</a:t>
              </a:r>
            </a:p>
          </p:txBody>
        </p:sp>
        <p:sp>
          <p:nvSpPr>
            <p:cNvPr id="18" name="Espace réservé du texte 8">
              <a:extLst>
                <a:ext uri="{FF2B5EF4-FFF2-40B4-BE49-F238E27FC236}">
                  <a16:creationId xmlns:a16="http://schemas.microsoft.com/office/drawing/2014/main" id="{061475FA-A091-1D4F-5B7A-D859681D1608}"/>
                </a:ext>
              </a:extLst>
            </p:cNvPr>
            <p:cNvSpPr txBox="1">
              <a:spLocks/>
            </p:cNvSpPr>
            <p:nvPr/>
          </p:nvSpPr>
          <p:spPr>
            <a:xfrm>
              <a:off x="7949326" y="4190194"/>
              <a:ext cx="1515797" cy="504501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EDUCATEURS DIPLÔMES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B358C00-D451-A775-3F6D-DB78FB430FCB}"/>
              </a:ext>
            </a:extLst>
          </p:cNvPr>
          <p:cNvGrpSpPr/>
          <p:nvPr/>
        </p:nvGrpSpPr>
        <p:grpSpPr>
          <a:xfrm>
            <a:off x="6287203" y="3710882"/>
            <a:ext cx="1839768" cy="894523"/>
            <a:chOff x="6350999" y="4683644"/>
            <a:chExt cx="2490243" cy="1260639"/>
          </a:xfrm>
        </p:grpSpPr>
        <p:sp>
          <p:nvSpPr>
            <p:cNvPr id="21" name="Espace réservé du texte 7">
              <a:extLst>
                <a:ext uri="{FF2B5EF4-FFF2-40B4-BE49-F238E27FC236}">
                  <a16:creationId xmlns:a16="http://schemas.microsoft.com/office/drawing/2014/main" id="{2B0AEC26-BA57-4B05-6A9C-08B8F182B9A2}"/>
                </a:ext>
              </a:extLst>
            </p:cNvPr>
            <p:cNvSpPr txBox="1">
              <a:spLocks/>
            </p:cNvSpPr>
            <p:nvPr/>
          </p:nvSpPr>
          <p:spPr>
            <a:xfrm>
              <a:off x="7008354" y="4683644"/>
              <a:ext cx="927107" cy="49067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aseline="30000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1er </a:t>
              </a:r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 </a:t>
              </a:r>
            </a:p>
          </p:txBody>
        </p:sp>
        <p:sp>
          <p:nvSpPr>
            <p:cNvPr id="22" name="Espace réservé du texte 8">
              <a:extLst>
                <a:ext uri="{FF2B5EF4-FFF2-40B4-BE49-F238E27FC236}">
                  <a16:creationId xmlns:a16="http://schemas.microsoft.com/office/drawing/2014/main" id="{3EC88356-5AB7-F692-1342-7EEE0DA42C1D}"/>
                </a:ext>
              </a:extLst>
            </p:cNvPr>
            <p:cNvSpPr txBox="1">
              <a:spLocks/>
            </p:cNvSpPr>
            <p:nvPr/>
          </p:nvSpPr>
          <p:spPr>
            <a:xfrm>
              <a:off x="7011698" y="5100346"/>
              <a:ext cx="1829544" cy="843937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RANG MONDIAL au dernier World Skate Games </a:t>
              </a:r>
            </a:p>
          </p:txBody>
        </p:sp>
        <p:pic>
          <p:nvPicPr>
            <p:cNvPr id="23" name="Graphique 12" descr="Trophée">
              <a:extLst>
                <a:ext uri="{FF2B5EF4-FFF2-40B4-BE49-F238E27FC236}">
                  <a16:creationId xmlns:a16="http://schemas.microsoft.com/office/drawing/2014/main" id="{9FCF014B-524B-E527-24C7-E4F75BEA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0999" y="4726139"/>
              <a:ext cx="667626" cy="667626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8661AC8-6371-1482-79DC-68528DB86697}"/>
              </a:ext>
            </a:extLst>
          </p:cNvPr>
          <p:cNvGrpSpPr/>
          <p:nvPr/>
        </p:nvGrpSpPr>
        <p:grpSpPr>
          <a:xfrm>
            <a:off x="4147012" y="2014782"/>
            <a:ext cx="4163220" cy="538068"/>
            <a:chOff x="3995590" y="2861106"/>
            <a:chExt cx="5635182" cy="758292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272EA36-1530-E2F9-D1F7-52F97B2FD9E7}"/>
                </a:ext>
              </a:extLst>
            </p:cNvPr>
            <p:cNvCxnSpPr>
              <a:cxnSpLocks/>
            </p:cNvCxnSpPr>
            <p:nvPr/>
          </p:nvCxnSpPr>
          <p:spPr>
            <a:xfrm>
              <a:off x="5511867" y="2872350"/>
              <a:ext cx="0" cy="5851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EF5B62C-B4CB-1D53-9F00-AEBFA178E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590" y="2905762"/>
              <a:ext cx="1366709" cy="486425"/>
            </a:xfrm>
            <a:prstGeom prst="rect">
              <a:avLst/>
            </a:prstGeom>
            <a:effec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C9107271-FF62-6090-9703-66B56D7C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4634" y="3096539"/>
              <a:ext cx="451553" cy="451552"/>
            </a:xfrm>
            <a:prstGeom prst="rect">
              <a:avLst/>
            </a:prstGeom>
          </p:spPr>
        </p:pic>
        <p:sp>
          <p:nvSpPr>
            <p:cNvPr id="28" name="Espace réservé du texte 8">
              <a:extLst>
                <a:ext uri="{FF2B5EF4-FFF2-40B4-BE49-F238E27FC236}">
                  <a16:creationId xmlns:a16="http://schemas.microsoft.com/office/drawing/2014/main" id="{4E36B5EE-1979-7ED6-7DC8-83F244DDB110}"/>
                </a:ext>
              </a:extLst>
            </p:cNvPr>
            <p:cNvSpPr>
              <a:spLocks noGrp="1"/>
            </p:cNvSpPr>
            <p:nvPr/>
          </p:nvSpPr>
          <p:spPr>
            <a:xfrm>
              <a:off x="5625554" y="2861106"/>
              <a:ext cx="4005218" cy="75829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1pPr>
              <a:lvl2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2pPr>
              <a:lvl3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3pPr>
              <a:lvl4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4pPr>
              <a:lvl5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Création en 1910</a:t>
              </a:r>
            </a:p>
            <a:p>
              <a:r>
                <a:rPr lang="fr-FR" sz="1100"/>
                <a:t>Fédération olympique délégataire</a:t>
              </a:r>
            </a:p>
            <a:p>
              <a:endParaRPr lang="fr-FR" sz="1100"/>
            </a:p>
          </p:txBody>
        </p:sp>
      </p:grpSp>
      <p:pic>
        <p:nvPicPr>
          <p:cNvPr id="29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4EC0A28-A5E8-CF3C-867D-C6985A0B7B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59" y="1897019"/>
            <a:ext cx="1672791" cy="2107164"/>
          </a:xfrm>
          <a:prstGeom prst="rect">
            <a:avLst/>
          </a:prstGeom>
        </p:spPr>
      </p:pic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E354DFE-53B6-4515-F409-A51FB83B2C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C000"/>
                </a:solidFill>
              </a:rPr>
              <a:t>MÉDICOSPORT-SANTÉ©</a:t>
            </a:r>
            <a:br>
              <a:rPr lang="fr-FR" dirty="0"/>
            </a:br>
            <a:r>
              <a:rPr lang="fr-FR" sz="1800" dirty="0"/>
              <a:t>Dictionnaire à visé médical du sport*</a:t>
            </a:r>
            <a:endParaRPr dirty="0"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49" y="1300899"/>
            <a:ext cx="7830017" cy="511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01600" indent="0">
              <a:buNone/>
            </a:pPr>
            <a:r>
              <a:rPr lang="fr-FR" sz="1100" dirty="0">
                <a:ea typeface="+mn-lt"/>
                <a:cs typeface="+mn-lt"/>
              </a:rPr>
              <a:t>Dans des conditions optimales de pratique, l’activité sportive peut induire des bénéfices pour la santé. </a:t>
            </a:r>
            <a:r>
              <a:rPr lang="fr-FR" sz="1100">
                <a:ea typeface="+mn-lt"/>
                <a:cs typeface="+mn-lt"/>
              </a:rPr>
              <a:t>Le MÉDICOSPORT-SANTÉ*  </a:t>
            </a:r>
            <a:r>
              <a:rPr lang="fr-FR" sz="1100" dirty="0">
                <a:ea typeface="+mn-lt"/>
                <a:cs typeface="+mn-lt"/>
              </a:rPr>
              <a:t>les bénéfices sont classé en quatre familles.</a:t>
            </a:r>
            <a:endParaRPr lang="fr-FR" sz="1100" dirty="0"/>
          </a:p>
          <a:p>
            <a:pPr marL="101600" indent="0" algn="l">
              <a:buNone/>
            </a:pPr>
            <a:endParaRPr lang="fr-FR"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 5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EA9CE54D-D41E-97AC-FD7F-59597C33A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" r="-298" b="45236"/>
          <a:stretch/>
        </p:blipFill>
        <p:spPr>
          <a:xfrm>
            <a:off x="773575" y="1888185"/>
            <a:ext cx="3528302" cy="237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6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B65B5AF5-525C-07FF-5308-A91307E6A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0" r="146" b="-117"/>
          <a:stretch/>
        </p:blipFill>
        <p:spPr>
          <a:xfrm>
            <a:off x="4761157" y="2284197"/>
            <a:ext cx="3528302" cy="19171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BFE58B-7CA2-10AF-657C-DAFE097D52AF}"/>
              </a:ext>
            </a:extLst>
          </p:cNvPr>
          <p:cNvSpPr txBox="1"/>
          <p:nvPr/>
        </p:nvSpPr>
        <p:spPr>
          <a:xfrm>
            <a:off x="1185490" y="4411753"/>
            <a:ext cx="6778710" cy="415498"/>
          </a:xfrm>
          <a:prstGeom prst="rect">
            <a:avLst/>
          </a:prstGeom>
          <a:solidFill>
            <a:srgbClr val="FF70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Saira SemiCondensed Light"/>
              </a:rPr>
              <a:t>*Le MÉDICOSPORT-SANTÉ a été créé par la commission médicale du Comité national olympique et sportif français avec la collaboration de la Société française de médecine, de l’exercice et du sport. </a:t>
            </a:r>
            <a:endParaRPr lang="fr-FR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7D534993-159E-2031-8371-D04264C00C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7CD937-3A56-D9EB-5DBB-895E4F56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650" y="659987"/>
            <a:ext cx="4739271" cy="454800"/>
          </a:xfrm>
        </p:spPr>
        <p:txBody>
          <a:bodyPr/>
          <a:lstStyle/>
          <a:p>
            <a:pPr marL="50800" indent="0">
              <a:buNone/>
            </a:pPr>
            <a:r>
              <a:rPr lang="fr-FR" sz="2000" b="1">
                <a:solidFill>
                  <a:srgbClr val="FFC000"/>
                </a:solidFill>
              </a:rPr>
              <a:t>Impact </a:t>
            </a:r>
            <a:r>
              <a:rPr lang="fr-FR" sz="2000"/>
              <a:t>positif </a:t>
            </a:r>
            <a:endParaRPr lang="fr-FR"/>
          </a:p>
          <a:p>
            <a:pPr marL="50800" indent="0">
              <a:buNone/>
            </a:pPr>
            <a:r>
              <a:rPr lang="fr-FR" sz="2000"/>
              <a:t>d’une pratique régulière du roller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D38567-4A1F-BFB0-283E-FF9332A48B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4" name="Google Shape;2303;p18">
            <a:extLst>
              <a:ext uri="{FF2B5EF4-FFF2-40B4-BE49-F238E27FC236}">
                <a16:creationId xmlns:a16="http://schemas.microsoft.com/office/drawing/2014/main" id="{5DC14F9A-AD84-D129-A836-A6547D0FBC89}"/>
              </a:ext>
            </a:extLst>
          </p:cNvPr>
          <p:cNvSpPr txBox="1">
            <a:spLocks/>
          </p:cNvSpPr>
          <p:nvPr/>
        </p:nvSpPr>
        <p:spPr>
          <a:xfrm>
            <a:off x="1043470" y="1462475"/>
            <a:ext cx="3621000" cy="33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▰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ira SemiCondensed Light"/>
              <a:buChar char="▱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▸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r>
              <a:rPr lang="fr-FR" sz="1600">
                <a:ea typeface="+mn-lt"/>
                <a:cs typeface="+mn-lt"/>
              </a:rPr>
              <a:t>Prévention des effets de l'inactivité et de la sédentarité </a:t>
            </a:r>
            <a:endParaRPr lang="fr-FR" sz="16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Augmentation de l'endurance (capacité cardio-respiratoire)</a:t>
            </a:r>
          </a:p>
          <a:p>
            <a:pPr lvl="1"/>
            <a:r>
              <a:rPr lang="fr-FR" sz="1200">
                <a:ea typeface="+mn-lt"/>
                <a:cs typeface="+mn-lt"/>
              </a:rPr>
              <a:t>Maintien ou augmentation de l'endurance musculaire, de la force musculaire, de la masse musculaire, de la proprioception, de la souplesse et du bien-être psychique</a:t>
            </a:r>
            <a:endParaRPr lang="fr-FR" sz="1200">
              <a:cs typeface="Calibri"/>
            </a:endParaRPr>
          </a:p>
          <a:p>
            <a:r>
              <a:rPr lang="fr-FR" sz="1600">
                <a:ea typeface="+mn-lt"/>
                <a:cs typeface="+mn-lt"/>
              </a:rPr>
              <a:t>Qualité de vie </a:t>
            </a:r>
            <a:endParaRPr lang="fr-FR" sz="18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Amélioration de l'estime de soi</a:t>
            </a:r>
            <a:endParaRPr lang="fr-FR" sz="12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Lutte contre l'isolement social</a:t>
            </a:r>
            <a:endParaRPr lang="fr-FR" sz="18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Réduction du stress et de l'anxiété</a:t>
            </a:r>
            <a:endParaRPr lang="fr-FR" sz="1800">
              <a:cs typeface="Calibri"/>
            </a:endParaRPr>
          </a:p>
        </p:txBody>
      </p:sp>
      <p:pic>
        <p:nvPicPr>
          <p:cNvPr id="5" name="Image 6" descr="Une image contenant dessin humoristique, graphisme, clipart">
            <a:extLst>
              <a:ext uri="{FF2B5EF4-FFF2-40B4-BE49-F238E27FC236}">
                <a16:creationId xmlns:a16="http://schemas.microsoft.com/office/drawing/2014/main" id="{0579F425-6BCB-E9AE-A040-C7114C7A0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Objectifs</a:t>
            </a:r>
            <a:endParaRPr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7558234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200"/>
              <a:t>Donner le goût d’une </a:t>
            </a:r>
            <a:r>
              <a:rPr lang="fr-FR" sz="1200" b="1"/>
              <a:t>pratique sportive socialisante </a:t>
            </a:r>
            <a:r>
              <a:rPr lang="fr-FR" sz="1200"/>
              <a:t>pour lutter contre la </a:t>
            </a:r>
            <a:r>
              <a:rPr lang="fr-FR" sz="1200" b="1"/>
              <a:t>sédentarité</a:t>
            </a:r>
            <a:r>
              <a:rPr lang="fr-FR" sz="1200"/>
              <a:t>, </a:t>
            </a:r>
            <a:r>
              <a:rPr lang="fr-FR" sz="1200" b="1"/>
              <a:t>l’isolement</a:t>
            </a:r>
            <a:r>
              <a:rPr lang="fr-FR" sz="1200"/>
              <a:t> et les </a:t>
            </a:r>
            <a:r>
              <a:rPr lang="fr-FR" sz="1200" b="1"/>
              <a:t>risques d’addictions </a:t>
            </a:r>
            <a:r>
              <a:rPr lang="fr-FR" sz="1200"/>
              <a:t>notamment à l’utilisation des téléphones. </a:t>
            </a:r>
            <a:endParaRPr lang="fr-FR"/>
          </a:p>
          <a:p>
            <a:pPr marL="171450" indent="-171450"/>
            <a:endParaRPr lang="fr-FR" sz="1200"/>
          </a:p>
          <a:p>
            <a:pPr marL="0" indent="0">
              <a:buNone/>
            </a:pPr>
            <a:r>
              <a:rPr lang="fr-FR" sz="1200"/>
              <a:t>Concrètement, ce projet a pour but :  </a:t>
            </a:r>
          </a:p>
          <a:p>
            <a:pPr lvl="1"/>
            <a:r>
              <a:rPr lang="fr-FR" sz="1200"/>
              <a:t>D’augmenter la pratique hebdomadaire d’activité physique </a:t>
            </a:r>
          </a:p>
          <a:p>
            <a:pPr lvl="1"/>
            <a:r>
              <a:rPr lang="fr-FR" sz="1200"/>
              <a:t>D’explorer les capacités sociales, physiques et artistiques </a:t>
            </a:r>
          </a:p>
          <a:p>
            <a:pPr lvl="1"/>
            <a:r>
              <a:rPr lang="fr-FR" sz="1200"/>
              <a:t>D’améliorer la socialisation, le partage et les activités de groupe</a:t>
            </a:r>
          </a:p>
          <a:p>
            <a:pPr lvl="1"/>
            <a:r>
              <a:rPr lang="fr-FR" sz="1200"/>
              <a:t>De découvrir les bons usages de communication sur Internet </a:t>
            </a:r>
          </a:p>
          <a:p>
            <a:pPr lvl="1"/>
            <a:r>
              <a:rPr lang="fr-FR" sz="1200"/>
              <a:t>De sensibiliser aux risques de l'utilisation excessive des téléphones </a:t>
            </a:r>
          </a:p>
          <a:p>
            <a:pPr lvl="1"/>
            <a:r>
              <a:rPr lang="fr-FR" sz="1200"/>
              <a:t>De sensibiliser aux risques des nouvelles technologies </a:t>
            </a:r>
            <a:endParaRPr lang="fr-FR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71BF4727-9EA1-5D4A-81A3-3D8AB0BA5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BE04F-1FE5-7FE1-AD63-815697444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Méthode : temps sportif  </a:t>
            </a:r>
            <a:r>
              <a:rPr lang="fr-FR">
                <a:solidFill>
                  <a:srgbClr val="FFC000"/>
                </a:solidFill>
              </a:rPr>
              <a:t>2 heures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74E28A2C-238F-3D6E-2DAC-EE974A00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10207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F6726F31-1ABF-663B-36B4-12A4B4AD26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0361C0-DB61-7EE7-403C-5FC9362D0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69652D8-725A-2A60-3A10-0B0B9FCF2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280584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AFDB41C-8D35-B2A7-532D-82B0A45E512D}"/>
              </a:ext>
            </a:extLst>
          </p:cNvPr>
          <p:cNvSpPr txBox="1"/>
          <p:nvPr/>
        </p:nvSpPr>
        <p:spPr>
          <a:xfrm>
            <a:off x="642306" y="1235356"/>
            <a:ext cx="4830724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sym typeface="Bebas Neue"/>
              </a:rPr>
              <a:t>Méthode : « temps éducatif » </a:t>
            </a:r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"/>
                <a:sym typeface="Bebas Neue"/>
              </a:rPr>
              <a:t>2 heures</a:t>
            </a:r>
          </a:p>
          <a:p>
            <a:r>
              <a:rPr lang="fr-FR" i="1">
                <a:solidFill>
                  <a:srgbClr val="FFC000"/>
                </a:solidFill>
                <a:latin typeface="Saira SemiCondensed Light"/>
              </a:rPr>
              <a:t>Sur les temps de début et fin de séance : </a:t>
            </a:r>
          </a:p>
          <a:p>
            <a:endParaRPr lang="fr-FR"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6575D435-287A-1F05-0697-23FCAE8C86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7455"/>
      </p:ext>
    </p:extLst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37092702E09498B39D4583AEEBA01" ma:contentTypeVersion="9" ma:contentTypeDescription="Crée un document." ma:contentTypeScope="" ma:versionID="dc3bfb8a6720af7e3fdb73eea637b8e3">
  <xsd:schema xmlns:xsd="http://www.w3.org/2001/XMLSchema" xmlns:xs="http://www.w3.org/2001/XMLSchema" xmlns:p="http://schemas.microsoft.com/office/2006/metadata/properties" xmlns:ns2="dd5248ff-12e6-4627-8f24-ddbf1eeb033f" xmlns:ns3="f2e0fce5-ef06-40b5-a4c5-2a4e909950bd" targetNamespace="http://schemas.microsoft.com/office/2006/metadata/properties" ma:root="true" ma:fieldsID="9fa14b62bb0c3f6a9abbf514959df06e" ns2:_="" ns3:_="">
    <xsd:import namespace="dd5248ff-12e6-4627-8f24-ddbf1eeb033f"/>
    <xsd:import namespace="f2e0fce5-ef06-40b5-a4c5-2a4e90995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248ff-12e6-4627-8f24-ddbf1eeb0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0fce5-ef06-40b5-a4c5-2a4e90995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BD3FBD-7671-434A-9B20-4D2BE1052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248ff-12e6-4627-8f24-ddbf1eeb033f"/>
    <ds:schemaRef ds:uri="f2e0fce5-ef06-40b5-a4c5-2a4e90995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E44AED-6850-40D4-8BAE-403281F8F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1534B-1819-4BAB-A688-93E688A97E75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dd5248ff-12e6-4627-8f24-ddbf1eeb033f"/>
    <ds:schemaRef ds:uri="http://schemas.openxmlformats.org/package/2006/metadata/core-properties"/>
    <ds:schemaRef ds:uri="f2e0fce5-ef06-40b5-a4c5-2a4e909950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737</Words>
  <Application>Microsoft Office PowerPoint</Application>
  <PresentationFormat>Affichage à l'écran (16:9)</PresentationFormat>
  <Paragraphs>117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Calibri Light</vt:lpstr>
      <vt:lpstr>Bebas Neue</vt:lpstr>
      <vt:lpstr>Rockwell</vt:lpstr>
      <vt:lpstr>Saira SemiCondensed Light</vt:lpstr>
      <vt:lpstr>Arial</vt:lpstr>
      <vt:lpstr>Calibri</vt:lpstr>
      <vt:lpstr>Regan template</vt:lpstr>
      <vt:lpstr>Conception personnalisée</vt:lpstr>
      <vt:lpstr>2 heures de sport  de plus au collège</vt:lpstr>
      <vt:lpstr>Constats</vt:lpstr>
      <vt:lpstr>Recommandations Activités physiques pour les adolescents (source : pôle ressources national sport, santé, bien-être - ANSES)</vt:lpstr>
      <vt:lpstr>La Fédération Française de Roller et Skateboard (FFRS)</vt:lpstr>
      <vt:lpstr>MÉDICOSPORT-SANTÉ© Dictionnaire à visé médical du sport*</vt:lpstr>
      <vt:lpstr>Présentation PowerPoint</vt:lpstr>
      <vt:lpstr>Objectifs</vt:lpstr>
      <vt:lpstr>Méthode : temps sportif  2 heures</vt:lpstr>
      <vt:lpstr>Présentation PowerPoint</vt:lpstr>
      <vt:lpstr>Présentation PowerPoint</vt:lpstr>
      <vt:lpstr>Activités</vt:lpstr>
      <vt:lpstr>Séance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2H-ROLLER</dc:title>
  <dc:creator>Thierry CADET</dc:creator>
  <cp:lastModifiedBy>Thierry CADET</cp:lastModifiedBy>
  <cp:revision>3</cp:revision>
  <dcterms:modified xsi:type="dcterms:W3CDTF">2023-08-29T07:59:00Z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0x01010082C37092702E09498B39D4583AEEBA01</vt:lpwstr>
  </property>
</Properties>
</file>