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0" r:id="rId4"/>
    <p:sldMasterId id="2147483677" r:id="rId5"/>
  </p:sldMasterIdLst>
  <p:notesMasterIdLst>
    <p:notesMasterId r:id="rId18"/>
  </p:notesMasterIdLst>
  <p:sldIdLst>
    <p:sldId id="308" r:id="rId6"/>
    <p:sldId id="257" r:id="rId7"/>
    <p:sldId id="306" r:id="rId8"/>
    <p:sldId id="298" r:id="rId9"/>
    <p:sldId id="295" r:id="rId10"/>
    <p:sldId id="297" r:id="rId11"/>
    <p:sldId id="305" r:id="rId12"/>
    <p:sldId id="301" r:id="rId13"/>
    <p:sldId id="302" r:id="rId14"/>
    <p:sldId id="303" r:id="rId15"/>
    <p:sldId id="300" r:id="rId16"/>
    <p:sldId id="304" r:id="rId17"/>
  </p:sldIdLst>
  <p:sldSz cx="9144000" cy="5143500" type="screen16x9"/>
  <p:notesSz cx="6858000" cy="9144000"/>
  <p:embeddedFontLst>
    <p:embeddedFont>
      <p:font typeface="Bebas Neue" panose="020B0606020202050201" pitchFamily="2" charset="0"/>
      <p:regular r:id="rId19"/>
      <p:bold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Calibri Light" panose="020F0302020204030204" pitchFamily="34" charset="0"/>
      <p:regular r:id="rId25"/>
      <p:italic r:id="rId26"/>
    </p:embeddedFont>
    <p:embeddedFont>
      <p:font typeface="Rockwell" panose="02060603020205020403" pitchFamily="18" charset="0"/>
      <p:regular r:id="rId27"/>
      <p:bold r:id="rId28"/>
      <p:italic r:id="rId29"/>
      <p:boldItalic r:id="rId30"/>
    </p:embeddedFont>
    <p:embeddedFont>
      <p:font typeface="Saira SemiCondensed Light" panose="020B0604020202020204" charset="0"/>
      <p:regular r:id="rId31"/>
      <p:bold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7399"/>
    <a:srgbClr val="66B2D5"/>
    <a:srgbClr val="EF03BC"/>
    <a:srgbClr val="FF6146"/>
    <a:srgbClr val="FFA98F"/>
    <a:srgbClr val="F49C6A"/>
    <a:srgbClr val="FF7045"/>
    <a:srgbClr val="FFC000"/>
    <a:srgbClr val="EA9E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A2BB69D-0BA1-4532-97E1-5467E2F29215}" v="32" dt="2023-08-29T08:56:41.443"/>
  </p1510:revLst>
</p1510:revInfo>
</file>

<file path=ppt/tableStyles.xml><?xml version="1.0" encoding="utf-8"?>
<a:tblStyleLst xmlns:a="http://schemas.openxmlformats.org/drawingml/2006/main" def="{5BC62F8C-F8CE-4770-8A17-DA221E23A3AE}">
  <a:tblStyle styleId="{5BC62F8C-F8CE-4770-8A17-DA221E23A3A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4EBB986A-41FD-4C73-84F1-7ECE0BEDFBC9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56"/>
    <p:restoredTop sz="94684"/>
  </p:normalViewPr>
  <p:slideViewPr>
    <p:cSldViewPr snapToGrid="0">
      <p:cViewPr varScale="1">
        <p:scale>
          <a:sx n="131" d="100"/>
          <a:sy n="131" d="100"/>
        </p:scale>
        <p:origin x="132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21" Type="http://schemas.openxmlformats.org/officeDocument/2006/relationships/font" Target="fonts/font3.fntdata"/><Relationship Id="rId34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font" Target="fonts/font7.fntdata"/><Relationship Id="rId33" Type="http://schemas.openxmlformats.org/officeDocument/2006/relationships/presProps" Target="presProps.xml"/><Relationship Id="rId38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font" Target="fonts/font6.fntdata"/><Relationship Id="rId32" Type="http://schemas.openxmlformats.org/officeDocument/2006/relationships/font" Target="fonts/font14.fntdata"/><Relationship Id="rId37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36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theme" Target="theme/theme1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ierry CADET" userId="b101cd6a-29dd-40db-8309-ffcac1ec0940" providerId="ADAL" clId="{0A2BB69D-0BA1-4532-97E1-5467E2F29215}"/>
    <pc:docChg chg="modSld">
      <pc:chgData name="Thierry CADET" userId="b101cd6a-29dd-40db-8309-ffcac1ec0940" providerId="ADAL" clId="{0A2BB69D-0BA1-4532-97E1-5467E2F29215}" dt="2023-08-29T08:56:41.442" v="42"/>
      <pc:docMkLst>
        <pc:docMk/>
      </pc:docMkLst>
      <pc:sldChg chg="setBg">
        <pc:chgData name="Thierry CADET" userId="b101cd6a-29dd-40db-8309-ffcac1ec0940" providerId="ADAL" clId="{0A2BB69D-0BA1-4532-97E1-5467E2F29215}" dt="2023-08-29T08:40:26.258" v="32"/>
        <pc:sldMkLst>
          <pc:docMk/>
          <pc:sldMk cId="1196358111" sldId="297"/>
        </pc:sldMkLst>
      </pc:sldChg>
      <pc:sldChg chg="setBg">
        <pc:chgData name="Thierry CADET" userId="b101cd6a-29dd-40db-8309-ffcac1ec0940" providerId="ADAL" clId="{0A2BB69D-0BA1-4532-97E1-5467E2F29215}" dt="2023-08-29T08:56:41.442" v="42"/>
        <pc:sldMkLst>
          <pc:docMk/>
          <pc:sldMk cId="234603984" sldId="300"/>
        </pc:sldMkLst>
      </pc:sldChg>
      <pc:sldChg chg="setBg">
        <pc:chgData name="Thierry CADET" userId="b101cd6a-29dd-40db-8309-ffcac1ec0940" providerId="ADAL" clId="{0A2BB69D-0BA1-4532-97E1-5467E2F29215}" dt="2023-08-29T08:43:41.591" v="34"/>
        <pc:sldMkLst>
          <pc:docMk/>
          <pc:sldMk cId="3889825431" sldId="301"/>
        </pc:sldMkLst>
      </pc:sldChg>
      <pc:sldChg chg="setBg">
        <pc:chgData name="Thierry CADET" userId="b101cd6a-29dd-40db-8309-ffcac1ec0940" providerId="ADAL" clId="{0A2BB69D-0BA1-4532-97E1-5467E2F29215}" dt="2023-08-29T08:49:14.285" v="36"/>
        <pc:sldMkLst>
          <pc:docMk/>
          <pc:sldMk cId="2489847455" sldId="302"/>
        </pc:sldMkLst>
      </pc:sldChg>
      <pc:sldChg chg="setBg">
        <pc:chgData name="Thierry CADET" userId="b101cd6a-29dd-40db-8309-ffcac1ec0940" providerId="ADAL" clId="{0A2BB69D-0BA1-4532-97E1-5467E2F29215}" dt="2023-08-29T08:54:59.022" v="40"/>
        <pc:sldMkLst>
          <pc:docMk/>
          <pc:sldMk cId="1228645678" sldId="303"/>
        </pc:sldMkLst>
      </pc:sldChg>
      <pc:sldChg chg="modSp mod setBg">
        <pc:chgData name="Thierry CADET" userId="b101cd6a-29dd-40db-8309-ffcac1ec0940" providerId="ADAL" clId="{0A2BB69D-0BA1-4532-97E1-5467E2F29215}" dt="2023-08-29T08:31:04.255" v="26"/>
        <pc:sldMkLst>
          <pc:docMk/>
          <pc:sldMk cId="618170891" sldId="308"/>
        </pc:sldMkLst>
        <pc:spChg chg="mod">
          <ac:chgData name="Thierry CADET" userId="b101cd6a-29dd-40db-8309-ffcac1ec0940" providerId="ADAL" clId="{0A2BB69D-0BA1-4532-97E1-5467E2F29215}" dt="2023-08-22T08:55:25.818" v="9" actId="207"/>
          <ac:spMkLst>
            <pc:docMk/>
            <pc:sldMk cId="618170891" sldId="308"/>
            <ac:spMk id="3" creationId="{F3B54F65-2038-BA78-0405-471D5621ECD3}"/>
          </ac:spMkLst>
        </pc:spChg>
        <pc:spChg chg="mod">
          <ac:chgData name="Thierry CADET" userId="b101cd6a-29dd-40db-8309-ffcac1ec0940" providerId="ADAL" clId="{0A2BB69D-0BA1-4532-97E1-5467E2F29215}" dt="2023-08-22T08:55:36.042" v="10" actId="688"/>
          <ac:spMkLst>
            <pc:docMk/>
            <pc:sldMk cId="618170891" sldId="308"/>
            <ac:spMk id="7" creationId="{CD432766-7239-264B-4B80-A1D4E3A92204}"/>
          </ac:spMkLst>
        </pc:spChg>
      </pc:sldChg>
    </pc:docChg>
  </pc:docChgLst>
  <pc:docChgLst>
    <pc:chgData name="Marine Montesinos" userId="S::marine.montesinos@ffroller-skateboard.com::886d5c28-4fcf-4526-9ac0-a466014c5fd2" providerId="AD" clId="Web-{BA7F415D-AF63-42EC-8C25-5F20050BCF94}"/>
    <pc:docChg chg="delSld">
      <pc:chgData name="Marine Montesinos" userId="S::marine.montesinos@ffroller-skateboard.com::886d5c28-4fcf-4526-9ac0-a466014c5fd2" providerId="AD" clId="Web-{BA7F415D-AF63-42EC-8C25-5F20050BCF94}" dt="2023-07-26T13:42:52.071" v="0"/>
      <pc:docMkLst>
        <pc:docMk/>
      </pc:docMkLst>
      <pc:sldChg chg="del">
        <pc:chgData name="Marine Montesinos" userId="S::marine.montesinos@ffroller-skateboard.com::886d5c28-4fcf-4526-9ac0-a466014c5fd2" providerId="AD" clId="Web-{BA7F415D-AF63-42EC-8C25-5F20050BCF94}" dt="2023-07-26T13:42:52.071" v="0"/>
        <pc:sldMkLst>
          <pc:docMk/>
          <pc:sldMk cId="2260778086" sldId="305"/>
        </pc:sldMkLst>
      </pc:sldChg>
    </pc:docChg>
  </pc:docChgLst>
  <pc:docChgLst>
    <pc:chgData name="Marine Montesinos" userId="886d5c28-4fcf-4526-9ac0-a466014c5fd2" providerId="ADAL" clId="{DEC2E027-2949-E84D-8D24-C27C95C19F5B}"/>
    <pc:docChg chg="undo custSel addSld delSld modSld delMainMaster">
      <pc:chgData name="Marine Montesinos" userId="886d5c28-4fcf-4526-9ac0-a466014c5fd2" providerId="ADAL" clId="{DEC2E027-2949-E84D-8D24-C27C95C19F5B}" dt="2023-08-28T17:25:59.049" v="255"/>
      <pc:docMkLst>
        <pc:docMk/>
      </pc:docMkLst>
      <pc:sldChg chg="modSp add del mod setBg">
        <pc:chgData name="Marine Montesinos" userId="886d5c28-4fcf-4526-9ac0-a466014c5fd2" providerId="ADAL" clId="{DEC2E027-2949-E84D-8D24-C27C95C19F5B}" dt="2023-08-22T07:17:19.640" v="20" actId="2696"/>
        <pc:sldMkLst>
          <pc:docMk/>
          <pc:sldMk cId="0" sldId="256"/>
        </pc:sldMkLst>
        <pc:spChg chg="mod">
          <ac:chgData name="Marine Montesinos" userId="886d5c28-4fcf-4526-9ac0-a466014c5fd2" providerId="ADAL" clId="{DEC2E027-2949-E84D-8D24-C27C95C19F5B}" dt="2023-08-22T07:15:31.258" v="13" actId="20577"/>
          <ac:spMkLst>
            <pc:docMk/>
            <pc:sldMk cId="0" sldId="256"/>
            <ac:spMk id="3" creationId="{F3B54F65-2038-BA78-0405-471D5621ECD3}"/>
          </ac:spMkLst>
        </pc:spChg>
        <pc:spChg chg="mod">
          <ac:chgData name="Marine Montesinos" userId="886d5c28-4fcf-4526-9ac0-a466014c5fd2" providerId="ADAL" clId="{DEC2E027-2949-E84D-8D24-C27C95C19F5B}" dt="2023-08-22T07:15:12.712" v="0" actId="400"/>
          <ac:spMkLst>
            <pc:docMk/>
            <pc:sldMk cId="0" sldId="256"/>
            <ac:spMk id="2264" creationId="{00000000-0000-0000-0000-000000000000}"/>
          </ac:spMkLst>
        </pc:spChg>
      </pc:sldChg>
      <pc:sldChg chg="addSp modSp">
        <pc:chgData name="Marine Montesinos" userId="886d5c28-4fcf-4526-9ac0-a466014c5fd2" providerId="ADAL" clId="{DEC2E027-2949-E84D-8D24-C27C95C19F5B}" dt="2023-08-28T17:25:13.828" v="245"/>
        <pc:sldMkLst>
          <pc:docMk/>
          <pc:sldMk cId="0" sldId="257"/>
        </pc:sldMkLst>
        <pc:picChg chg="add mod">
          <ac:chgData name="Marine Montesinos" userId="886d5c28-4fcf-4526-9ac0-a466014c5fd2" providerId="ADAL" clId="{DEC2E027-2949-E84D-8D24-C27C95C19F5B}" dt="2023-08-28T17:25:13.828" v="245"/>
          <ac:picMkLst>
            <pc:docMk/>
            <pc:sldMk cId="0" sldId="257"/>
            <ac:picMk id="3" creationId="{D33555F4-97A9-89F4-B2BF-3B1DBBA1096C}"/>
          </ac:picMkLst>
        </pc:picChg>
      </pc:sldChg>
      <pc:sldChg chg="addSp modSp add del">
        <pc:chgData name="Marine Montesinos" userId="886d5c28-4fcf-4526-9ac0-a466014c5fd2" providerId="ADAL" clId="{DEC2E027-2949-E84D-8D24-C27C95C19F5B}" dt="2023-08-28T17:25:19.877" v="248"/>
        <pc:sldMkLst>
          <pc:docMk/>
          <pc:sldMk cId="1489563712" sldId="295"/>
        </pc:sldMkLst>
        <pc:picChg chg="add mod">
          <ac:chgData name="Marine Montesinos" userId="886d5c28-4fcf-4526-9ac0-a466014c5fd2" providerId="ADAL" clId="{DEC2E027-2949-E84D-8D24-C27C95C19F5B}" dt="2023-08-28T17:25:19.877" v="248"/>
          <ac:picMkLst>
            <pc:docMk/>
            <pc:sldMk cId="1489563712" sldId="295"/>
            <ac:picMk id="4" creationId="{15F84F9C-8880-AC48-F26D-6923820FC789}"/>
          </ac:picMkLst>
        </pc:picChg>
      </pc:sldChg>
      <pc:sldChg chg="addSp modSp">
        <pc:chgData name="Marine Montesinos" userId="886d5c28-4fcf-4526-9ac0-a466014c5fd2" providerId="ADAL" clId="{DEC2E027-2949-E84D-8D24-C27C95C19F5B}" dt="2023-08-28T17:25:21.298" v="249"/>
        <pc:sldMkLst>
          <pc:docMk/>
          <pc:sldMk cId="1196358111" sldId="297"/>
        </pc:sldMkLst>
        <pc:picChg chg="add mod">
          <ac:chgData name="Marine Montesinos" userId="886d5c28-4fcf-4526-9ac0-a466014c5fd2" providerId="ADAL" clId="{DEC2E027-2949-E84D-8D24-C27C95C19F5B}" dt="2023-08-28T17:25:21.298" v="249"/>
          <ac:picMkLst>
            <pc:docMk/>
            <pc:sldMk cId="1196358111" sldId="297"/>
            <ac:picMk id="5" creationId="{B554FCB8-166A-C507-8B84-57CD9F978888}"/>
          </ac:picMkLst>
        </pc:picChg>
      </pc:sldChg>
      <pc:sldChg chg="addSp modSp mod">
        <pc:chgData name="Marine Montesinos" userId="886d5c28-4fcf-4526-9ac0-a466014c5fd2" providerId="ADAL" clId="{DEC2E027-2949-E84D-8D24-C27C95C19F5B}" dt="2023-08-28T17:25:16.860" v="247"/>
        <pc:sldMkLst>
          <pc:docMk/>
          <pc:sldMk cId="3688701873" sldId="298"/>
        </pc:sldMkLst>
        <pc:spChg chg="mod">
          <ac:chgData name="Marine Montesinos" userId="886d5c28-4fcf-4526-9ac0-a466014c5fd2" providerId="ADAL" clId="{DEC2E027-2949-E84D-8D24-C27C95C19F5B}" dt="2023-08-22T08:46:36.553" v="218" actId="27636"/>
          <ac:spMkLst>
            <pc:docMk/>
            <pc:sldMk cId="3688701873" sldId="298"/>
            <ac:spMk id="28" creationId="{4E36B5EE-1979-7ED6-7DC8-83F244DDB110}"/>
          </ac:spMkLst>
        </pc:spChg>
        <pc:picChg chg="add mod">
          <ac:chgData name="Marine Montesinos" userId="886d5c28-4fcf-4526-9ac0-a466014c5fd2" providerId="ADAL" clId="{DEC2E027-2949-E84D-8D24-C27C95C19F5B}" dt="2023-08-28T17:25:16.860" v="247"/>
          <ac:picMkLst>
            <pc:docMk/>
            <pc:sldMk cId="3688701873" sldId="298"/>
            <ac:picMk id="2" creationId="{3C0C69D1-74E3-5003-8118-580CDBF2AAA5}"/>
          </ac:picMkLst>
        </pc:picChg>
        <pc:picChg chg="mod">
          <ac:chgData name="Marine Montesinos" userId="886d5c28-4fcf-4526-9ac0-a466014c5fd2" providerId="ADAL" clId="{DEC2E027-2949-E84D-8D24-C27C95C19F5B}" dt="2023-08-22T08:46:44.450" v="219" actId="1076"/>
          <ac:picMkLst>
            <pc:docMk/>
            <pc:sldMk cId="3688701873" sldId="298"/>
            <ac:picMk id="27" creationId="{C9107271-FF62-6090-9703-66B56D7C52CC}"/>
          </ac:picMkLst>
        </pc:picChg>
      </pc:sldChg>
      <pc:sldChg chg="addSp modSp">
        <pc:chgData name="Marine Montesinos" userId="886d5c28-4fcf-4526-9ac0-a466014c5fd2" providerId="ADAL" clId="{DEC2E027-2949-E84D-8D24-C27C95C19F5B}" dt="2023-08-28T17:25:59.049" v="255"/>
        <pc:sldMkLst>
          <pc:docMk/>
          <pc:sldMk cId="234603984" sldId="300"/>
        </pc:sldMkLst>
        <pc:picChg chg="add mod">
          <ac:chgData name="Marine Montesinos" userId="886d5c28-4fcf-4526-9ac0-a466014c5fd2" providerId="ADAL" clId="{DEC2E027-2949-E84D-8D24-C27C95C19F5B}" dt="2023-08-28T17:25:59.049" v="255"/>
          <ac:picMkLst>
            <pc:docMk/>
            <pc:sldMk cId="234603984" sldId="300"/>
            <ac:picMk id="4" creationId="{1A2263CE-C459-833B-11AF-E6CD09649F76}"/>
          </ac:picMkLst>
        </pc:picChg>
      </pc:sldChg>
      <pc:sldChg chg="addSp modSp">
        <pc:chgData name="Marine Montesinos" userId="886d5c28-4fcf-4526-9ac0-a466014c5fd2" providerId="ADAL" clId="{DEC2E027-2949-E84D-8D24-C27C95C19F5B}" dt="2023-08-28T17:25:53.289" v="253"/>
        <pc:sldMkLst>
          <pc:docMk/>
          <pc:sldMk cId="3889825431" sldId="301"/>
        </pc:sldMkLst>
        <pc:picChg chg="add mod">
          <ac:chgData name="Marine Montesinos" userId="886d5c28-4fcf-4526-9ac0-a466014c5fd2" providerId="ADAL" clId="{DEC2E027-2949-E84D-8D24-C27C95C19F5B}" dt="2023-08-28T17:25:53.289" v="253"/>
          <ac:picMkLst>
            <pc:docMk/>
            <pc:sldMk cId="3889825431" sldId="301"/>
            <ac:picMk id="3" creationId="{5103816F-3EC6-D02C-F8D2-122643CDA53A}"/>
          </ac:picMkLst>
        </pc:picChg>
      </pc:sldChg>
      <pc:sldChg chg="addSp modSp">
        <pc:chgData name="Marine Montesinos" userId="886d5c28-4fcf-4526-9ac0-a466014c5fd2" providerId="ADAL" clId="{DEC2E027-2949-E84D-8D24-C27C95C19F5B}" dt="2023-08-28T17:25:55.782" v="254"/>
        <pc:sldMkLst>
          <pc:docMk/>
          <pc:sldMk cId="2489847455" sldId="302"/>
        </pc:sldMkLst>
        <pc:picChg chg="add mod">
          <ac:chgData name="Marine Montesinos" userId="886d5c28-4fcf-4526-9ac0-a466014c5fd2" providerId="ADAL" clId="{DEC2E027-2949-E84D-8D24-C27C95C19F5B}" dt="2023-08-28T17:25:55.782" v="254"/>
          <ac:picMkLst>
            <pc:docMk/>
            <pc:sldMk cId="2489847455" sldId="302"/>
            <ac:picMk id="2" creationId="{FEE16C2D-CC27-FA0E-506D-D7DE11B260BB}"/>
          </ac:picMkLst>
        </pc:picChg>
      </pc:sldChg>
      <pc:sldChg chg="addSp modSp">
        <pc:chgData name="Marine Montesinos" userId="886d5c28-4fcf-4526-9ac0-a466014c5fd2" providerId="ADAL" clId="{DEC2E027-2949-E84D-8D24-C27C95C19F5B}" dt="2023-08-28T17:25:27.736" v="251"/>
        <pc:sldMkLst>
          <pc:docMk/>
          <pc:sldMk cId="1228645678" sldId="303"/>
        </pc:sldMkLst>
        <pc:picChg chg="add mod">
          <ac:chgData name="Marine Montesinos" userId="886d5c28-4fcf-4526-9ac0-a466014c5fd2" providerId="ADAL" clId="{DEC2E027-2949-E84D-8D24-C27C95C19F5B}" dt="2023-08-28T17:25:27.736" v="251"/>
          <ac:picMkLst>
            <pc:docMk/>
            <pc:sldMk cId="1228645678" sldId="303"/>
            <ac:picMk id="4" creationId="{CFD860B9-9974-931D-9040-637D51E9F068}"/>
          </ac:picMkLst>
        </pc:picChg>
      </pc:sldChg>
      <pc:sldChg chg="addSp modSp">
        <pc:chgData name="Marine Montesinos" userId="886d5c28-4fcf-4526-9ac0-a466014c5fd2" providerId="ADAL" clId="{DEC2E027-2949-E84D-8D24-C27C95C19F5B}" dt="2023-08-28T17:25:31.301" v="252"/>
        <pc:sldMkLst>
          <pc:docMk/>
          <pc:sldMk cId="1195951332" sldId="304"/>
        </pc:sldMkLst>
        <pc:picChg chg="add mod">
          <ac:chgData name="Marine Montesinos" userId="886d5c28-4fcf-4526-9ac0-a466014c5fd2" providerId="ADAL" clId="{DEC2E027-2949-E84D-8D24-C27C95C19F5B}" dt="2023-08-28T17:25:31.301" v="252"/>
          <ac:picMkLst>
            <pc:docMk/>
            <pc:sldMk cId="1195951332" sldId="304"/>
            <ac:picMk id="4" creationId="{498A1FF6-DE14-E07B-38EF-70BF6789A0DC}"/>
          </ac:picMkLst>
        </pc:picChg>
      </pc:sldChg>
      <pc:sldChg chg="addSp modSp">
        <pc:chgData name="Marine Montesinos" userId="886d5c28-4fcf-4526-9ac0-a466014c5fd2" providerId="ADAL" clId="{DEC2E027-2949-E84D-8D24-C27C95C19F5B}" dt="2023-08-28T17:25:24.175" v="250"/>
        <pc:sldMkLst>
          <pc:docMk/>
          <pc:sldMk cId="2713432786" sldId="305"/>
        </pc:sldMkLst>
        <pc:picChg chg="add mod">
          <ac:chgData name="Marine Montesinos" userId="886d5c28-4fcf-4526-9ac0-a466014c5fd2" providerId="ADAL" clId="{DEC2E027-2949-E84D-8D24-C27C95C19F5B}" dt="2023-08-28T17:25:24.175" v="250"/>
          <ac:picMkLst>
            <pc:docMk/>
            <pc:sldMk cId="2713432786" sldId="305"/>
            <ac:picMk id="2" creationId="{AFF9DA89-64F2-29D3-C828-43A4D0ACEAF4}"/>
          </ac:picMkLst>
        </pc:picChg>
      </pc:sldChg>
      <pc:sldChg chg="addSp modSp add">
        <pc:chgData name="Marine Montesinos" userId="886d5c28-4fcf-4526-9ac0-a466014c5fd2" providerId="ADAL" clId="{DEC2E027-2949-E84D-8D24-C27C95C19F5B}" dt="2023-08-28T17:25:15.118" v="246"/>
        <pc:sldMkLst>
          <pc:docMk/>
          <pc:sldMk cId="1225677396" sldId="306"/>
        </pc:sldMkLst>
        <pc:spChg chg="mod">
          <ac:chgData name="Marine Montesinos" userId="886d5c28-4fcf-4526-9ac0-a466014c5fd2" providerId="ADAL" clId="{DEC2E027-2949-E84D-8D24-C27C95C19F5B}" dt="2023-08-22T08:45:05.312" v="186" actId="1076"/>
          <ac:spMkLst>
            <pc:docMk/>
            <pc:sldMk cId="1225677396" sldId="306"/>
            <ac:spMk id="2" creationId="{9B90E816-3FCD-2767-7B84-0B101888AB42}"/>
          </ac:spMkLst>
        </pc:spChg>
        <pc:spChg chg="add mod">
          <ac:chgData name="Marine Montesinos" userId="886d5c28-4fcf-4526-9ac0-a466014c5fd2" providerId="ADAL" clId="{DEC2E027-2949-E84D-8D24-C27C95C19F5B}" dt="2023-08-22T08:44:24.917" v="180" actId="113"/>
          <ac:spMkLst>
            <pc:docMk/>
            <pc:sldMk cId="1225677396" sldId="306"/>
            <ac:spMk id="5" creationId="{F6D4972A-6F3A-4B2B-328B-01EAAD183EB8}"/>
          </ac:spMkLst>
        </pc:spChg>
        <pc:spChg chg="add del mod">
          <ac:chgData name="Marine Montesinos" userId="886d5c28-4fcf-4526-9ac0-a466014c5fd2" providerId="ADAL" clId="{DEC2E027-2949-E84D-8D24-C27C95C19F5B}" dt="2023-08-22T08:43:31.314" v="177" actId="478"/>
          <ac:spMkLst>
            <pc:docMk/>
            <pc:sldMk cId="1225677396" sldId="306"/>
            <ac:spMk id="6" creationId="{90A7B534-D96E-BB07-7DA9-7E9093B18D18}"/>
          </ac:spMkLst>
        </pc:spChg>
        <pc:picChg chg="add mod">
          <ac:chgData name="Marine Montesinos" userId="886d5c28-4fcf-4526-9ac0-a466014c5fd2" providerId="ADAL" clId="{DEC2E027-2949-E84D-8D24-C27C95C19F5B}" dt="2023-08-28T17:25:15.118" v="246"/>
          <ac:picMkLst>
            <pc:docMk/>
            <pc:sldMk cId="1225677396" sldId="306"/>
            <ac:picMk id="6" creationId="{2BC29DAB-B784-83A9-8B10-EB84049BDE0B}"/>
          </ac:picMkLst>
        </pc:picChg>
      </pc:sldChg>
      <pc:sldChg chg="add del">
        <pc:chgData name="Marine Montesinos" userId="886d5c28-4fcf-4526-9ac0-a466014c5fd2" providerId="ADAL" clId="{DEC2E027-2949-E84D-8D24-C27C95C19F5B}" dt="2023-08-22T08:41:23.002" v="157" actId="2696"/>
        <pc:sldMkLst>
          <pc:docMk/>
          <pc:sldMk cId="564759335" sldId="307"/>
        </pc:sldMkLst>
      </pc:sldChg>
      <pc:sldChg chg="addSp modSp add del mod setBg">
        <pc:chgData name="Marine Montesinos" userId="886d5c28-4fcf-4526-9ac0-a466014c5fd2" providerId="ADAL" clId="{DEC2E027-2949-E84D-8D24-C27C95C19F5B}" dt="2023-08-23T11:22:43.537" v="242" actId="207"/>
        <pc:sldMkLst>
          <pc:docMk/>
          <pc:sldMk cId="618170891" sldId="308"/>
        </pc:sldMkLst>
        <pc:spChg chg="mod">
          <ac:chgData name="Marine Montesinos" userId="886d5c28-4fcf-4526-9ac0-a466014c5fd2" providerId="ADAL" clId="{DEC2E027-2949-E84D-8D24-C27C95C19F5B}" dt="2023-08-23T11:22:12.217" v="240" actId="13822"/>
          <ac:spMkLst>
            <pc:docMk/>
            <pc:sldMk cId="618170891" sldId="308"/>
            <ac:spMk id="3" creationId="{F3B54F65-2038-BA78-0405-471D5621ECD3}"/>
          </ac:spMkLst>
        </pc:spChg>
        <pc:spChg chg="mod">
          <ac:chgData name="Marine Montesinos" userId="886d5c28-4fcf-4526-9ac0-a466014c5fd2" providerId="ADAL" clId="{DEC2E027-2949-E84D-8D24-C27C95C19F5B}" dt="2023-08-23T11:22:43.537" v="242" actId="207"/>
          <ac:spMkLst>
            <pc:docMk/>
            <pc:sldMk cId="618170891" sldId="308"/>
            <ac:spMk id="7" creationId="{CD432766-7239-264B-4B80-A1D4E3A92204}"/>
          </ac:spMkLst>
        </pc:spChg>
        <pc:grpChg chg="add mod">
          <ac:chgData name="Marine Montesinos" userId="886d5c28-4fcf-4526-9ac0-a466014c5fd2" providerId="ADAL" clId="{DEC2E027-2949-E84D-8D24-C27C95C19F5B}" dt="2023-08-22T08:38:15.065" v="116" actId="164"/>
          <ac:grpSpMkLst>
            <pc:docMk/>
            <pc:sldMk cId="618170891" sldId="308"/>
            <ac:grpSpMk id="6" creationId="{760FBC00-6DF0-F134-CF35-F728190C5474}"/>
          </ac:grpSpMkLst>
        </pc:grpChg>
        <pc:grpChg chg="add mod">
          <ac:chgData name="Marine Montesinos" userId="886d5c28-4fcf-4526-9ac0-a466014c5fd2" providerId="ADAL" clId="{DEC2E027-2949-E84D-8D24-C27C95C19F5B}" dt="2023-08-22T08:38:19.869" v="117" actId="164"/>
          <ac:grpSpMkLst>
            <pc:docMk/>
            <pc:sldMk cId="618170891" sldId="308"/>
            <ac:grpSpMk id="8" creationId="{B17B02B3-213A-94A4-355A-68B6DB257A91}"/>
          </ac:grpSpMkLst>
        </pc:grpChg>
      </pc:sldChg>
      <pc:sldChg chg="add del">
        <pc:chgData name="Marine Montesinos" userId="886d5c28-4fcf-4526-9ac0-a466014c5fd2" providerId="ADAL" clId="{DEC2E027-2949-E84D-8D24-C27C95C19F5B}" dt="2023-08-22T08:46:55.949" v="220" actId="2696"/>
        <pc:sldMkLst>
          <pc:docMk/>
          <pc:sldMk cId="3607650765" sldId="309"/>
        </pc:sldMkLst>
      </pc:sldChg>
      <pc:sldChg chg="add del setBg">
        <pc:chgData name="Marine Montesinos" userId="886d5c28-4fcf-4526-9ac0-a466014c5fd2" providerId="ADAL" clId="{DEC2E027-2949-E84D-8D24-C27C95C19F5B}" dt="2023-08-22T07:20:22.644" v="35"/>
        <pc:sldMkLst>
          <pc:docMk/>
          <pc:sldMk cId="3918222074" sldId="309"/>
        </pc:sldMkLst>
      </pc:sldChg>
      <pc:sldMasterChg chg="delSldLayout">
        <pc:chgData name="Marine Montesinos" userId="886d5c28-4fcf-4526-9ac0-a466014c5fd2" providerId="ADAL" clId="{DEC2E027-2949-E84D-8D24-C27C95C19F5B}" dt="2023-08-22T07:15:20.436" v="2" actId="2696"/>
        <pc:sldMasterMkLst>
          <pc:docMk/>
          <pc:sldMasterMk cId="0" sldId="2147483660"/>
        </pc:sldMasterMkLst>
        <pc:sldLayoutChg chg="del">
          <pc:chgData name="Marine Montesinos" userId="886d5c28-4fcf-4526-9ac0-a466014c5fd2" providerId="ADAL" clId="{DEC2E027-2949-E84D-8D24-C27C95C19F5B}" dt="2023-08-22T07:15:20.436" v="2" actId="2696"/>
          <pc:sldLayoutMkLst>
            <pc:docMk/>
            <pc:sldMasterMk cId="0" sldId="2147483660"/>
            <pc:sldLayoutMk cId="0" sldId="2147483648"/>
          </pc:sldLayoutMkLst>
        </pc:sldLayoutChg>
      </pc:sldMasterChg>
      <pc:sldMasterChg chg="del delSldLayout">
        <pc:chgData name="Marine Montesinos" userId="886d5c28-4fcf-4526-9ac0-a466014c5fd2" providerId="ADAL" clId="{DEC2E027-2949-E84D-8D24-C27C95C19F5B}" dt="2023-08-22T08:46:56.043" v="231" actId="2696"/>
        <pc:sldMasterMkLst>
          <pc:docMk/>
          <pc:sldMasterMk cId="3384229688" sldId="2147483687"/>
        </pc:sldMasterMkLst>
        <pc:sldLayoutChg chg="del">
          <pc:chgData name="Marine Montesinos" userId="886d5c28-4fcf-4526-9ac0-a466014c5fd2" providerId="ADAL" clId="{DEC2E027-2949-E84D-8D24-C27C95C19F5B}" dt="2023-08-22T08:46:55.965" v="221" actId="2696"/>
          <pc:sldLayoutMkLst>
            <pc:docMk/>
            <pc:sldMasterMk cId="3384229688" sldId="2147483687"/>
            <pc:sldLayoutMk cId="2809372959" sldId="2147483688"/>
          </pc:sldLayoutMkLst>
        </pc:sldLayoutChg>
        <pc:sldLayoutChg chg="del">
          <pc:chgData name="Marine Montesinos" userId="886d5c28-4fcf-4526-9ac0-a466014c5fd2" providerId="ADAL" clId="{DEC2E027-2949-E84D-8D24-C27C95C19F5B}" dt="2023-08-22T08:46:55.979" v="222" actId="2696"/>
          <pc:sldLayoutMkLst>
            <pc:docMk/>
            <pc:sldMasterMk cId="3384229688" sldId="2147483687"/>
            <pc:sldLayoutMk cId="2991713343" sldId="2147483689"/>
          </pc:sldLayoutMkLst>
        </pc:sldLayoutChg>
        <pc:sldLayoutChg chg="del">
          <pc:chgData name="Marine Montesinos" userId="886d5c28-4fcf-4526-9ac0-a466014c5fd2" providerId="ADAL" clId="{DEC2E027-2949-E84D-8D24-C27C95C19F5B}" dt="2023-08-22T08:46:55.993" v="223" actId="2696"/>
          <pc:sldLayoutMkLst>
            <pc:docMk/>
            <pc:sldMasterMk cId="3384229688" sldId="2147483687"/>
            <pc:sldLayoutMk cId="4032169814" sldId="2147483690"/>
          </pc:sldLayoutMkLst>
        </pc:sldLayoutChg>
        <pc:sldLayoutChg chg="del">
          <pc:chgData name="Marine Montesinos" userId="886d5c28-4fcf-4526-9ac0-a466014c5fd2" providerId="ADAL" clId="{DEC2E027-2949-E84D-8D24-C27C95C19F5B}" dt="2023-08-22T08:46:55.994" v="224" actId="2696"/>
          <pc:sldLayoutMkLst>
            <pc:docMk/>
            <pc:sldMasterMk cId="3384229688" sldId="2147483687"/>
            <pc:sldLayoutMk cId="420094958" sldId="2147483691"/>
          </pc:sldLayoutMkLst>
        </pc:sldLayoutChg>
        <pc:sldLayoutChg chg="del">
          <pc:chgData name="Marine Montesinos" userId="886d5c28-4fcf-4526-9ac0-a466014c5fd2" providerId="ADAL" clId="{DEC2E027-2949-E84D-8D24-C27C95C19F5B}" dt="2023-08-22T08:46:55.995" v="225" actId="2696"/>
          <pc:sldLayoutMkLst>
            <pc:docMk/>
            <pc:sldMasterMk cId="3384229688" sldId="2147483687"/>
            <pc:sldLayoutMk cId="599314886" sldId="2147483692"/>
          </pc:sldLayoutMkLst>
        </pc:sldLayoutChg>
        <pc:sldLayoutChg chg="del">
          <pc:chgData name="Marine Montesinos" userId="886d5c28-4fcf-4526-9ac0-a466014c5fd2" providerId="ADAL" clId="{DEC2E027-2949-E84D-8D24-C27C95C19F5B}" dt="2023-08-22T08:46:56.005" v="226" actId="2696"/>
          <pc:sldLayoutMkLst>
            <pc:docMk/>
            <pc:sldMasterMk cId="3384229688" sldId="2147483687"/>
            <pc:sldLayoutMk cId="2328337183" sldId="2147483693"/>
          </pc:sldLayoutMkLst>
        </pc:sldLayoutChg>
        <pc:sldLayoutChg chg="del">
          <pc:chgData name="Marine Montesinos" userId="886d5c28-4fcf-4526-9ac0-a466014c5fd2" providerId="ADAL" clId="{DEC2E027-2949-E84D-8D24-C27C95C19F5B}" dt="2023-08-22T08:46:56.015" v="227" actId="2696"/>
          <pc:sldLayoutMkLst>
            <pc:docMk/>
            <pc:sldMasterMk cId="3384229688" sldId="2147483687"/>
            <pc:sldLayoutMk cId="7591458" sldId="2147483694"/>
          </pc:sldLayoutMkLst>
        </pc:sldLayoutChg>
        <pc:sldLayoutChg chg="del">
          <pc:chgData name="Marine Montesinos" userId="886d5c28-4fcf-4526-9ac0-a466014c5fd2" providerId="ADAL" clId="{DEC2E027-2949-E84D-8D24-C27C95C19F5B}" dt="2023-08-22T08:46:56.024" v="228" actId="2696"/>
          <pc:sldLayoutMkLst>
            <pc:docMk/>
            <pc:sldMasterMk cId="3384229688" sldId="2147483687"/>
            <pc:sldLayoutMk cId="3005316263" sldId="2147483695"/>
          </pc:sldLayoutMkLst>
        </pc:sldLayoutChg>
        <pc:sldLayoutChg chg="del">
          <pc:chgData name="Marine Montesinos" userId="886d5c28-4fcf-4526-9ac0-a466014c5fd2" providerId="ADAL" clId="{DEC2E027-2949-E84D-8D24-C27C95C19F5B}" dt="2023-08-22T08:46:56.025" v="229" actId="2696"/>
          <pc:sldLayoutMkLst>
            <pc:docMk/>
            <pc:sldMasterMk cId="3384229688" sldId="2147483687"/>
            <pc:sldLayoutMk cId="3172926763" sldId="2147483696"/>
          </pc:sldLayoutMkLst>
        </pc:sldLayoutChg>
        <pc:sldLayoutChg chg="del">
          <pc:chgData name="Marine Montesinos" userId="886d5c28-4fcf-4526-9ac0-a466014c5fd2" providerId="ADAL" clId="{DEC2E027-2949-E84D-8D24-C27C95C19F5B}" dt="2023-08-22T08:46:56.040" v="230" actId="2696"/>
          <pc:sldLayoutMkLst>
            <pc:docMk/>
            <pc:sldMasterMk cId="3384229688" sldId="2147483687"/>
            <pc:sldLayoutMk cId="3155127440" sldId="2147483697"/>
          </pc:sldLayoutMkLst>
        </pc:sldLayoutChg>
      </pc:sldMasterChg>
    </pc:docChg>
  </pc:docChgLst>
  <pc:docChgLst>
    <pc:chgData name="Marine Montesinos" userId="S::marine.montesinos@ffroller-skateboard.com::886d5c28-4fcf-4526-9ac0-a466014c5fd2" providerId="AD" clId="Web-{E263C4C2-FF39-4F43-BE04-A5ED70858CE8}"/>
    <pc:docChg chg="modSld">
      <pc:chgData name="Marine Montesinos" userId="S::marine.montesinos@ffroller-skateboard.com::886d5c28-4fcf-4526-9ac0-a466014c5fd2" providerId="AD" clId="Web-{E263C4C2-FF39-4F43-BE04-A5ED70858CE8}" dt="2023-07-27T08:50:50.050" v="1"/>
      <pc:docMkLst>
        <pc:docMk/>
      </pc:docMkLst>
      <pc:sldChg chg="addSp delSp modSp">
        <pc:chgData name="Marine Montesinos" userId="S::marine.montesinos@ffroller-skateboard.com::886d5c28-4fcf-4526-9ac0-a466014c5fd2" providerId="AD" clId="Web-{E263C4C2-FF39-4F43-BE04-A5ED70858CE8}" dt="2023-07-27T08:50:50.050" v="1"/>
        <pc:sldMkLst>
          <pc:docMk/>
          <pc:sldMk cId="0" sldId="256"/>
        </pc:sldMkLst>
        <pc:picChg chg="add del mod">
          <ac:chgData name="Marine Montesinos" userId="S::marine.montesinos@ffroller-skateboard.com::886d5c28-4fcf-4526-9ac0-a466014c5fd2" providerId="AD" clId="Web-{E263C4C2-FF39-4F43-BE04-A5ED70858CE8}" dt="2023-07-27T08:50:50.050" v="1"/>
          <ac:picMkLst>
            <pc:docMk/>
            <pc:sldMk cId="0" sldId="256"/>
            <ac:picMk id="3" creationId="{078E4105-A207-903D-D647-307BFE3EADA9}"/>
          </ac:picMkLst>
        </pc:picChg>
      </pc:sldChg>
    </pc:docChg>
  </pc:docChgLst>
  <pc:docChgLst>
    <pc:chgData name="Marine Montesinos" userId="S::marine.montesinos@ffroller-skateboard.com::886d5c28-4fcf-4526-9ac0-a466014c5fd2" providerId="AD" clId="Web-{0AE26BD0-91DA-446F-B3D5-3C7D36CABB36}"/>
    <pc:docChg chg="addSld delSld">
      <pc:chgData name="Marine Montesinos" userId="S::marine.montesinos@ffroller-skateboard.com::886d5c28-4fcf-4526-9ac0-a466014c5fd2" providerId="AD" clId="Web-{0AE26BD0-91DA-446F-B3D5-3C7D36CABB36}" dt="2023-08-10T09:35:17.452" v="1"/>
      <pc:docMkLst>
        <pc:docMk/>
      </pc:docMkLst>
      <pc:sldChg chg="del">
        <pc:chgData name="Marine Montesinos" userId="S::marine.montesinos@ffroller-skateboard.com::886d5c28-4fcf-4526-9ac0-a466014c5fd2" providerId="AD" clId="Web-{0AE26BD0-91DA-446F-B3D5-3C7D36CABB36}" dt="2023-08-10T09:35:17.452" v="1"/>
        <pc:sldMkLst>
          <pc:docMk/>
          <pc:sldMk cId="3069553657" sldId="299"/>
        </pc:sldMkLst>
      </pc:sldChg>
      <pc:sldChg chg="add">
        <pc:chgData name="Marine Montesinos" userId="S::marine.montesinos@ffroller-skateboard.com::886d5c28-4fcf-4526-9ac0-a466014c5fd2" providerId="AD" clId="Web-{0AE26BD0-91DA-446F-B3D5-3C7D36CABB36}" dt="2023-08-10T09:35:11.124" v="0"/>
        <pc:sldMkLst>
          <pc:docMk/>
          <pc:sldMk cId="2713432786" sldId="305"/>
        </pc:sldMkLst>
      </pc:sldChg>
    </pc:docChg>
  </pc:docChgLst>
  <pc:docChgLst>
    <pc:chgData name="Marine Montesinos" userId="S::marine.montesinos@ffroller-skateboard.com::886d5c28-4fcf-4526-9ac0-a466014c5fd2" providerId="AD" clId="Web-{64973A50-2A02-4F54-B112-664EF9F7F8F2}"/>
    <pc:docChg chg="addSld modSld">
      <pc:chgData name="Marine Montesinos" userId="S::marine.montesinos@ffroller-skateboard.com::886d5c28-4fcf-4526-9ac0-a466014c5fd2" providerId="AD" clId="Web-{64973A50-2A02-4F54-B112-664EF9F7F8F2}" dt="2023-07-25T16:53:52.266" v="28" actId="20577"/>
      <pc:docMkLst>
        <pc:docMk/>
      </pc:docMkLst>
      <pc:sldChg chg="modSp">
        <pc:chgData name="Marine Montesinos" userId="S::marine.montesinos@ffroller-skateboard.com::886d5c28-4fcf-4526-9ac0-a466014c5fd2" providerId="AD" clId="Web-{64973A50-2A02-4F54-B112-664EF9F7F8F2}" dt="2023-07-25T16:53:21.045" v="6" actId="20577"/>
        <pc:sldMkLst>
          <pc:docMk/>
          <pc:sldMk cId="1196358111" sldId="297"/>
        </pc:sldMkLst>
        <pc:spChg chg="mod">
          <ac:chgData name="Marine Montesinos" userId="S::marine.montesinos@ffroller-skateboard.com::886d5c28-4fcf-4526-9ac0-a466014c5fd2" providerId="AD" clId="Web-{64973A50-2A02-4F54-B112-664EF9F7F8F2}" dt="2023-07-25T16:53:21.045" v="6" actId="20577"/>
          <ac:spMkLst>
            <pc:docMk/>
            <pc:sldMk cId="1196358111" sldId="297"/>
            <ac:spMk id="2" creationId="{FE7CD937-3A56-D9EB-5DBB-895E4F5618C8}"/>
          </ac:spMkLst>
        </pc:spChg>
      </pc:sldChg>
      <pc:sldChg chg="modSp">
        <pc:chgData name="Marine Montesinos" userId="S::marine.montesinos@ffroller-skateboard.com::886d5c28-4fcf-4526-9ac0-a466014c5fd2" providerId="AD" clId="Web-{64973A50-2A02-4F54-B112-664EF9F7F8F2}" dt="2023-07-25T16:53:52.266" v="28" actId="20577"/>
        <pc:sldMkLst>
          <pc:docMk/>
          <pc:sldMk cId="234603984" sldId="300"/>
        </pc:sldMkLst>
        <pc:graphicFrameChg chg="modGraphic">
          <ac:chgData name="Marine Montesinos" userId="S::marine.montesinos@ffroller-skateboard.com::886d5c28-4fcf-4526-9ac0-a466014c5fd2" providerId="AD" clId="Web-{64973A50-2A02-4F54-B112-664EF9F7F8F2}" dt="2023-07-25T16:53:52.266" v="28" actId="20577"/>
          <ac:graphicFrameMkLst>
            <pc:docMk/>
            <pc:sldMk cId="234603984" sldId="300"/>
            <ac:graphicFrameMk id="3" creationId="{F88ADA0E-AB45-5A69-F7D6-61459A22712A}"/>
          </ac:graphicFrameMkLst>
        </pc:graphicFrameChg>
      </pc:sldChg>
      <pc:sldChg chg="modSp">
        <pc:chgData name="Marine Montesinos" userId="S::marine.montesinos@ffroller-skateboard.com::886d5c28-4fcf-4526-9ac0-a466014c5fd2" providerId="AD" clId="Web-{64973A50-2A02-4F54-B112-664EF9F7F8F2}" dt="2023-07-25T16:53:35.187" v="14" actId="20577"/>
        <pc:sldMkLst>
          <pc:docMk/>
          <pc:sldMk cId="3889825431" sldId="301"/>
        </pc:sldMkLst>
        <pc:graphicFrameChg chg="modGraphic">
          <ac:chgData name="Marine Montesinos" userId="S::marine.montesinos@ffroller-skateboard.com::886d5c28-4fcf-4526-9ac0-a466014c5fd2" providerId="AD" clId="Web-{64973A50-2A02-4F54-B112-664EF9F7F8F2}" dt="2023-07-25T16:53:35.187" v="14" actId="20577"/>
          <ac:graphicFrameMkLst>
            <pc:docMk/>
            <pc:sldMk cId="3889825431" sldId="301"/>
            <ac:graphicFrameMk id="4" creationId="{74E28A2C-238F-3D6E-2DAC-EE974A001AA5}"/>
          </ac:graphicFrameMkLst>
        </pc:graphicFrameChg>
      </pc:sldChg>
      <pc:sldChg chg="new">
        <pc:chgData name="Marine Montesinos" userId="S::marine.montesinos@ffroller-skateboard.com::886d5c28-4fcf-4526-9ac0-a466014c5fd2" providerId="AD" clId="Web-{64973A50-2A02-4F54-B112-664EF9F7F8F2}" dt="2023-07-25T16:52:59.121" v="0"/>
        <pc:sldMkLst>
          <pc:docMk/>
          <pc:sldMk cId="2260778086" sldId="305"/>
        </pc:sldMkLst>
      </pc:sldChg>
    </pc:docChg>
  </pc:docChgLst>
  <pc:docChgLst>
    <pc:chgData name="Marine Montesinos" userId="886d5c28-4fcf-4526-9ac0-a466014c5fd2" providerId="ADAL" clId="{AA4511B5-6ECE-744C-AD86-0AFBB977A7A8}"/>
    <pc:docChg chg="custSel modSld">
      <pc:chgData name="Marine Montesinos" userId="886d5c28-4fcf-4526-9ac0-a466014c5fd2" providerId="ADAL" clId="{AA4511B5-6ECE-744C-AD86-0AFBB977A7A8}" dt="2023-07-27T08:52:59.576" v="30" actId="1076"/>
      <pc:docMkLst>
        <pc:docMk/>
      </pc:docMkLst>
      <pc:sldChg chg="addSp delSp modSp mod setBg">
        <pc:chgData name="Marine Montesinos" userId="886d5c28-4fcf-4526-9ac0-a466014c5fd2" providerId="ADAL" clId="{AA4511B5-6ECE-744C-AD86-0AFBB977A7A8}" dt="2023-07-27T08:52:59.576" v="30" actId="1076"/>
        <pc:sldMkLst>
          <pc:docMk/>
          <pc:sldMk cId="0" sldId="256"/>
        </pc:sldMkLst>
        <pc:spChg chg="del">
          <ac:chgData name="Marine Montesinos" userId="886d5c28-4fcf-4526-9ac0-a466014c5fd2" providerId="ADAL" clId="{AA4511B5-6ECE-744C-AD86-0AFBB977A7A8}" dt="2023-07-27T08:52:55.094" v="29" actId="478"/>
          <ac:spMkLst>
            <pc:docMk/>
            <pc:sldMk cId="0" sldId="256"/>
            <ac:spMk id="2" creationId="{41775585-91A5-881E-FA9C-4BEB9141AA2B}"/>
          </ac:spMkLst>
        </pc:spChg>
        <pc:spChg chg="add mod">
          <ac:chgData name="Marine Montesinos" userId="886d5c28-4fcf-4526-9ac0-a466014c5fd2" providerId="ADAL" clId="{AA4511B5-6ECE-744C-AD86-0AFBB977A7A8}" dt="2023-07-27T08:52:59.576" v="30" actId="1076"/>
          <ac:spMkLst>
            <pc:docMk/>
            <pc:sldMk cId="0" sldId="256"/>
            <ac:spMk id="3" creationId="{B0CA7879-66C5-6448-132B-9DACC2DBC676}"/>
          </ac:spMkLst>
        </pc:spChg>
        <pc:spChg chg="mod">
          <ac:chgData name="Marine Montesinos" userId="886d5c28-4fcf-4526-9ac0-a466014c5fd2" providerId="ADAL" clId="{AA4511B5-6ECE-744C-AD86-0AFBB977A7A8}" dt="2023-07-27T08:52:14.983" v="17" actId="400"/>
          <ac:spMkLst>
            <pc:docMk/>
            <pc:sldMk cId="0" sldId="256"/>
            <ac:spMk id="2264" creationId="{00000000-0000-0000-0000-000000000000}"/>
          </ac:spMkLst>
        </pc:spChg>
      </pc:sldChg>
      <pc:sldChg chg="setBg">
        <pc:chgData name="Marine Montesinos" userId="886d5c28-4fcf-4526-9ac0-a466014c5fd2" providerId="ADAL" clId="{AA4511B5-6ECE-744C-AD86-0AFBB977A7A8}" dt="2023-07-26T13:47:11.313" v="1" actId="18331"/>
        <pc:sldMkLst>
          <pc:docMk/>
          <pc:sldMk cId="1196358111" sldId="297"/>
        </pc:sldMkLst>
      </pc:sldChg>
      <pc:sldChg chg="setBg">
        <pc:chgData name="Marine Montesinos" userId="886d5c28-4fcf-4526-9ac0-a466014c5fd2" providerId="ADAL" clId="{AA4511B5-6ECE-744C-AD86-0AFBB977A7A8}" dt="2023-07-26T13:45:38.236" v="0" actId="18331"/>
        <pc:sldMkLst>
          <pc:docMk/>
          <pc:sldMk cId="234603984" sldId="300"/>
        </pc:sldMkLst>
      </pc:sldChg>
      <pc:sldChg chg="setBg">
        <pc:chgData name="Marine Montesinos" userId="886d5c28-4fcf-4526-9ac0-a466014c5fd2" providerId="ADAL" clId="{AA4511B5-6ECE-744C-AD86-0AFBB977A7A8}" dt="2023-07-26T13:45:38.236" v="0" actId="18331"/>
        <pc:sldMkLst>
          <pc:docMk/>
          <pc:sldMk cId="3889825431" sldId="301"/>
        </pc:sldMkLst>
      </pc:sldChg>
      <pc:sldChg chg="setBg">
        <pc:chgData name="Marine Montesinos" userId="886d5c28-4fcf-4526-9ac0-a466014c5fd2" providerId="ADAL" clId="{AA4511B5-6ECE-744C-AD86-0AFBB977A7A8}" dt="2023-07-26T13:47:11.313" v="1" actId="18331"/>
        <pc:sldMkLst>
          <pc:docMk/>
          <pc:sldMk cId="2489847455" sldId="302"/>
        </pc:sldMkLst>
      </pc:sldChg>
      <pc:sldChg chg="setBg">
        <pc:chgData name="Marine Montesinos" userId="886d5c28-4fcf-4526-9ac0-a466014c5fd2" providerId="ADAL" clId="{AA4511B5-6ECE-744C-AD86-0AFBB977A7A8}" dt="2023-07-26T13:45:38.236" v="0" actId="18331"/>
        <pc:sldMkLst>
          <pc:docMk/>
          <pc:sldMk cId="1228645678" sldId="303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07F6360-9298-4F56-B3C7-AF038B96AFA2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3F44BD3-6ABF-4F4F-8237-011D94B3BE9F}">
      <dgm:prSet/>
      <dgm:spPr>
        <a:solidFill>
          <a:srgbClr val="FF7045"/>
        </a:solidFill>
      </dgm:spPr>
      <dgm:t>
        <a:bodyPr/>
        <a:lstStyle/>
        <a:p>
          <a:r>
            <a:rPr lang="fr-FR">
              <a:latin typeface="Saira SemiCondensed Light"/>
            </a:rPr>
            <a:t>Omniprésence des téléphones chez les jeunes </a:t>
          </a:r>
          <a:endParaRPr lang="en-US">
            <a:latin typeface="Saira SemiCondensed Light"/>
          </a:endParaRPr>
        </a:p>
      </dgm:t>
    </dgm:pt>
    <dgm:pt modelId="{4AD0EC35-BFBD-4FC5-AE5E-8011E483ED97}" type="parTrans" cxnId="{26440B06-FB67-4860-BC36-4D328388E662}">
      <dgm:prSet/>
      <dgm:spPr/>
      <dgm:t>
        <a:bodyPr/>
        <a:lstStyle/>
        <a:p>
          <a:endParaRPr lang="en-US"/>
        </a:p>
      </dgm:t>
    </dgm:pt>
    <dgm:pt modelId="{8D462413-6DBB-41A9-8E28-74EA6E6A7F9C}" type="sibTrans" cxnId="{26440B06-FB67-4860-BC36-4D328388E662}">
      <dgm:prSet/>
      <dgm:spPr/>
      <dgm:t>
        <a:bodyPr/>
        <a:lstStyle/>
        <a:p>
          <a:endParaRPr lang="en-US"/>
        </a:p>
      </dgm:t>
    </dgm:pt>
    <dgm:pt modelId="{281F07E5-C7F9-4F57-96C3-8B2487A8B2EE}">
      <dgm:prSet/>
      <dgm:spPr>
        <a:solidFill>
          <a:srgbClr val="FF7045"/>
        </a:solidFill>
      </dgm:spPr>
      <dgm:t>
        <a:bodyPr/>
        <a:lstStyle/>
        <a:p>
          <a:pPr rtl="0"/>
          <a:r>
            <a:rPr lang="fr-FR">
              <a:latin typeface="Saira SemiCondensed Light"/>
            </a:rPr>
            <a:t>Utilisation régulière des réseaux sociaux </a:t>
          </a:r>
          <a:endParaRPr lang="en-US">
            <a:latin typeface="Saira SemiCondensed Light"/>
          </a:endParaRPr>
        </a:p>
      </dgm:t>
    </dgm:pt>
    <dgm:pt modelId="{508AB7A0-0F15-49FE-AC1B-9692CBA6E523}" type="parTrans" cxnId="{ADC613A4-A19F-4EF4-8784-A0E5F98D467B}">
      <dgm:prSet/>
      <dgm:spPr/>
      <dgm:t>
        <a:bodyPr/>
        <a:lstStyle/>
        <a:p>
          <a:endParaRPr lang="en-US"/>
        </a:p>
      </dgm:t>
    </dgm:pt>
    <dgm:pt modelId="{29BD8712-C55F-47E9-9ABA-3ECE0ACEB41A}" type="sibTrans" cxnId="{ADC613A4-A19F-4EF4-8784-A0E5F98D467B}">
      <dgm:prSet/>
      <dgm:spPr/>
      <dgm:t>
        <a:bodyPr/>
        <a:lstStyle/>
        <a:p>
          <a:endParaRPr lang="en-US"/>
        </a:p>
      </dgm:t>
    </dgm:pt>
    <dgm:pt modelId="{DCBB5279-0C6B-4539-A383-CF17AEEE7BC5}">
      <dgm:prSet/>
      <dgm:spPr>
        <a:solidFill>
          <a:srgbClr val="FF7045"/>
        </a:solidFill>
      </dgm:spPr>
      <dgm:t>
        <a:bodyPr/>
        <a:lstStyle/>
        <a:p>
          <a:r>
            <a:rPr lang="fr-FR">
              <a:latin typeface="Saira SemiCondensed Light"/>
            </a:rPr>
            <a:t>Harcèlement (700 000 élèves victimes/an) et exclusion scolaire </a:t>
          </a:r>
          <a:endParaRPr lang="en-US">
            <a:latin typeface="Saira SemiCondensed Light"/>
          </a:endParaRPr>
        </a:p>
      </dgm:t>
    </dgm:pt>
    <dgm:pt modelId="{8020DA37-F2B5-47B2-A7DE-91AAAF0D64ED}" type="parTrans" cxnId="{DF54A102-31FB-4CAE-A478-2EF5EBE68C7B}">
      <dgm:prSet/>
      <dgm:spPr/>
      <dgm:t>
        <a:bodyPr/>
        <a:lstStyle/>
        <a:p>
          <a:endParaRPr lang="en-US"/>
        </a:p>
      </dgm:t>
    </dgm:pt>
    <dgm:pt modelId="{DB63FC39-54BC-4A20-8903-5DF540CB8570}" type="sibTrans" cxnId="{DF54A102-31FB-4CAE-A478-2EF5EBE68C7B}">
      <dgm:prSet/>
      <dgm:spPr/>
      <dgm:t>
        <a:bodyPr/>
        <a:lstStyle/>
        <a:p>
          <a:endParaRPr lang="en-US"/>
        </a:p>
      </dgm:t>
    </dgm:pt>
    <dgm:pt modelId="{6892A687-517E-4482-989B-D8EAE257C47A}">
      <dgm:prSet/>
      <dgm:spPr>
        <a:solidFill>
          <a:srgbClr val="FF7045"/>
        </a:solidFill>
      </dgm:spPr>
      <dgm:t>
        <a:bodyPr/>
        <a:lstStyle/>
        <a:p>
          <a:r>
            <a:rPr lang="fr-FR">
              <a:latin typeface="Saira SemiCondensed Light"/>
            </a:rPr>
            <a:t>Sentiment d’isolement à la suite de la pandémie (INJEPS) </a:t>
          </a:r>
          <a:endParaRPr lang="en-US">
            <a:latin typeface="Saira SemiCondensed Light"/>
          </a:endParaRPr>
        </a:p>
      </dgm:t>
    </dgm:pt>
    <dgm:pt modelId="{2F0ACA3D-D424-49FE-933B-0544103D009E}" type="parTrans" cxnId="{D631B635-C537-4563-98A4-F1C5776D9A19}">
      <dgm:prSet/>
      <dgm:spPr/>
      <dgm:t>
        <a:bodyPr/>
        <a:lstStyle/>
        <a:p>
          <a:endParaRPr lang="en-US"/>
        </a:p>
      </dgm:t>
    </dgm:pt>
    <dgm:pt modelId="{8400E879-4C73-4AC8-8628-FA1459DC375D}" type="sibTrans" cxnId="{D631B635-C537-4563-98A4-F1C5776D9A19}">
      <dgm:prSet/>
      <dgm:spPr/>
      <dgm:t>
        <a:bodyPr/>
        <a:lstStyle/>
        <a:p>
          <a:endParaRPr lang="en-US"/>
        </a:p>
      </dgm:t>
    </dgm:pt>
    <dgm:pt modelId="{238BC520-F04C-436A-9987-26BA43DD2081}">
      <dgm:prSet/>
      <dgm:spPr>
        <a:solidFill>
          <a:srgbClr val="FF7045"/>
        </a:solidFill>
      </dgm:spPr>
      <dgm:t>
        <a:bodyPr/>
        <a:lstStyle/>
        <a:p>
          <a:r>
            <a:rPr lang="fr-FR">
              <a:latin typeface="Saira SemiCondensed Light"/>
            </a:rPr>
            <a:t>Sédentarité accrue </a:t>
          </a:r>
          <a:endParaRPr lang="en-US">
            <a:latin typeface="Saira SemiCondensed Light"/>
          </a:endParaRPr>
        </a:p>
      </dgm:t>
    </dgm:pt>
    <dgm:pt modelId="{903BDA67-4633-4308-B8B7-AEC45A198415}" type="parTrans" cxnId="{03522256-7EC1-44E1-BA16-81EC8D6F6151}">
      <dgm:prSet/>
      <dgm:spPr/>
      <dgm:t>
        <a:bodyPr/>
        <a:lstStyle/>
        <a:p>
          <a:endParaRPr lang="en-US"/>
        </a:p>
      </dgm:t>
    </dgm:pt>
    <dgm:pt modelId="{545C8DA9-A366-4656-A79C-CC43F86AEB7E}" type="sibTrans" cxnId="{03522256-7EC1-44E1-BA16-81EC8D6F6151}">
      <dgm:prSet/>
      <dgm:spPr/>
      <dgm:t>
        <a:bodyPr/>
        <a:lstStyle/>
        <a:p>
          <a:endParaRPr lang="en-US"/>
        </a:p>
      </dgm:t>
    </dgm:pt>
    <dgm:pt modelId="{8643B666-EC94-47D4-91EB-20AD9F64B5A5}">
      <dgm:prSet/>
      <dgm:spPr>
        <a:solidFill>
          <a:srgbClr val="FF7045"/>
        </a:solidFill>
      </dgm:spPr>
      <dgm:t>
        <a:bodyPr/>
        <a:lstStyle/>
        <a:p>
          <a:r>
            <a:rPr lang="fr-FR">
              <a:latin typeface="Saira SemiCondensed Light"/>
            </a:rPr>
            <a:t>Décrochage de la pratique physique chez les filles au collège </a:t>
          </a:r>
          <a:endParaRPr lang="en-US">
            <a:latin typeface="Saira SemiCondensed Light"/>
          </a:endParaRPr>
        </a:p>
      </dgm:t>
    </dgm:pt>
    <dgm:pt modelId="{987364AD-CB8A-4FD0-BECE-E21B59F26EDF}" type="parTrans" cxnId="{6B4EB9D9-D4B8-40B3-93F2-9CDFEE74864E}">
      <dgm:prSet/>
      <dgm:spPr/>
      <dgm:t>
        <a:bodyPr/>
        <a:lstStyle/>
        <a:p>
          <a:endParaRPr lang="en-US"/>
        </a:p>
      </dgm:t>
    </dgm:pt>
    <dgm:pt modelId="{5AA76B0E-C9BA-4602-94B8-C2410F262818}" type="sibTrans" cxnId="{6B4EB9D9-D4B8-40B3-93F2-9CDFEE74864E}">
      <dgm:prSet/>
      <dgm:spPr/>
      <dgm:t>
        <a:bodyPr/>
        <a:lstStyle/>
        <a:p>
          <a:endParaRPr lang="en-US"/>
        </a:p>
      </dgm:t>
    </dgm:pt>
    <dgm:pt modelId="{04E00550-54C2-4DA5-8C32-BD673F29517E}" type="pres">
      <dgm:prSet presAssocID="{B07F6360-9298-4F56-B3C7-AF038B96AFA2}" presName="diagram" presStyleCnt="0">
        <dgm:presLayoutVars>
          <dgm:dir/>
          <dgm:resizeHandles val="exact"/>
        </dgm:presLayoutVars>
      </dgm:prSet>
      <dgm:spPr/>
    </dgm:pt>
    <dgm:pt modelId="{4D79B4C9-3233-4AF1-A9C5-D28A753B8CEE}" type="pres">
      <dgm:prSet presAssocID="{93F44BD3-6ABF-4F4F-8237-011D94B3BE9F}" presName="node" presStyleLbl="node1" presStyleIdx="0" presStyleCnt="6" custScaleX="127977">
        <dgm:presLayoutVars>
          <dgm:bulletEnabled val="1"/>
        </dgm:presLayoutVars>
      </dgm:prSet>
      <dgm:spPr/>
    </dgm:pt>
    <dgm:pt modelId="{64B2CB7D-71B1-4100-8392-89077214ED0B}" type="pres">
      <dgm:prSet presAssocID="{8D462413-6DBB-41A9-8E28-74EA6E6A7F9C}" presName="sibTrans" presStyleCnt="0"/>
      <dgm:spPr/>
    </dgm:pt>
    <dgm:pt modelId="{835F8582-E34D-4C22-8102-3617363D80D6}" type="pres">
      <dgm:prSet presAssocID="{281F07E5-C7F9-4F57-96C3-8B2487A8B2EE}" presName="node" presStyleLbl="node1" presStyleIdx="1" presStyleCnt="6">
        <dgm:presLayoutVars>
          <dgm:bulletEnabled val="1"/>
        </dgm:presLayoutVars>
      </dgm:prSet>
      <dgm:spPr/>
    </dgm:pt>
    <dgm:pt modelId="{1787FE3D-4D4F-4220-BA50-4B58B5D4B5CC}" type="pres">
      <dgm:prSet presAssocID="{29BD8712-C55F-47E9-9ABA-3ECE0ACEB41A}" presName="sibTrans" presStyleCnt="0"/>
      <dgm:spPr/>
    </dgm:pt>
    <dgm:pt modelId="{483EFFA7-E692-440B-82C9-9F4B5F929C10}" type="pres">
      <dgm:prSet presAssocID="{DCBB5279-0C6B-4539-A383-CF17AEEE7BC5}" presName="node" presStyleLbl="node1" presStyleIdx="2" presStyleCnt="6" custScaleX="125995">
        <dgm:presLayoutVars>
          <dgm:bulletEnabled val="1"/>
        </dgm:presLayoutVars>
      </dgm:prSet>
      <dgm:spPr/>
    </dgm:pt>
    <dgm:pt modelId="{87549613-CC14-41D0-92C1-9D7FB10C0831}" type="pres">
      <dgm:prSet presAssocID="{DB63FC39-54BC-4A20-8903-5DF540CB8570}" presName="sibTrans" presStyleCnt="0"/>
      <dgm:spPr/>
    </dgm:pt>
    <dgm:pt modelId="{183BC7EE-BE07-4DE3-8B2E-7DCA3E68E308}" type="pres">
      <dgm:prSet presAssocID="{6892A687-517E-4482-989B-D8EAE257C47A}" presName="node" presStyleLbl="node1" presStyleIdx="3" presStyleCnt="6">
        <dgm:presLayoutVars>
          <dgm:bulletEnabled val="1"/>
        </dgm:presLayoutVars>
      </dgm:prSet>
      <dgm:spPr/>
    </dgm:pt>
    <dgm:pt modelId="{F742AAB1-1AC4-424F-8C0A-F8139037130A}" type="pres">
      <dgm:prSet presAssocID="{8400E879-4C73-4AC8-8628-FA1459DC375D}" presName="sibTrans" presStyleCnt="0"/>
      <dgm:spPr/>
    </dgm:pt>
    <dgm:pt modelId="{7A1EB3F8-4C4E-45B6-A71B-27AB31BF48F4}" type="pres">
      <dgm:prSet presAssocID="{238BC520-F04C-436A-9987-26BA43DD2081}" presName="node" presStyleLbl="node1" presStyleIdx="4" presStyleCnt="6">
        <dgm:presLayoutVars>
          <dgm:bulletEnabled val="1"/>
        </dgm:presLayoutVars>
      </dgm:prSet>
      <dgm:spPr/>
    </dgm:pt>
    <dgm:pt modelId="{F6D21604-8077-4573-ACEA-3E1EA034FE82}" type="pres">
      <dgm:prSet presAssocID="{545C8DA9-A366-4656-A79C-CC43F86AEB7E}" presName="sibTrans" presStyleCnt="0"/>
      <dgm:spPr/>
    </dgm:pt>
    <dgm:pt modelId="{446455A6-6D2B-4084-BDA0-E386017A7E48}" type="pres">
      <dgm:prSet presAssocID="{8643B666-EC94-47D4-91EB-20AD9F64B5A5}" presName="node" presStyleLbl="node1" presStyleIdx="5" presStyleCnt="6">
        <dgm:presLayoutVars>
          <dgm:bulletEnabled val="1"/>
        </dgm:presLayoutVars>
      </dgm:prSet>
      <dgm:spPr/>
    </dgm:pt>
  </dgm:ptLst>
  <dgm:cxnLst>
    <dgm:cxn modelId="{DF54A102-31FB-4CAE-A478-2EF5EBE68C7B}" srcId="{B07F6360-9298-4F56-B3C7-AF038B96AFA2}" destId="{DCBB5279-0C6B-4539-A383-CF17AEEE7BC5}" srcOrd="2" destOrd="0" parTransId="{8020DA37-F2B5-47B2-A7DE-91AAAF0D64ED}" sibTransId="{DB63FC39-54BC-4A20-8903-5DF540CB8570}"/>
    <dgm:cxn modelId="{26440B06-FB67-4860-BC36-4D328388E662}" srcId="{B07F6360-9298-4F56-B3C7-AF038B96AFA2}" destId="{93F44BD3-6ABF-4F4F-8237-011D94B3BE9F}" srcOrd="0" destOrd="0" parTransId="{4AD0EC35-BFBD-4FC5-AE5E-8011E483ED97}" sibTransId="{8D462413-6DBB-41A9-8E28-74EA6E6A7F9C}"/>
    <dgm:cxn modelId="{D631B635-C537-4563-98A4-F1C5776D9A19}" srcId="{B07F6360-9298-4F56-B3C7-AF038B96AFA2}" destId="{6892A687-517E-4482-989B-D8EAE257C47A}" srcOrd="3" destOrd="0" parTransId="{2F0ACA3D-D424-49FE-933B-0544103D009E}" sibTransId="{8400E879-4C73-4AC8-8628-FA1459DC375D}"/>
    <dgm:cxn modelId="{3284D137-1DE8-489E-98EB-AFD8F65B87A9}" type="presOf" srcId="{238BC520-F04C-436A-9987-26BA43DD2081}" destId="{7A1EB3F8-4C4E-45B6-A71B-27AB31BF48F4}" srcOrd="0" destOrd="0" presId="urn:microsoft.com/office/officeart/2005/8/layout/default"/>
    <dgm:cxn modelId="{5DA26A71-A4E3-4F26-B77E-A1B8F8D50B67}" type="presOf" srcId="{DCBB5279-0C6B-4539-A383-CF17AEEE7BC5}" destId="{483EFFA7-E692-440B-82C9-9F4B5F929C10}" srcOrd="0" destOrd="0" presId="urn:microsoft.com/office/officeart/2005/8/layout/default"/>
    <dgm:cxn modelId="{03522256-7EC1-44E1-BA16-81EC8D6F6151}" srcId="{B07F6360-9298-4F56-B3C7-AF038B96AFA2}" destId="{238BC520-F04C-436A-9987-26BA43DD2081}" srcOrd="4" destOrd="0" parTransId="{903BDA67-4633-4308-B8B7-AEC45A198415}" sibTransId="{545C8DA9-A366-4656-A79C-CC43F86AEB7E}"/>
    <dgm:cxn modelId="{2F16C97D-0644-42CC-B451-01075F2248AF}" type="presOf" srcId="{93F44BD3-6ABF-4F4F-8237-011D94B3BE9F}" destId="{4D79B4C9-3233-4AF1-A9C5-D28A753B8CEE}" srcOrd="0" destOrd="0" presId="urn:microsoft.com/office/officeart/2005/8/layout/default"/>
    <dgm:cxn modelId="{0CC24F8E-AA0C-47CC-AF32-5063AB16D8F4}" type="presOf" srcId="{281F07E5-C7F9-4F57-96C3-8B2487A8B2EE}" destId="{835F8582-E34D-4C22-8102-3617363D80D6}" srcOrd="0" destOrd="0" presId="urn:microsoft.com/office/officeart/2005/8/layout/default"/>
    <dgm:cxn modelId="{47316A99-0184-4925-B8EC-F7F21EC24D03}" type="presOf" srcId="{8643B666-EC94-47D4-91EB-20AD9F64B5A5}" destId="{446455A6-6D2B-4084-BDA0-E386017A7E48}" srcOrd="0" destOrd="0" presId="urn:microsoft.com/office/officeart/2005/8/layout/default"/>
    <dgm:cxn modelId="{ADC613A4-A19F-4EF4-8784-A0E5F98D467B}" srcId="{B07F6360-9298-4F56-B3C7-AF038B96AFA2}" destId="{281F07E5-C7F9-4F57-96C3-8B2487A8B2EE}" srcOrd="1" destOrd="0" parTransId="{508AB7A0-0F15-49FE-AC1B-9692CBA6E523}" sibTransId="{29BD8712-C55F-47E9-9ABA-3ECE0ACEB41A}"/>
    <dgm:cxn modelId="{8AC76EA8-7C3F-47E0-B5D3-41A783299C8D}" type="presOf" srcId="{6892A687-517E-4482-989B-D8EAE257C47A}" destId="{183BC7EE-BE07-4DE3-8B2E-7DCA3E68E308}" srcOrd="0" destOrd="0" presId="urn:microsoft.com/office/officeart/2005/8/layout/default"/>
    <dgm:cxn modelId="{967C73AD-D917-4E5A-8DBF-13D2475F6F28}" type="presOf" srcId="{B07F6360-9298-4F56-B3C7-AF038B96AFA2}" destId="{04E00550-54C2-4DA5-8C32-BD673F29517E}" srcOrd="0" destOrd="0" presId="urn:microsoft.com/office/officeart/2005/8/layout/default"/>
    <dgm:cxn modelId="{6B4EB9D9-D4B8-40B3-93F2-9CDFEE74864E}" srcId="{B07F6360-9298-4F56-B3C7-AF038B96AFA2}" destId="{8643B666-EC94-47D4-91EB-20AD9F64B5A5}" srcOrd="5" destOrd="0" parTransId="{987364AD-CB8A-4FD0-BECE-E21B59F26EDF}" sibTransId="{5AA76B0E-C9BA-4602-94B8-C2410F262818}"/>
    <dgm:cxn modelId="{0CAD724C-0856-43EF-9263-F616F4ED6E6F}" type="presParOf" srcId="{04E00550-54C2-4DA5-8C32-BD673F29517E}" destId="{4D79B4C9-3233-4AF1-A9C5-D28A753B8CEE}" srcOrd="0" destOrd="0" presId="urn:microsoft.com/office/officeart/2005/8/layout/default"/>
    <dgm:cxn modelId="{75373028-483D-48D3-AA1C-B59340BD8806}" type="presParOf" srcId="{04E00550-54C2-4DA5-8C32-BD673F29517E}" destId="{64B2CB7D-71B1-4100-8392-89077214ED0B}" srcOrd="1" destOrd="0" presId="urn:microsoft.com/office/officeart/2005/8/layout/default"/>
    <dgm:cxn modelId="{B6252221-350F-416A-A441-239CBA689022}" type="presParOf" srcId="{04E00550-54C2-4DA5-8C32-BD673F29517E}" destId="{835F8582-E34D-4C22-8102-3617363D80D6}" srcOrd="2" destOrd="0" presId="urn:microsoft.com/office/officeart/2005/8/layout/default"/>
    <dgm:cxn modelId="{3151EB04-965B-4AB4-A4BF-91A5DC52AC71}" type="presParOf" srcId="{04E00550-54C2-4DA5-8C32-BD673F29517E}" destId="{1787FE3D-4D4F-4220-BA50-4B58B5D4B5CC}" srcOrd="3" destOrd="0" presId="urn:microsoft.com/office/officeart/2005/8/layout/default"/>
    <dgm:cxn modelId="{F5BBAD18-74F8-4D5A-ACEF-CF93BEF52418}" type="presParOf" srcId="{04E00550-54C2-4DA5-8C32-BD673F29517E}" destId="{483EFFA7-E692-440B-82C9-9F4B5F929C10}" srcOrd="4" destOrd="0" presId="urn:microsoft.com/office/officeart/2005/8/layout/default"/>
    <dgm:cxn modelId="{CB955E00-FFC8-4DFF-913A-3E5C61142D13}" type="presParOf" srcId="{04E00550-54C2-4DA5-8C32-BD673F29517E}" destId="{87549613-CC14-41D0-92C1-9D7FB10C0831}" srcOrd="5" destOrd="0" presId="urn:microsoft.com/office/officeart/2005/8/layout/default"/>
    <dgm:cxn modelId="{A53B6847-0A2D-478C-AD88-B3CA45DF4C79}" type="presParOf" srcId="{04E00550-54C2-4DA5-8C32-BD673F29517E}" destId="{183BC7EE-BE07-4DE3-8B2E-7DCA3E68E308}" srcOrd="6" destOrd="0" presId="urn:microsoft.com/office/officeart/2005/8/layout/default"/>
    <dgm:cxn modelId="{93CEEE0F-376E-4FDC-9C40-D62E7390AD79}" type="presParOf" srcId="{04E00550-54C2-4DA5-8C32-BD673F29517E}" destId="{F742AAB1-1AC4-424F-8C0A-F8139037130A}" srcOrd="7" destOrd="0" presId="urn:microsoft.com/office/officeart/2005/8/layout/default"/>
    <dgm:cxn modelId="{C0D8765A-377C-465E-A2FE-3CD1395F49CF}" type="presParOf" srcId="{04E00550-54C2-4DA5-8C32-BD673F29517E}" destId="{7A1EB3F8-4C4E-45B6-A71B-27AB31BF48F4}" srcOrd="8" destOrd="0" presId="urn:microsoft.com/office/officeart/2005/8/layout/default"/>
    <dgm:cxn modelId="{86A50077-40E7-471F-AE55-A006493BD7E3}" type="presParOf" srcId="{04E00550-54C2-4DA5-8C32-BD673F29517E}" destId="{F6D21604-8077-4573-ACEA-3E1EA034FE82}" srcOrd="9" destOrd="0" presId="urn:microsoft.com/office/officeart/2005/8/layout/default"/>
    <dgm:cxn modelId="{EA1B8A30-B76F-4806-B225-53C508CE5ED9}" type="presParOf" srcId="{04E00550-54C2-4DA5-8C32-BD673F29517E}" destId="{446455A6-6D2B-4084-BDA0-E386017A7E48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2FF22A0-1069-425B-BB6E-F221F34B5DE2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0AA5C8B8-0F1A-488D-B1DD-A0E79EF12FD7}">
      <dgm:prSet/>
      <dgm:spPr>
        <a:solidFill>
          <a:srgbClr val="FFC000"/>
        </a:solidFill>
      </dgm:spPr>
      <dgm:t>
        <a:bodyPr/>
        <a:lstStyle/>
        <a:p>
          <a:pPr rtl="0"/>
          <a:r>
            <a:rPr lang="fr-FR" dirty="0">
              <a:solidFill>
                <a:schemeClr val="tx1"/>
              </a:solidFill>
              <a:latin typeface="Saira SemiCondensed Light"/>
            </a:rPr>
            <a:t>Cours hebdomadaires de 2h d’initiations au </a:t>
          </a:r>
          <a:r>
            <a:rPr lang="fr-FR" b="0" dirty="0">
              <a:solidFill>
                <a:schemeClr val="tx1"/>
              </a:solidFill>
              <a:latin typeface="Saira SemiCondensed Light"/>
            </a:rPr>
            <a:t>skateboard</a:t>
          </a:r>
          <a:endParaRPr lang="en-US" b="0" dirty="0">
            <a:solidFill>
              <a:schemeClr val="tx1"/>
            </a:solidFill>
            <a:latin typeface="Saira SemiCondensed Light"/>
          </a:endParaRPr>
        </a:p>
      </dgm:t>
    </dgm:pt>
    <dgm:pt modelId="{8B1CD5DF-A029-49F6-BEDE-478319C44A14}" type="parTrans" cxnId="{32B8533F-F510-46AE-ADC9-1304237CC4BF}">
      <dgm:prSet/>
      <dgm:spPr/>
      <dgm:t>
        <a:bodyPr/>
        <a:lstStyle/>
        <a:p>
          <a:endParaRPr lang="en-US"/>
        </a:p>
      </dgm:t>
    </dgm:pt>
    <dgm:pt modelId="{976C5952-48DB-4334-ABBD-7D8552790D4F}" type="sibTrans" cxnId="{32B8533F-F510-46AE-ADC9-1304237CC4BF}">
      <dgm:prSet/>
      <dgm:spPr/>
      <dgm:t>
        <a:bodyPr/>
        <a:lstStyle/>
        <a:p>
          <a:endParaRPr lang="en-US"/>
        </a:p>
      </dgm:t>
    </dgm:pt>
    <dgm:pt modelId="{F8E48E0A-8CB7-4F77-8E00-574E861ED9A0}">
      <dgm:prSet/>
      <dgm:spPr>
        <a:solidFill>
          <a:srgbClr val="FFC000"/>
        </a:solidFill>
      </dgm:spPr>
      <dgm:t>
        <a:bodyPr/>
        <a:lstStyle/>
        <a:p>
          <a:pPr rtl="0"/>
          <a:r>
            <a:rPr lang="fr-FR" dirty="0">
              <a:solidFill>
                <a:schemeClr val="tx1"/>
              </a:solidFill>
              <a:latin typeface="Saira SemiCondensed Light"/>
            </a:rPr>
            <a:t>Apprentissage d’une pratique sécurisée </a:t>
          </a:r>
          <a:endParaRPr lang="en-US" dirty="0">
            <a:solidFill>
              <a:schemeClr val="tx1"/>
            </a:solidFill>
            <a:latin typeface="Saira SemiCondensed Light"/>
          </a:endParaRPr>
        </a:p>
      </dgm:t>
    </dgm:pt>
    <dgm:pt modelId="{48322876-7471-49C5-8960-15E300C8BD4B}" type="parTrans" cxnId="{EBA17A74-4292-43A5-B079-4652AEAA0301}">
      <dgm:prSet/>
      <dgm:spPr/>
      <dgm:t>
        <a:bodyPr/>
        <a:lstStyle/>
        <a:p>
          <a:endParaRPr lang="en-US"/>
        </a:p>
      </dgm:t>
    </dgm:pt>
    <dgm:pt modelId="{C70ADA48-19AF-4F89-80EB-B9CC328952C4}" type="sibTrans" cxnId="{EBA17A74-4292-43A5-B079-4652AEAA0301}">
      <dgm:prSet/>
      <dgm:spPr/>
      <dgm:t>
        <a:bodyPr/>
        <a:lstStyle/>
        <a:p>
          <a:endParaRPr lang="en-US"/>
        </a:p>
      </dgm:t>
    </dgm:pt>
    <dgm:pt modelId="{FC13E141-4ECA-492D-A24A-658C9C7D50F5}">
      <dgm:prSet/>
      <dgm:spPr>
        <a:solidFill>
          <a:srgbClr val="FFC000"/>
        </a:solidFill>
      </dgm:spPr>
      <dgm:t>
        <a:bodyPr/>
        <a:lstStyle/>
        <a:p>
          <a:pPr rtl="0"/>
          <a:r>
            <a:rPr lang="fr-FR" dirty="0">
              <a:solidFill>
                <a:schemeClr val="tx1"/>
              </a:solidFill>
              <a:latin typeface="Saira SemiCondensed Light"/>
            </a:rPr>
            <a:t>Amener les jeunes à une pratique possible en autonomie </a:t>
          </a:r>
          <a:endParaRPr lang="en-US" dirty="0">
            <a:solidFill>
              <a:schemeClr val="tx1"/>
            </a:solidFill>
            <a:latin typeface="Saira SemiCondensed Light"/>
          </a:endParaRPr>
        </a:p>
      </dgm:t>
    </dgm:pt>
    <dgm:pt modelId="{300E12CA-2F03-4E04-9B51-4917D1407A77}" type="parTrans" cxnId="{8166366B-A374-436F-9111-D8C005AE7918}">
      <dgm:prSet/>
      <dgm:spPr/>
      <dgm:t>
        <a:bodyPr/>
        <a:lstStyle/>
        <a:p>
          <a:endParaRPr lang="en-US"/>
        </a:p>
      </dgm:t>
    </dgm:pt>
    <dgm:pt modelId="{11CDCE08-D065-4138-B2DF-F09A8BA48690}" type="sibTrans" cxnId="{8166366B-A374-436F-9111-D8C005AE7918}">
      <dgm:prSet/>
      <dgm:spPr/>
      <dgm:t>
        <a:bodyPr/>
        <a:lstStyle/>
        <a:p>
          <a:endParaRPr lang="en-US"/>
        </a:p>
      </dgm:t>
    </dgm:pt>
    <dgm:pt modelId="{96205DA3-A1E9-4B02-9070-A22E6642F7BF}">
      <dgm:prSet/>
      <dgm:spPr>
        <a:solidFill>
          <a:srgbClr val="FFC000"/>
        </a:solidFill>
      </dgm:spPr>
      <dgm:t>
        <a:bodyPr/>
        <a:lstStyle/>
        <a:p>
          <a:pPr rtl="0"/>
          <a:r>
            <a:rPr lang="fr-FR" dirty="0">
              <a:solidFill>
                <a:schemeClr val="tx1"/>
              </a:solidFill>
              <a:latin typeface="Saira SemiCondensed Light"/>
            </a:rPr>
            <a:t>Amener à pratiquer en groupe</a:t>
          </a:r>
          <a:r>
            <a:rPr lang="fr-FR" b="1" dirty="0">
              <a:solidFill>
                <a:schemeClr val="tx1"/>
              </a:solidFill>
              <a:latin typeface="Saira SemiCondensed Light"/>
            </a:rPr>
            <a:t> </a:t>
          </a:r>
          <a:r>
            <a:rPr lang="fr-FR" b="0" dirty="0">
              <a:solidFill>
                <a:schemeClr val="tx1"/>
              </a:solidFill>
              <a:latin typeface="Saira SemiCondensed Light"/>
            </a:rPr>
            <a:t>avec tout le monde</a:t>
          </a:r>
          <a:endParaRPr lang="en-US" b="0" dirty="0">
            <a:solidFill>
              <a:schemeClr val="tx1"/>
            </a:solidFill>
            <a:latin typeface="Saira SemiCondensed Light"/>
          </a:endParaRPr>
        </a:p>
      </dgm:t>
    </dgm:pt>
    <dgm:pt modelId="{B5B6421A-A73D-498D-969E-F64E8425880F}" type="parTrans" cxnId="{DEDDFCC7-C611-40E6-AE4C-863BFEDA55B8}">
      <dgm:prSet/>
      <dgm:spPr/>
      <dgm:t>
        <a:bodyPr/>
        <a:lstStyle/>
        <a:p>
          <a:endParaRPr lang="en-US"/>
        </a:p>
      </dgm:t>
    </dgm:pt>
    <dgm:pt modelId="{AC8E4A6A-4DB0-4102-B9D4-5D228DEA0197}" type="sibTrans" cxnId="{DEDDFCC7-C611-40E6-AE4C-863BFEDA55B8}">
      <dgm:prSet/>
      <dgm:spPr/>
      <dgm:t>
        <a:bodyPr/>
        <a:lstStyle/>
        <a:p>
          <a:endParaRPr lang="en-US"/>
        </a:p>
      </dgm:t>
    </dgm:pt>
    <dgm:pt modelId="{EF089B57-D2D5-4ED5-8632-C8E50755360E}">
      <dgm:prSet/>
      <dgm:spPr>
        <a:solidFill>
          <a:srgbClr val="FFC000"/>
        </a:solidFill>
      </dgm:spPr>
      <dgm:t>
        <a:bodyPr/>
        <a:lstStyle/>
        <a:p>
          <a:pPr rtl="0"/>
          <a:r>
            <a:rPr lang="fr-FR" dirty="0">
              <a:solidFill>
                <a:schemeClr val="tx1"/>
              </a:solidFill>
              <a:latin typeface="Saira SemiCondensed Light"/>
            </a:rPr>
            <a:t>Intégration des outils de production vidéo, photo et de diffusion </a:t>
          </a:r>
          <a:endParaRPr lang="en-US" dirty="0">
            <a:solidFill>
              <a:schemeClr val="tx1"/>
            </a:solidFill>
            <a:latin typeface="Saira SemiCondensed Light"/>
          </a:endParaRPr>
        </a:p>
      </dgm:t>
    </dgm:pt>
    <dgm:pt modelId="{DD0A42C5-96C5-4368-A7E6-2910DAC56D1C}" type="parTrans" cxnId="{4C447A22-476C-44C0-AFCC-E7A4B985B305}">
      <dgm:prSet/>
      <dgm:spPr/>
      <dgm:t>
        <a:bodyPr/>
        <a:lstStyle/>
        <a:p>
          <a:endParaRPr lang="en-US"/>
        </a:p>
      </dgm:t>
    </dgm:pt>
    <dgm:pt modelId="{E5D2AD62-8780-43E3-A794-1154FA294E74}" type="sibTrans" cxnId="{4C447A22-476C-44C0-AFCC-E7A4B985B305}">
      <dgm:prSet/>
      <dgm:spPr/>
      <dgm:t>
        <a:bodyPr/>
        <a:lstStyle/>
        <a:p>
          <a:endParaRPr lang="en-US"/>
        </a:p>
      </dgm:t>
    </dgm:pt>
    <dgm:pt modelId="{AFBB9724-174F-4E7A-BAAA-D6222628755A}" type="pres">
      <dgm:prSet presAssocID="{F2FF22A0-1069-425B-BB6E-F221F34B5DE2}" presName="linear" presStyleCnt="0">
        <dgm:presLayoutVars>
          <dgm:animLvl val="lvl"/>
          <dgm:resizeHandles val="exact"/>
        </dgm:presLayoutVars>
      </dgm:prSet>
      <dgm:spPr/>
    </dgm:pt>
    <dgm:pt modelId="{ED1C4B4D-6DDA-45B9-A402-15B9F162E792}" type="pres">
      <dgm:prSet presAssocID="{0AA5C8B8-0F1A-488D-B1DD-A0E79EF12FD7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2680028B-ED3D-4C0B-B843-8FF5752AB976}" type="pres">
      <dgm:prSet presAssocID="{976C5952-48DB-4334-ABBD-7D8552790D4F}" presName="spacer" presStyleCnt="0"/>
      <dgm:spPr/>
    </dgm:pt>
    <dgm:pt modelId="{E68D476D-EEE4-42A7-A242-995264656420}" type="pres">
      <dgm:prSet presAssocID="{F8E48E0A-8CB7-4F77-8E00-574E861ED9A0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B4BAE89A-54D8-499A-8398-63DF82A296A2}" type="pres">
      <dgm:prSet presAssocID="{C70ADA48-19AF-4F89-80EB-B9CC328952C4}" presName="spacer" presStyleCnt="0"/>
      <dgm:spPr/>
    </dgm:pt>
    <dgm:pt modelId="{18752D89-0E27-49D2-B334-0D3A2FF32D78}" type="pres">
      <dgm:prSet presAssocID="{FC13E141-4ECA-492D-A24A-658C9C7D50F5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6BA56643-0CBF-487A-9531-CB7A22698A6F}" type="pres">
      <dgm:prSet presAssocID="{11CDCE08-D065-4138-B2DF-F09A8BA48690}" presName="spacer" presStyleCnt="0"/>
      <dgm:spPr/>
    </dgm:pt>
    <dgm:pt modelId="{8704EDA4-9697-495C-B981-AAD19F0CA290}" type="pres">
      <dgm:prSet presAssocID="{96205DA3-A1E9-4B02-9070-A22E6642F7BF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76D07173-B8FA-4010-97E3-61DD1D1AA39D}" type="pres">
      <dgm:prSet presAssocID="{AC8E4A6A-4DB0-4102-B9D4-5D228DEA0197}" presName="spacer" presStyleCnt="0"/>
      <dgm:spPr/>
    </dgm:pt>
    <dgm:pt modelId="{8433B8A7-6218-4AF0-AE6A-9AAECA27F264}" type="pres">
      <dgm:prSet presAssocID="{EF089B57-D2D5-4ED5-8632-C8E50755360E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4C447A22-476C-44C0-AFCC-E7A4B985B305}" srcId="{F2FF22A0-1069-425B-BB6E-F221F34B5DE2}" destId="{EF089B57-D2D5-4ED5-8632-C8E50755360E}" srcOrd="4" destOrd="0" parTransId="{DD0A42C5-96C5-4368-A7E6-2910DAC56D1C}" sibTransId="{E5D2AD62-8780-43E3-A794-1154FA294E74}"/>
    <dgm:cxn modelId="{83991631-495E-49E0-BD22-80B86C9A0E97}" type="presOf" srcId="{F2FF22A0-1069-425B-BB6E-F221F34B5DE2}" destId="{AFBB9724-174F-4E7A-BAAA-D6222628755A}" srcOrd="0" destOrd="0" presId="urn:microsoft.com/office/officeart/2005/8/layout/vList2"/>
    <dgm:cxn modelId="{A0F1F434-7BFC-45C9-A93B-D4C0F6645BE4}" type="presOf" srcId="{F8E48E0A-8CB7-4F77-8E00-574E861ED9A0}" destId="{E68D476D-EEE4-42A7-A242-995264656420}" srcOrd="0" destOrd="0" presId="urn:microsoft.com/office/officeart/2005/8/layout/vList2"/>
    <dgm:cxn modelId="{8F914F39-C62E-4187-945C-533C40657739}" type="presOf" srcId="{96205DA3-A1E9-4B02-9070-A22E6642F7BF}" destId="{8704EDA4-9697-495C-B981-AAD19F0CA290}" srcOrd="0" destOrd="0" presId="urn:microsoft.com/office/officeart/2005/8/layout/vList2"/>
    <dgm:cxn modelId="{32B8533F-F510-46AE-ADC9-1304237CC4BF}" srcId="{F2FF22A0-1069-425B-BB6E-F221F34B5DE2}" destId="{0AA5C8B8-0F1A-488D-B1DD-A0E79EF12FD7}" srcOrd="0" destOrd="0" parTransId="{8B1CD5DF-A029-49F6-BEDE-478319C44A14}" sibTransId="{976C5952-48DB-4334-ABBD-7D8552790D4F}"/>
    <dgm:cxn modelId="{5B6C1A47-9E0B-47A9-942B-D9A3749584FD}" type="presOf" srcId="{EF089B57-D2D5-4ED5-8632-C8E50755360E}" destId="{8433B8A7-6218-4AF0-AE6A-9AAECA27F264}" srcOrd="0" destOrd="0" presId="urn:microsoft.com/office/officeart/2005/8/layout/vList2"/>
    <dgm:cxn modelId="{8166366B-A374-436F-9111-D8C005AE7918}" srcId="{F2FF22A0-1069-425B-BB6E-F221F34B5DE2}" destId="{FC13E141-4ECA-492D-A24A-658C9C7D50F5}" srcOrd="2" destOrd="0" parTransId="{300E12CA-2F03-4E04-9B51-4917D1407A77}" sibTransId="{11CDCE08-D065-4138-B2DF-F09A8BA48690}"/>
    <dgm:cxn modelId="{EBA17A74-4292-43A5-B079-4652AEAA0301}" srcId="{F2FF22A0-1069-425B-BB6E-F221F34B5DE2}" destId="{F8E48E0A-8CB7-4F77-8E00-574E861ED9A0}" srcOrd="1" destOrd="0" parTransId="{48322876-7471-49C5-8960-15E300C8BD4B}" sibTransId="{C70ADA48-19AF-4F89-80EB-B9CC328952C4}"/>
    <dgm:cxn modelId="{6FD9BA75-8BE3-45D8-A515-68FE8CB38866}" type="presOf" srcId="{0AA5C8B8-0F1A-488D-B1DD-A0E79EF12FD7}" destId="{ED1C4B4D-6DDA-45B9-A402-15B9F162E792}" srcOrd="0" destOrd="0" presId="urn:microsoft.com/office/officeart/2005/8/layout/vList2"/>
    <dgm:cxn modelId="{DEDDFCC7-C611-40E6-AE4C-863BFEDA55B8}" srcId="{F2FF22A0-1069-425B-BB6E-F221F34B5DE2}" destId="{96205DA3-A1E9-4B02-9070-A22E6642F7BF}" srcOrd="3" destOrd="0" parTransId="{B5B6421A-A73D-498D-969E-F64E8425880F}" sibTransId="{AC8E4A6A-4DB0-4102-B9D4-5D228DEA0197}"/>
    <dgm:cxn modelId="{78B495E2-B2D0-42F2-BB77-B2FC56A147B5}" type="presOf" srcId="{FC13E141-4ECA-492D-A24A-658C9C7D50F5}" destId="{18752D89-0E27-49D2-B334-0D3A2FF32D78}" srcOrd="0" destOrd="0" presId="urn:microsoft.com/office/officeart/2005/8/layout/vList2"/>
    <dgm:cxn modelId="{86C7984D-E8C0-45D9-A46E-542F121DD87C}" type="presParOf" srcId="{AFBB9724-174F-4E7A-BAAA-D6222628755A}" destId="{ED1C4B4D-6DDA-45B9-A402-15B9F162E792}" srcOrd="0" destOrd="0" presId="urn:microsoft.com/office/officeart/2005/8/layout/vList2"/>
    <dgm:cxn modelId="{9C6F28FE-A285-4C76-98EC-6DD17756FFAE}" type="presParOf" srcId="{AFBB9724-174F-4E7A-BAAA-D6222628755A}" destId="{2680028B-ED3D-4C0B-B843-8FF5752AB976}" srcOrd="1" destOrd="0" presId="urn:microsoft.com/office/officeart/2005/8/layout/vList2"/>
    <dgm:cxn modelId="{585D06CC-604F-4AD3-98A3-3F8081D3EC67}" type="presParOf" srcId="{AFBB9724-174F-4E7A-BAAA-D6222628755A}" destId="{E68D476D-EEE4-42A7-A242-995264656420}" srcOrd="2" destOrd="0" presId="urn:microsoft.com/office/officeart/2005/8/layout/vList2"/>
    <dgm:cxn modelId="{58C1316E-EDF7-4404-AA1B-8869D5062CFB}" type="presParOf" srcId="{AFBB9724-174F-4E7A-BAAA-D6222628755A}" destId="{B4BAE89A-54D8-499A-8398-63DF82A296A2}" srcOrd="3" destOrd="0" presId="urn:microsoft.com/office/officeart/2005/8/layout/vList2"/>
    <dgm:cxn modelId="{B038266D-F73E-476E-8CC0-19B488912E29}" type="presParOf" srcId="{AFBB9724-174F-4E7A-BAAA-D6222628755A}" destId="{18752D89-0E27-49D2-B334-0D3A2FF32D78}" srcOrd="4" destOrd="0" presId="urn:microsoft.com/office/officeart/2005/8/layout/vList2"/>
    <dgm:cxn modelId="{1356D71B-C626-4C28-B06A-D9361EA64840}" type="presParOf" srcId="{AFBB9724-174F-4E7A-BAAA-D6222628755A}" destId="{6BA56643-0CBF-487A-9531-CB7A22698A6F}" srcOrd="5" destOrd="0" presId="urn:microsoft.com/office/officeart/2005/8/layout/vList2"/>
    <dgm:cxn modelId="{E499DB3E-8A02-41BF-9DF8-6502B67604BC}" type="presParOf" srcId="{AFBB9724-174F-4E7A-BAAA-D6222628755A}" destId="{8704EDA4-9697-495C-B981-AAD19F0CA290}" srcOrd="6" destOrd="0" presId="urn:microsoft.com/office/officeart/2005/8/layout/vList2"/>
    <dgm:cxn modelId="{35165E77-7487-4796-A719-C21EF4065525}" type="presParOf" srcId="{AFBB9724-174F-4E7A-BAAA-D6222628755A}" destId="{76D07173-B8FA-4010-97E3-61DD1D1AA39D}" srcOrd="7" destOrd="0" presId="urn:microsoft.com/office/officeart/2005/8/layout/vList2"/>
    <dgm:cxn modelId="{27252248-95AB-490F-B783-A512966D6829}" type="presParOf" srcId="{AFBB9724-174F-4E7A-BAAA-D6222628755A}" destId="{8433B8A7-6218-4AF0-AE6A-9AAECA27F264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2FF22A0-1069-425B-BB6E-F221F34B5DE2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0AA5C8B8-0F1A-488D-B1DD-A0E79EF12FD7}">
      <dgm:prSet/>
      <dgm:spPr>
        <a:solidFill>
          <a:srgbClr val="FFC000"/>
        </a:solidFill>
      </dgm:spPr>
      <dgm:t>
        <a:bodyPr/>
        <a:lstStyle/>
        <a:p>
          <a:pPr rtl="0"/>
          <a:r>
            <a:rPr lang="fr-FR">
              <a:solidFill>
                <a:schemeClr val="tx1"/>
              </a:solidFill>
              <a:latin typeface="Saira SemiCondensed Light"/>
            </a:rPr>
            <a:t>Motiver pour une activité physique régulière</a:t>
          </a:r>
          <a:endParaRPr lang="en-US" b="1">
            <a:solidFill>
              <a:schemeClr val="tx1"/>
            </a:solidFill>
            <a:latin typeface="Saira SemiCondensed Light"/>
          </a:endParaRPr>
        </a:p>
      </dgm:t>
    </dgm:pt>
    <dgm:pt modelId="{8B1CD5DF-A029-49F6-BEDE-478319C44A14}" type="parTrans" cxnId="{32B8533F-F510-46AE-ADC9-1304237CC4BF}">
      <dgm:prSet/>
      <dgm:spPr/>
      <dgm:t>
        <a:bodyPr/>
        <a:lstStyle/>
        <a:p>
          <a:endParaRPr lang="en-US"/>
        </a:p>
      </dgm:t>
    </dgm:pt>
    <dgm:pt modelId="{976C5952-48DB-4334-ABBD-7D8552790D4F}" type="sibTrans" cxnId="{32B8533F-F510-46AE-ADC9-1304237CC4BF}">
      <dgm:prSet/>
      <dgm:spPr/>
      <dgm:t>
        <a:bodyPr/>
        <a:lstStyle/>
        <a:p>
          <a:endParaRPr lang="en-US"/>
        </a:p>
      </dgm:t>
    </dgm:pt>
    <dgm:pt modelId="{D16A7960-52E7-40F3-8A56-360FD2F09C0C}">
      <dgm:prSet/>
      <dgm:spPr>
        <a:solidFill>
          <a:srgbClr val="FFC000"/>
        </a:solidFill>
      </dgm:spPr>
      <dgm:t>
        <a:bodyPr/>
        <a:lstStyle/>
        <a:p>
          <a:pPr rtl="0"/>
          <a:r>
            <a:rPr lang="fr-FR">
              <a:solidFill>
                <a:schemeClr val="tx1"/>
              </a:solidFill>
              <a:latin typeface="Saira SemiCondensed Light"/>
              <a:ea typeface="+mn-lt"/>
              <a:cs typeface="+mn-lt"/>
            </a:rPr>
            <a:t>Sensibiliser au harcèlement </a:t>
          </a:r>
        </a:p>
      </dgm:t>
    </dgm:pt>
    <dgm:pt modelId="{34CF8235-A1E3-4229-86E1-33538A541F06}" type="parTrans" cxnId="{7386B7BF-4955-4900-BA0D-82C832CCEB2E}">
      <dgm:prSet/>
      <dgm:spPr/>
      <dgm:t>
        <a:bodyPr/>
        <a:lstStyle/>
        <a:p>
          <a:endParaRPr lang="fr-FR"/>
        </a:p>
      </dgm:t>
    </dgm:pt>
    <dgm:pt modelId="{8F4EC53E-3F20-4324-8085-ED91681B4392}" type="sibTrans" cxnId="{7386B7BF-4955-4900-BA0D-82C832CCEB2E}">
      <dgm:prSet/>
      <dgm:spPr/>
      <dgm:t>
        <a:bodyPr/>
        <a:lstStyle/>
        <a:p>
          <a:endParaRPr lang="fr-FR"/>
        </a:p>
      </dgm:t>
    </dgm:pt>
    <dgm:pt modelId="{BC514D8C-F2F7-45D4-B5EF-70D2F8BC4380}">
      <dgm:prSet/>
      <dgm:spPr>
        <a:solidFill>
          <a:srgbClr val="FFC000"/>
        </a:solidFill>
      </dgm:spPr>
      <dgm:t>
        <a:bodyPr/>
        <a:lstStyle/>
        <a:p>
          <a:pPr rtl="0"/>
          <a:r>
            <a:rPr lang="fr-FR">
              <a:solidFill>
                <a:schemeClr val="tx1"/>
              </a:solidFill>
              <a:latin typeface="Saira SemiCondensed Light"/>
            </a:rPr>
            <a:t>Intégrer l’utilisation des réseaux sociaux « encadrée »</a:t>
          </a:r>
          <a:endParaRPr lang="fr-FR">
            <a:solidFill>
              <a:schemeClr val="tx1"/>
            </a:solidFill>
            <a:latin typeface="Saira SemiCondensed Light"/>
            <a:cs typeface="Calibri"/>
          </a:endParaRPr>
        </a:p>
      </dgm:t>
    </dgm:pt>
    <dgm:pt modelId="{BD890BCF-51C4-4CC0-881A-81AC88D9282E}" type="parTrans" cxnId="{2014984B-3AD8-4308-B85E-B44FE212809E}">
      <dgm:prSet/>
      <dgm:spPr/>
      <dgm:t>
        <a:bodyPr/>
        <a:lstStyle/>
        <a:p>
          <a:endParaRPr lang="fr-FR"/>
        </a:p>
      </dgm:t>
    </dgm:pt>
    <dgm:pt modelId="{279B43E3-A943-461B-ABBD-6EE71AA37875}" type="sibTrans" cxnId="{2014984B-3AD8-4308-B85E-B44FE212809E}">
      <dgm:prSet/>
      <dgm:spPr/>
      <dgm:t>
        <a:bodyPr/>
        <a:lstStyle/>
        <a:p>
          <a:endParaRPr lang="fr-FR"/>
        </a:p>
      </dgm:t>
    </dgm:pt>
    <dgm:pt modelId="{F888F985-E722-4AB1-919D-CC74042225CA}">
      <dgm:prSet/>
      <dgm:spPr>
        <a:solidFill>
          <a:srgbClr val="FFC000"/>
        </a:solidFill>
      </dgm:spPr>
      <dgm:t>
        <a:bodyPr/>
        <a:lstStyle/>
        <a:p>
          <a:pPr rtl="0"/>
          <a:r>
            <a:rPr lang="fr-FR">
              <a:solidFill>
                <a:schemeClr val="tx1"/>
              </a:solidFill>
              <a:latin typeface="Saira SemiCondensed Light"/>
            </a:rPr>
            <a:t>Sensibiliser aux risques de l’utilisation des réseaux sociaux et au cyberharcèlement</a:t>
          </a:r>
          <a:endParaRPr lang="fr-FR">
            <a:solidFill>
              <a:schemeClr val="tx1"/>
            </a:solidFill>
            <a:latin typeface="Saira SemiCondensed Light"/>
            <a:cs typeface="Calibri"/>
          </a:endParaRPr>
        </a:p>
      </dgm:t>
    </dgm:pt>
    <dgm:pt modelId="{A886EDB6-C53D-4EFE-BD93-068AD9E6875B}" type="parTrans" cxnId="{B0521B87-2EEF-49D8-939C-4339AE0D39B9}">
      <dgm:prSet/>
      <dgm:spPr/>
      <dgm:t>
        <a:bodyPr/>
        <a:lstStyle/>
        <a:p>
          <a:endParaRPr lang="fr-FR"/>
        </a:p>
      </dgm:t>
    </dgm:pt>
    <dgm:pt modelId="{3765473C-E113-4DDF-A532-F37F10B0DFF4}" type="sibTrans" cxnId="{B0521B87-2EEF-49D8-939C-4339AE0D39B9}">
      <dgm:prSet/>
      <dgm:spPr/>
      <dgm:t>
        <a:bodyPr/>
        <a:lstStyle/>
        <a:p>
          <a:endParaRPr lang="fr-FR"/>
        </a:p>
      </dgm:t>
    </dgm:pt>
    <dgm:pt modelId="{6805EF5D-04CD-4F3C-83CD-E70EDCAE28BB}">
      <dgm:prSet/>
      <dgm:spPr>
        <a:solidFill>
          <a:srgbClr val="FFC000"/>
        </a:solidFill>
      </dgm:spPr>
      <dgm:t>
        <a:bodyPr/>
        <a:lstStyle/>
        <a:p>
          <a:pPr rtl="0"/>
          <a:r>
            <a:rPr lang="fr-FR">
              <a:solidFill>
                <a:schemeClr val="tx1"/>
              </a:solidFill>
              <a:latin typeface="Saira SemiCondensed Light"/>
            </a:rPr>
            <a:t>Initier les bons comportements en ligne </a:t>
          </a:r>
          <a:endParaRPr lang="fr-FR">
            <a:solidFill>
              <a:schemeClr val="tx1"/>
            </a:solidFill>
            <a:latin typeface="Saira SemiCondensed Light"/>
            <a:cs typeface="Calibri"/>
          </a:endParaRPr>
        </a:p>
      </dgm:t>
    </dgm:pt>
    <dgm:pt modelId="{35C6D30A-84CA-401D-A013-12D25CD67248}" type="parTrans" cxnId="{5D5FA7FD-4DE2-47F1-947F-097A74CF5975}">
      <dgm:prSet/>
      <dgm:spPr/>
      <dgm:t>
        <a:bodyPr/>
        <a:lstStyle/>
        <a:p>
          <a:endParaRPr lang="fr-FR"/>
        </a:p>
      </dgm:t>
    </dgm:pt>
    <dgm:pt modelId="{B96549E7-281C-4A16-B836-A6D3BD89094F}" type="sibTrans" cxnId="{5D5FA7FD-4DE2-47F1-947F-097A74CF5975}">
      <dgm:prSet/>
      <dgm:spPr/>
      <dgm:t>
        <a:bodyPr/>
        <a:lstStyle/>
        <a:p>
          <a:endParaRPr lang="fr-FR"/>
        </a:p>
      </dgm:t>
    </dgm:pt>
    <dgm:pt modelId="{AFBB9724-174F-4E7A-BAAA-D6222628755A}" type="pres">
      <dgm:prSet presAssocID="{F2FF22A0-1069-425B-BB6E-F221F34B5DE2}" presName="linear" presStyleCnt="0">
        <dgm:presLayoutVars>
          <dgm:animLvl val="lvl"/>
          <dgm:resizeHandles val="exact"/>
        </dgm:presLayoutVars>
      </dgm:prSet>
      <dgm:spPr/>
    </dgm:pt>
    <dgm:pt modelId="{ED1C4B4D-6DDA-45B9-A402-15B9F162E792}" type="pres">
      <dgm:prSet presAssocID="{0AA5C8B8-0F1A-488D-B1DD-A0E79EF12FD7}" presName="parentText" presStyleLbl="node1" presStyleIdx="0" presStyleCnt="5" custScaleY="33746">
        <dgm:presLayoutVars>
          <dgm:chMax val="0"/>
          <dgm:bulletEnabled val="1"/>
        </dgm:presLayoutVars>
      </dgm:prSet>
      <dgm:spPr/>
    </dgm:pt>
    <dgm:pt modelId="{2680028B-ED3D-4C0B-B843-8FF5752AB976}" type="pres">
      <dgm:prSet presAssocID="{976C5952-48DB-4334-ABBD-7D8552790D4F}" presName="spacer" presStyleCnt="0"/>
      <dgm:spPr/>
    </dgm:pt>
    <dgm:pt modelId="{A3C7B5EE-51E8-49EC-AA9C-86737E8F62E4}" type="pres">
      <dgm:prSet presAssocID="{D16A7960-52E7-40F3-8A56-360FD2F09C0C}" presName="parentText" presStyleLbl="node1" presStyleIdx="1" presStyleCnt="5" custScaleY="28612">
        <dgm:presLayoutVars>
          <dgm:chMax val="0"/>
          <dgm:bulletEnabled val="1"/>
        </dgm:presLayoutVars>
      </dgm:prSet>
      <dgm:spPr/>
    </dgm:pt>
    <dgm:pt modelId="{E240A324-9B29-408D-8729-07284F80FD6A}" type="pres">
      <dgm:prSet presAssocID="{8F4EC53E-3F20-4324-8085-ED91681B4392}" presName="spacer" presStyleCnt="0"/>
      <dgm:spPr/>
    </dgm:pt>
    <dgm:pt modelId="{9C4C6B4F-86D1-474A-8924-F368B8FFDE1E}" type="pres">
      <dgm:prSet presAssocID="{BC514D8C-F2F7-45D4-B5EF-70D2F8BC4380}" presName="parentText" presStyleLbl="node1" presStyleIdx="2" presStyleCnt="5" custScaleY="49295">
        <dgm:presLayoutVars>
          <dgm:chMax val="0"/>
          <dgm:bulletEnabled val="1"/>
        </dgm:presLayoutVars>
      </dgm:prSet>
      <dgm:spPr/>
    </dgm:pt>
    <dgm:pt modelId="{B1BEADCE-4D3A-4DDA-BFF0-E6D7EFF2E83F}" type="pres">
      <dgm:prSet presAssocID="{279B43E3-A943-461B-ABBD-6EE71AA37875}" presName="spacer" presStyleCnt="0"/>
      <dgm:spPr/>
    </dgm:pt>
    <dgm:pt modelId="{C4698264-0358-4C63-801A-E9A4A16F1D06}" type="pres">
      <dgm:prSet presAssocID="{F888F985-E722-4AB1-919D-CC74042225CA}" presName="parentText" presStyleLbl="node1" presStyleIdx="3" presStyleCnt="5" custScaleY="47004">
        <dgm:presLayoutVars>
          <dgm:chMax val="0"/>
          <dgm:bulletEnabled val="1"/>
        </dgm:presLayoutVars>
      </dgm:prSet>
      <dgm:spPr/>
    </dgm:pt>
    <dgm:pt modelId="{C61B0407-3DFD-4E3F-90B5-764A5E105CD5}" type="pres">
      <dgm:prSet presAssocID="{3765473C-E113-4DDF-A532-F37F10B0DFF4}" presName="spacer" presStyleCnt="0"/>
      <dgm:spPr/>
    </dgm:pt>
    <dgm:pt modelId="{5AEE6669-A4CD-4716-A620-DB455ED1491F}" type="pres">
      <dgm:prSet presAssocID="{6805EF5D-04CD-4F3C-83CD-E70EDCAE28BB}" presName="parentText" presStyleLbl="node1" presStyleIdx="4" presStyleCnt="5" custScaleY="47488">
        <dgm:presLayoutVars>
          <dgm:chMax val="0"/>
          <dgm:bulletEnabled val="1"/>
        </dgm:presLayoutVars>
      </dgm:prSet>
      <dgm:spPr/>
    </dgm:pt>
  </dgm:ptLst>
  <dgm:cxnLst>
    <dgm:cxn modelId="{6BFAD201-1773-42C2-83F9-E1923DC35E67}" type="presOf" srcId="{6805EF5D-04CD-4F3C-83CD-E70EDCAE28BB}" destId="{5AEE6669-A4CD-4716-A620-DB455ED1491F}" srcOrd="0" destOrd="0" presId="urn:microsoft.com/office/officeart/2005/8/layout/vList2"/>
    <dgm:cxn modelId="{0F5A2E0A-F094-425E-B790-338D062E83E7}" type="presOf" srcId="{F888F985-E722-4AB1-919D-CC74042225CA}" destId="{C4698264-0358-4C63-801A-E9A4A16F1D06}" srcOrd="0" destOrd="0" presId="urn:microsoft.com/office/officeart/2005/8/layout/vList2"/>
    <dgm:cxn modelId="{6B2EDB15-1903-470D-8300-9A8D76838C47}" type="presOf" srcId="{D16A7960-52E7-40F3-8A56-360FD2F09C0C}" destId="{A3C7B5EE-51E8-49EC-AA9C-86737E8F62E4}" srcOrd="0" destOrd="0" presId="urn:microsoft.com/office/officeart/2005/8/layout/vList2"/>
    <dgm:cxn modelId="{83991631-495E-49E0-BD22-80B86C9A0E97}" type="presOf" srcId="{F2FF22A0-1069-425B-BB6E-F221F34B5DE2}" destId="{AFBB9724-174F-4E7A-BAAA-D6222628755A}" srcOrd="0" destOrd="0" presId="urn:microsoft.com/office/officeart/2005/8/layout/vList2"/>
    <dgm:cxn modelId="{32B8533F-F510-46AE-ADC9-1304237CC4BF}" srcId="{F2FF22A0-1069-425B-BB6E-F221F34B5DE2}" destId="{0AA5C8B8-0F1A-488D-B1DD-A0E79EF12FD7}" srcOrd="0" destOrd="0" parTransId="{8B1CD5DF-A029-49F6-BEDE-478319C44A14}" sibTransId="{976C5952-48DB-4334-ABBD-7D8552790D4F}"/>
    <dgm:cxn modelId="{2014984B-3AD8-4308-B85E-B44FE212809E}" srcId="{F2FF22A0-1069-425B-BB6E-F221F34B5DE2}" destId="{BC514D8C-F2F7-45D4-B5EF-70D2F8BC4380}" srcOrd="2" destOrd="0" parTransId="{BD890BCF-51C4-4CC0-881A-81AC88D9282E}" sibTransId="{279B43E3-A943-461B-ABBD-6EE71AA37875}"/>
    <dgm:cxn modelId="{6FD9BA75-8BE3-45D8-A515-68FE8CB38866}" type="presOf" srcId="{0AA5C8B8-0F1A-488D-B1DD-A0E79EF12FD7}" destId="{ED1C4B4D-6DDA-45B9-A402-15B9F162E792}" srcOrd="0" destOrd="0" presId="urn:microsoft.com/office/officeart/2005/8/layout/vList2"/>
    <dgm:cxn modelId="{B0521B87-2EEF-49D8-939C-4339AE0D39B9}" srcId="{F2FF22A0-1069-425B-BB6E-F221F34B5DE2}" destId="{F888F985-E722-4AB1-919D-CC74042225CA}" srcOrd="3" destOrd="0" parTransId="{A886EDB6-C53D-4EFE-BD93-068AD9E6875B}" sibTransId="{3765473C-E113-4DDF-A532-F37F10B0DFF4}"/>
    <dgm:cxn modelId="{7386B7BF-4955-4900-BA0D-82C832CCEB2E}" srcId="{F2FF22A0-1069-425B-BB6E-F221F34B5DE2}" destId="{D16A7960-52E7-40F3-8A56-360FD2F09C0C}" srcOrd="1" destOrd="0" parTransId="{34CF8235-A1E3-4229-86E1-33538A541F06}" sibTransId="{8F4EC53E-3F20-4324-8085-ED91681B4392}"/>
    <dgm:cxn modelId="{8811E4DB-68FD-4615-803F-EDC952F492E2}" type="presOf" srcId="{BC514D8C-F2F7-45D4-B5EF-70D2F8BC4380}" destId="{9C4C6B4F-86D1-474A-8924-F368B8FFDE1E}" srcOrd="0" destOrd="0" presId="urn:microsoft.com/office/officeart/2005/8/layout/vList2"/>
    <dgm:cxn modelId="{5D5FA7FD-4DE2-47F1-947F-097A74CF5975}" srcId="{F2FF22A0-1069-425B-BB6E-F221F34B5DE2}" destId="{6805EF5D-04CD-4F3C-83CD-E70EDCAE28BB}" srcOrd="4" destOrd="0" parTransId="{35C6D30A-84CA-401D-A013-12D25CD67248}" sibTransId="{B96549E7-281C-4A16-B836-A6D3BD89094F}"/>
    <dgm:cxn modelId="{86C7984D-E8C0-45D9-A46E-542F121DD87C}" type="presParOf" srcId="{AFBB9724-174F-4E7A-BAAA-D6222628755A}" destId="{ED1C4B4D-6DDA-45B9-A402-15B9F162E792}" srcOrd="0" destOrd="0" presId="urn:microsoft.com/office/officeart/2005/8/layout/vList2"/>
    <dgm:cxn modelId="{9C6F28FE-A285-4C76-98EC-6DD17756FFAE}" type="presParOf" srcId="{AFBB9724-174F-4E7A-BAAA-D6222628755A}" destId="{2680028B-ED3D-4C0B-B843-8FF5752AB976}" srcOrd="1" destOrd="0" presId="urn:microsoft.com/office/officeart/2005/8/layout/vList2"/>
    <dgm:cxn modelId="{D8D9D0C6-8390-4F6B-8847-03ED2463AB99}" type="presParOf" srcId="{AFBB9724-174F-4E7A-BAAA-D6222628755A}" destId="{A3C7B5EE-51E8-49EC-AA9C-86737E8F62E4}" srcOrd="2" destOrd="0" presId="urn:microsoft.com/office/officeart/2005/8/layout/vList2"/>
    <dgm:cxn modelId="{6092A9F3-5FCD-4667-B8E4-62AADFB03764}" type="presParOf" srcId="{AFBB9724-174F-4E7A-BAAA-D6222628755A}" destId="{E240A324-9B29-408D-8729-07284F80FD6A}" srcOrd="3" destOrd="0" presId="urn:microsoft.com/office/officeart/2005/8/layout/vList2"/>
    <dgm:cxn modelId="{E47353A3-FDA4-404D-8A54-895F55E82141}" type="presParOf" srcId="{AFBB9724-174F-4E7A-BAAA-D6222628755A}" destId="{9C4C6B4F-86D1-474A-8924-F368B8FFDE1E}" srcOrd="4" destOrd="0" presId="urn:microsoft.com/office/officeart/2005/8/layout/vList2"/>
    <dgm:cxn modelId="{C9B55E1C-9115-4468-8032-5D267D153998}" type="presParOf" srcId="{AFBB9724-174F-4E7A-BAAA-D6222628755A}" destId="{B1BEADCE-4D3A-4DDA-BFF0-E6D7EFF2E83F}" srcOrd="5" destOrd="0" presId="urn:microsoft.com/office/officeart/2005/8/layout/vList2"/>
    <dgm:cxn modelId="{FBE8C289-61F9-4359-A901-02D8C792DC72}" type="presParOf" srcId="{AFBB9724-174F-4E7A-BAAA-D6222628755A}" destId="{C4698264-0358-4C63-801A-E9A4A16F1D06}" srcOrd="6" destOrd="0" presId="urn:microsoft.com/office/officeart/2005/8/layout/vList2"/>
    <dgm:cxn modelId="{0D1A81A6-F044-4000-8CE5-FBE5A22FB203}" type="presParOf" srcId="{AFBB9724-174F-4E7A-BAAA-D6222628755A}" destId="{C61B0407-3DFD-4E3F-90B5-764A5E105CD5}" srcOrd="7" destOrd="0" presId="urn:microsoft.com/office/officeart/2005/8/layout/vList2"/>
    <dgm:cxn modelId="{693AC66A-A76E-4016-8930-BE775708E16C}" type="presParOf" srcId="{AFBB9724-174F-4E7A-BAAA-D6222628755A}" destId="{5AEE6669-A4CD-4716-A620-DB455ED1491F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6E44293-ECEB-452A-8215-36B5B8D25247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5E462341-F3E5-47D9-AECA-C0F9CCBF7F26}">
      <dgm:prSet/>
      <dgm:spPr>
        <a:solidFill>
          <a:srgbClr val="FFC000"/>
        </a:solidFill>
      </dgm:spPr>
      <dgm:t>
        <a:bodyPr/>
        <a:lstStyle/>
        <a:p>
          <a:pPr algn="ctr" rtl="0"/>
          <a:r>
            <a:rPr lang="fr-FR">
              <a:solidFill>
                <a:schemeClr val="tx1"/>
              </a:solidFill>
              <a:latin typeface="Saira SemiCondensed Light"/>
            </a:rPr>
            <a:t>Créer une expérience sociale créative d’expression sportive, d’apprentissages artistiques et d’explorations culturelles et sociales  </a:t>
          </a:r>
          <a:endParaRPr lang="en-US">
            <a:solidFill>
              <a:schemeClr val="tx1"/>
            </a:solidFill>
            <a:latin typeface="Saira SemiCondensed Light"/>
          </a:endParaRPr>
        </a:p>
      </dgm:t>
    </dgm:pt>
    <dgm:pt modelId="{2C83C979-2537-4D87-B1AA-E4B33D34435E}" type="parTrans" cxnId="{698A8FF2-A9AF-4023-A030-A1EECFBEC05B}">
      <dgm:prSet/>
      <dgm:spPr/>
      <dgm:t>
        <a:bodyPr/>
        <a:lstStyle/>
        <a:p>
          <a:endParaRPr lang="en-US"/>
        </a:p>
      </dgm:t>
    </dgm:pt>
    <dgm:pt modelId="{D0FF2C68-0F12-4E59-B5E6-B7F4A023B8A8}" type="sibTrans" cxnId="{698A8FF2-A9AF-4023-A030-A1EECFBEC05B}">
      <dgm:prSet/>
      <dgm:spPr/>
      <dgm:t>
        <a:bodyPr/>
        <a:lstStyle/>
        <a:p>
          <a:endParaRPr lang="en-US"/>
        </a:p>
      </dgm:t>
    </dgm:pt>
    <dgm:pt modelId="{6410D605-1013-4573-B6E6-E2BD767D6310}">
      <dgm:prSet/>
      <dgm:spPr>
        <a:solidFill>
          <a:srgbClr val="FFC000"/>
        </a:solidFill>
      </dgm:spPr>
      <dgm:t>
        <a:bodyPr/>
        <a:lstStyle/>
        <a:p>
          <a:pPr algn="ctr" rtl="0"/>
          <a:r>
            <a:rPr lang="fr-FR">
              <a:solidFill>
                <a:schemeClr val="tx1"/>
              </a:solidFill>
              <a:latin typeface="Saira SemiCondensed Light"/>
            </a:rPr>
            <a:t>Partir autant que possible des envies des jeunes  </a:t>
          </a:r>
          <a:endParaRPr lang="en-US">
            <a:solidFill>
              <a:schemeClr val="tx1"/>
            </a:solidFill>
            <a:latin typeface="Saira SemiCondensed Light"/>
          </a:endParaRPr>
        </a:p>
      </dgm:t>
    </dgm:pt>
    <dgm:pt modelId="{F0067A1A-7688-4C44-A992-DE3C27EF6753}" type="parTrans" cxnId="{98127D9A-746F-4849-AEFA-EB1A3C18B560}">
      <dgm:prSet/>
      <dgm:spPr/>
      <dgm:t>
        <a:bodyPr/>
        <a:lstStyle/>
        <a:p>
          <a:endParaRPr lang="en-US"/>
        </a:p>
      </dgm:t>
    </dgm:pt>
    <dgm:pt modelId="{528ACF51-11DE-47B4-9631-8AEB106B5A39}" type="sibTrans" cxnId="{98127D9A-746F-4849-AEFA-EB1A3C18B560}">
      <dgm:prSet/>
      <dgm:spPr/>
      <dgm:t>
        <a:bodyPr/>
        <a:lstStyle/>
        <a:p>
          <a:endParaRPr lang="en-US"/>
        </a:p>
      </dgm:t>
    </dgm:pt>
    <dgm:pt modelId="{E05D9D67-5D1B-4BEE-9242-6000134E3050}">
      <dgm:prSet/>
      <dgm:spPr>
        <a:solidFill>
          <a:srgbClr val="FFC000"/>
        </a:solidFill>
      </dgm:spPr>
      <dgm:t>
        <a:bodyPr/>
        <a:lstStyle/>
        <a:p>
          <a:pPr algn="ctr"/>
          <a:r>
            <a:rPr lang="fr-FR">
              <a:solidFill>
                <a:schemeClr val="tx1"/>
              </a:solidFill>
              <a:latin typeface="Saira SemiCondensed Light"/>
            </a:rPr>
            <a:t>Intégrer leurs propositions</a:t>
          </a:r>
          <a:endParaRPr lang="en-US">
            <a:solidFill>
              <a:schemeClr val="tx1"/>
            </a:solidFill>
            <a:latin typeface="Saira SemiCondensed Light"/>
          </a:endParaRPr>
        </a:p>
      </dgm:t>
    </dgm:pt>
    <dgm:pt modelId="{02B88717-BD65-4051-B6C3-58C2E7860567}" type="parTrans" cxnId="{B2662899-84D6-4E71-9197-1BDF4BCCFBFA}">
      <dgm:prSet/>
      <dgm:spPr/>
      <dgm:t>
        <a:bodyPr/>
        <a:lstStyle/>
        <a:p>
          <a:endParaRPr lang="en-US"/>
        </a:p>
      </dgm:t>
    </dgm:pt>
    <dgm:pt modelId="{254EFF6B-AA46-4904-8F09-A58A28CF1976}" type="sibTrans" cxnId="{B2662899-84D6-4E71-9197-1BDF4BCCFBFA}">
      <dgm:prSet/>
      <dgm:spPr/>
      <dgm:t>
        <a:bodyPr/>
        <a:lstStyle/>
        <a:p>
          <a:endParaRPr lang="en-US"/>
        </a:p>
      </dgm:t>
    </dgm:pt>
    <dgm:pt modelId="{488E3897-6D07-4DCE-94FE-E1DFD8704F20}">
      <dgm:prSet/>
      <dgm:spPr>
        <a:solidFill>
          <a:srgbClr val="FFC000"/>
        </a:solidFill>
      </dgm:spPr>
      <dgm:t>
        <a:bodyPr/>
        <a:lstStyle/>
        <a:p>
          <a:pPr algn="ctr"/>
          <a:r>
            <a:rPr lang="fr-FR">
              <a:solidFill>
                <a:schemeClr val="tx1"/>
              </a:solidFill>
              <a:latin typeface="Saira SemiCondensed Light"/>
            </a:rPr>
            <a:t>Les amener vers une pratique autonome respectueuse</a:t>
          </a:r>
          <a:endParaRPr lang="en-US">
            <a:solidFill>
              <a:schemeClr val="tx1"/>
            </a:solidFill>
            <a:latin typeface="Saira SemiCondensed Light"/>
          </a:endParaRPr>
        </a:p>
      </dgm:t>
    </dgm:pt>
    <dgm:pt modelId="{6A53971F-D909-4876-A3C7-31F79EA994A6}" type="parTrans" cxnId="{37E49FA4-7668-4580-8768-47D1C668B502}">
      <dgm:prSet/>
      <dgm:spPr/>
      <dgm:t>
        <a:bodyPr/>
        <a:lstStyle/>
        <a:p>
          <a:endParaRPr lang="en-US"/>
        </a:p>
      </dgm:t>
    </dgm:pt>
    <dgm:pt modelId="{A0F99393-C12F-4B5B-ABEB-FEAEF601592F}" type="sibTrans" cxnId="{37E49FA4-7668-4580-8768-47D1C668B502}">
      <dgm:prSet/>
      <dgm:spPr/>
      <dgm:t>
        <a:bodyPr/>
        <a:lstStyle/>
        <a:p>
          <a:endParaRPr lang="en-US"/>
        </a:p>
      </dgm:t>
    </dgm:pt>
    <dgm:pt modelId="{9DA80458-55C9-44B1-96DD-819BDE78C4F0}">
      <dgm:prSet/>
      <dgm:spPr>
        <a:solidFill>
          <a:srgbClr val="FFC000"/>
        </a:solidFill>
      </dgm:spPr>
      <dgm:t>
        <a:bodyPr/>
        <a:lstStyle/>
        <a:p>
          <a:pPr algn="ctr" rtl="0"/>
          <a:r>
            <a:rPr lang="fr-FR">
              <a:solidFill>
                <a:schemeClr val="tx1"/>
              </a:solidFill>
              <a:latin typeface="Saira SemiCondensed Light"/>
            </a:rPr>
            <a:t>Renforcer l’intégration de tous en étant attentif aux jeunes isolés  </a:t>
          </a:r>
          <a:endParaRPr lang="en-US">
            <a:solidFill>
              <a:schemeClr val="tx1"/>
            </a:solidFill>
            <a:latin typeface="Saira SemiCondensed Light"/>
          </a:endParaRPr>
        </a:p>
      </dgm:t>
    </dgm:pt>
    <dgm:pt modelId="{EAC95E08-60B2-4256-8C82-E9B9C5C5FEA6}" type="parTrans" cxnId="{53A40E55-4974-41F2-82F9-9F0D2AE2A1A2}">
      <dgm:prSet/>
      <dgm:spPr/>
      <dgm:t>
        <a:bodyPr/>
        <a:lstStyle/>
        <a:p>
          <a:endParaRPr lang="en-US"/>
        </a:p>
      </dgm:t>
    </dgm:pt>
    <dgm:pt modelId="{82D2A3D5-9036-443B-B857-B7FF18323A5C}" type="sibTrans" cxnId="{53A40E55-4974-41F2-82F9-9F0D2AE2A1A2}">
      <dgm:prSet/>
      <dgm:spPr/>
      <dgm:t>
        <a:bodyPr/>
        <a:lstStyle/>
        <a:p>
          <a:endParaRPr lang="en-US"/>
        </a:p>
      </dgm:t>
    </dgm:pt>
    <dgm:pt modelId="{F62A48EC-F076-4ED7-AA68-5F30BE437775}">
      <dgm:prSet/>
      <dgm:spPr>
        <a:solidFill>
          <a:srgbClr val="FFC000"/>
        </a:solidFill>
      </dgm:spPr>
      <dgm:t>
        <a:bodyPr/>
        <a:lstStyle/>
        <a:p>
          <a:pPr algn="ctr" rtl="0"/>
          <a:r>
            <a:rPr lang="fr-FR">
              <a:solidFill>
                <a:schemeClr val="tx1"/>
              </a:solidFill>
              <a:latin typeface="Saira SemiCondensed Light"/>
            </a:rPr>
            <a:t>Assurer un accompagnement responsable et discret </a:t>
          </a:r>
          <a:endParaRPr lang="en-US">
            <a:solidFill>
              <a:schemeClr val="tx1"/>
            </a:solidFill>
            <a:latin typeface="Saira SemiCondensed Light"/>
          </a:endParaRPr>
        </a:p>
      </dgm:t>
    </dgm:pt>
    <dgm:pt modelId="{A9A3A674-CC51-45C9-A0ED-8EC17D637FBE}" type="parTrans" cxnId="{7F129B1F-E29C-44D1-929D-4C0F7ABAD098}">
      <dgm:prSet/>
      <dgm:spPr/>
      <dgm:t>
        <a:bodyPr/>
        <a:lstStyle/>
        <a:p>
          <a:endParaRPr lang="en-US"/>
        </a:p>
      </dgm:t>
    </dgm:pt>
    <dgm:pt modelId="{DBD4F131-56DF-49F8-8FFC-9F46BD5F0CCF}" type="sibTrans" cxnId="{7F129B1F-E29C-44D1-929D-4C0F7ABAD098}">
      <dgm:prSet/>
      <dgm:spPr/>
      <dgm:t>
        <a:bodyPr/>
        <a:lstStyle/>
        <a:p>
          <a:endParaRPr lang="en-US"/>
        </a:p>
      </dgm:t>
    </dgm:pt>
    <dgm:pt modelId="{C5173549-5269-48A9-865E-CBC12B86515C}" type="pres">
      <dgm:prSet presAssocID="{56E44293-ECEB-452A-8215-36B5B8D25247}" presName="linear" presStyleCnt="0">
        <dgm:presLayoutVars>
          <dgm:animLvl val="lvl"/>
          <dgm:resizeHandles val="exact"/>
        </dgm:presLayoutVars>
      </dgm:prSet>
      <dgm:spPr/>
    </dgm:pt>
    <dgm:pt modelId="{0E5BED11-C4CD-497C-8857-A8B7BBBA56B3}" type="pres">
      <dgm:prSet presAssocID="{5E462341-F3E5-47D9-AECA-C0F9CCBF7F26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970771E3-12FA-4170-BDE8-DEB1AEBC02F9}" type="pres">
      <dgm:prSet presAssocID="{D0FF2C68-0F12-4E59-B5E6-B7F4A023B8A8}" presName="spacer" presStyleCnt="0"/>
      <dgm:spPr/>
    </dgm:pt>
    <dgm:pt modelId="{AA346CA2-295C-431A-AC72-A700FCAC290D}" type="pres">
      <dgm:prSet presAssocID="{6410D605-1013-4573-B6E6-E2BD767D6310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27E808C7-55FB-42E9-948F-3D7C74951ABF}" type="pres">
      <dgm:prSet presAssocID="{528ACF51-11DE-47B4-9631-8AEB106B5A39}" presName="spacer" presStyleCnt="0"/>
      <dgm:spPr/>
    </dgm:pt>
    <dgm:pt modelId="{AE520BE9-DF87-4049-9E44-1EDE368CC624}" type="pres">
      <dgm:prSet presAssocID="{E05D9D67-5D1B-4BEE-9242-6000134E3050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25EA00EF-6BBF-46A4-89AA-1F838C51DB76}" type="pres">
      <dgm:prSet presAssocID="{254EFF6B-AA46-4904-8F09-A58A28CF1976}" presName="spacer" presStyleCnt="0"/>
      <dgm:spPr/>
    </dgm:pt>
    <dgm:pt modelId="{3D51775A-5A1F-487F-A125-3DB41AAFC633}" type="pres">
      <dgm:prSet presAssocID="{488E3897-6D07-4DCE-94FE-E1DFD8704F20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2B394B12-5002-460E-837D-D23E3E1C06AE}" type="pres">
      <dgm:prSet presAssocID="{A0F99393-C12F-4B5B-ABEB-FEAEF601592F}" presName="spacer" presStyleCnt="0"/>
      <dgm:spPr/>
    </dgm:pt>
    <dgm:pt modelId="{2DCC3D8F-BE18-4088-A999-8E97AB989473}" type="pres">
      <dgm:prSet presAssocID="{9DA80458-55C9-44B1-96DD-819BDE78C4F0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2ED5100E-F1B2-4C07-87F4-091DB7630FC3}" type="pres">
      <dgm:prSet presAssocID="{82D2A3D5-9036-443B-B857-B7FF18323A5C}" presName="spacer" presStyleCnt="0"/>
      <dgm:spPr/>
    </dgm:pt>
    <dgm:pt modelId="{FDB64831-F4A2-4221-A845-0B6CB7A806F5}" type="pres">
      <dgm:prSet presAssocID="{F62A48EC-F076-4ED7-AA68-5F30BE437775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4413861A-350D-4990-9B55-D8B4174E63C8}" type="presOf" srcId="{9DA80458-55C9-44B1-96DD-819BDE78C4F0}" destId="{2DCC3D8F-BE18-4088-A999-8E97AB989473}" srcOrd="0" destOrd="0" presId="urn:microsoft.com/office/officeart/2005/8/layout/vList2"/>
    <dgm:cxn modelId="{EDF3141C-BA31-4F18-B873-6E6E74DD2147}" type="presOf" srcId="{5E462341-F3E5-47D9-AECA-C0F9CCBF7F26}" destId="{0E5BED11-C4CD-497C-8857-A8B7BBBA56B3}" srcOrd="0" destOrd="0" presId="urn:microsoft.com/office/officeart/2005/8/layout/vList2"/>
    <dgm:cxn modelId="{7F129B1F-E29C-44D1-929D-4C0F7ABAD098}" srcId="{56E44293-ECEB-452A-8215-36B5B8D25247}" destId="{F62A48EC-F076-4ED7-AA68-5F30BE437775}" srcOrd="5" destOrd="0" parTransId="{A9A3A674-CC51-45C9-A0ED-8EC17D637FBE}" sibTransId="{DBD4F131-56DF-49F8-8FFC-9F46BD5F0CCF}"/>
    <dgm:cxn modelId="{16AD7E22-FADB-4977-94BC-A046DEB75E34}" type="presOf" srcId="{F62A48EC-F076-4ED7-AA68-5F30BE437775}" destId="{FDB64831-F4A2-4221-A845-0B6CB7A806F5}" srcOrd="0" destOrd="0" presId="urn:microsoft.com/office/officeart/2005/8/layout/vList2"/>
    <dgm:cxn modelId="{80A4B339-64CA-4D00-8FED-406975958B80}" type="presOf" srcId="{6410D605-1013-4573-B6E6-E2BD767D6310}" destId="{AA346CA2-295C-431A-AC72-A700FCAC290D}" srcOrd="0" destOrd="0" presId="urn:microsoft.com/office/officeart/2005/8/layout/vList2"/>
    <dgm:cxn modelId="{32AE9C61-FDD5-44B7-8D37-0FEAC0D6C452}" type="presOf" srcId="{E05D9D67-5D1B-4BEE-9242-6000134E3050}" destId="{AE520BE9-DF87-4049-9E44-1EDE368CC624}" srcOrd="0" destOrd="0" presId="urn:microsoft.com/office/officeart/2005/8/layout/vList2"/>
    <dgm:cxn modelId="{53A40E55-4974-41F2-82F9-9F0D2AE2A1A2}" srcId="{56E44293-ECEB-452A-8215-36B5B8D25247}" destId="{9DA80458-55C9-44B1-96DD-819BDE78C4F0}" srcOrd="4" destOrd="0" parTransId="{EAC95E08-60B2-4256-8C82-E9B9C5C5FEA6}" sibTransId="{82D2A3D5-9036-443B-B857-B7FF18323A5C}"/>
    <dgm:cxn modelId="{E171AD8F-F653-4866-A23A-1AFBC6D27B4E}" type="presOf" srcId="{488E3897-6D07-4DCE-94FE-E1DFD8704F20}" destId="{3D51775A-5A1F-487F-A125-3DB41AAFC633}" srcOrd="0" destOrd="0" presId="urn:microsoft.com/office/officeart/2005/8/layout/vList2"/>
    <dgm:cxn modelId="{B2662899-84D6-4E71-9197-1BDF4BCCFBFA}" srcId="{56E44293-ECEB-452A-8215-36B5B8D25247}" destId="{E05D9D67-5D1B-4BEE-9242-6000134E3050}" srcOrd="2" destOrd="0" parTransId="{02B88717-BD65-4051-B6C3-58C2E7860567}" sibTransId="{254EFF6B-AA46-4904-8F09-A58A28CF1976}"/>
    <dgm:cxn modelId="{98127D9A-746F-4849-AEFA-EB1A3C18B560}" srcId="{56E44293-ECEB-452A-8215-36B5B8D25247}" destId="{6410D605-1013-4573-B6E6-E2BD767D6310}" srcOrd="1" destOrd="0" parTransId="{F0067A1A-7688-4C44-A992-DE3C27EF6753}" sibTransId="{528ACF51-11DE-47B4-9631-8AEB106B5A39}"/>
    <dgm:cxn modelId="{37E49FA4-7668-4580-8768-47D1C668B502}" srcId="{56E44293-ECEB-452A-8215-36B5B8D25247}" destId="{488E3897-6D07-4DCE-94FE-E1DFD8704F20}" srcOrd="3" destOrd="0" parTransId="{6A53971F-D909-4876-A3C7-31F79EA994A6}" sibTransId="{A0F99393-C12F-4B5B-ABEB-FEAEF601592F}"/>
    <dgm:cxn modelId="{698A8FF2-A9AF-4023-A030-A1EECFBEC05B}" srcId="{56E44293-ECEB-452A-8215-36B5B8D25247}" destId="{5E462341-F3E5-47D9-AECA-C0F9CCBF7F26}" srcOrd="0" destOrd="0" parTransId="{2C83C979-2537-4D87-B1AA-E4B33D34435E}" sibTransId="{D0FF2C68-0F12-4E59-B5E6-B7F4A023B8A8}"/>
    <dgm:cxn modelId="{30D8E9F3-8616-41B1-9C23-5BA5AD465AEF}" type="presOf" srcId="{56E44293-ECEB-452A-8215-36B5B8D25247}" destId="{C5173549-5269-48A9-865E-CBC12B86515C}" srcOrd="0" destOrd="0" presId="urn:microsoft.com/office/officeart/2005/8/layout/vList2"/>
    <dgm:cxn modelId="{2FD38998-1F6D-45C1-80D9-3A19F69276A7}" type="presParOf" srcId="{C5173549-5269-48A9-865E-CBC12B86515C}" destId="{0E5BED11-C4CD-497C-8857-A8B7BBBA56B3}" srcOrd="0" destOrd="0" presId="urn:microsoft.com/office/officeart/2005/8/layout/vList2"/>
    <dgm:cxn modelId="{00F1F427-DC9C-4BF4-A9C8-FB4D5F9D782D}" type="presParOf" srcId="{C5173549-5269-48A9-865E-CBC12B86515C}" destId="{970771E3-12FA-4170-BDE8-DEB1AEBC02F9}" srcOrd="1" destOrd="0" presId="urn:microsoft.com/office/officeart/2005/8/layout/vList2"/>
    <dgm:cxn modelId="{A87F4E97-13BE-4FBD-9C0B-5D22D3AC0558}" type="presParOf" srcId="{C5173549-5269-48A9-865E-CBC12B86515C}" destId="{AA346CA2-295C-431A-AC72-A700FCAC290D}" srcOrd="2" destOrd="0" presId="urn:microsoft.com/office/officeart/2005/8/layout/vList2"/>
    <dgm:cxn modelId="{71B39B82-090B-43E7-8F41-04DA1CC22FC8}" type="presParOf" srcId="{C5173549-5269-48A9-865E-CBC12B86515C}" destId="{27E808C7-55FB-42E9-948F-3D7C74951ABF}" srcOrd="3" destOrd="0" presId="urn:microsoft.com/office/officeart/2005/8/layout/vList2"/>
    <dgm:cxn modelId="{E1509843-B7E7-46BC-B9F4-81B317FD796D}" type="presParOf" srcId="{C5173549-5269-48A9-865E-CBC12B86515C}" destId="{AE520BE9-DF87-4049-9E44-1EDE368CC624}" srcOrd="4" destOrd="0" presId="urn:microsoft.com/office/officeart/2005/8/layout/vList2"/>
    <dgm:cxn modelId="{10F6E63B-B3BD-4B26-B148-10E9F6ED0C41}" type="presParOf" srcId="{C5173549-5269-48A9-865E-CBC12B86515C}" destId="{25EA00EF-6BBF-46A4-89AA-1F838C51DB76}" srcOrd="5" destOrd="0" presId="urn:microsoft.com/office/officeart/2005/8/layout/vList2"/>
    <dgm:cxn modelId="{535601D3-47BC-40BE-AB2F-1D32A4186FFA}" type="presParOf" srcId="{C5173549-5269-48A9-865E-CBC12B86515C}" destId="{3D51775A-5A1F-487F-A125-3DB41AAFC633}" srcOrd="6" destOrd="0" presId="urn:microsoft.com/office/officeart/2005/8/layout/vList2"/>
    <dgm:cxn modelId="{BD318982-4228-4B90-B488-5786C354D178}" type="presParOf" srcId="{C5173549-5269-48A9-865E-CBC12B86515C}" destId="{2B394B12-5002-460E-837D-D23E3E1C06AE}" srcOrd="7" destOrd="0" presId="urn:microsoft.com/office/officeart/2005/8/layout/vList2"/>
    <dgm:cxn modelId="{445BB154-8279-4804-B762-E367ECAD7A81}" type="presParOf" srcId="{C5173549-5269-48A9-865E-CBC12B86515C}" destId="{2DCC3D8F-BE18-4088-A999-8E97AB989473}" srcOrd="8" destOrd="0" presId="urn:microsoft.com/office/officeart/2005/8/layout/vList2"/>
    <dgm:cxn modelId="{F8A6172E-4C1B-460E-9A20-A030B8D9E4D3}" type="presParOf" srcId="{C5173549-5269-48A9-865E-CBC12B86515C}" destId="{2ED5100E-F1B2-4C07-87F4-091DB7630FC3}" srcOrd="9" destOrd="0" presId="urn:microsoft.com/office/officeart/2005/8/layout/vList2"/>
    <dgm:cxn modelId="{01FB2CFA-33B7-4C87-9A44-6E1CCB3BEFD8}" type="presParOf" srcId="{C5173549-5269-48A9-865E-CBC12B86515C}" destId="{FDB64831-F4A2-4221-A845-0B6CB7A806F5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32CAC24-EE33-4023-B382-6F6BE8BE6DD7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E3567247-E96D-4E46-8C0A-BACBDE7A44D3}">
      <dgm:prSet/>
      <dgm:spPr>
        <a:solidFill>
          <a:srgbClr val="FFC000"/>
        </a:solidFill>
      </dgm:spPr>
      <dgm:t>
        <a:bodyPr/>
        <a:lstStyle/>
        <a:p>
          <a:pPr algn="ctr" rtl="0"/>
          <a:r>
            <a:rPr lang="fr-FR" dirty="0">
              <a:solidFill>
                <a:schemeClr val="tx1"/>
              </a:solidFill>
              <a:latin typeface="Saira SemiCondensed Light"/>
            </a:rPr>
            <a:t>Cycle d’initiation à la pratique </a:t>
          </a:r>
          <a:endParaRPr lang="en-US" dirty="0">
            <a:solidFill>
              <a:schemeClr val="tx1"/>
            </a:solidFill>
            <a:latin typeface="Saira SemiCondensed Light"/>
          </a:endParaRPr>
        </a:p>
      </dgm:t>
    </dgm:pt>
    <dgm:pt modelId="{D6579250-1266-45CA-9B48-62D3241E4CA1}" type="parTrans" cxnId="{3F84D739-F3CD-40AE-B330-4E29F183D5CF}">
      <dgm:prSet/>
      <dgm:spPr/>
      <dgm:t>
        <a:bodyPr/>
        <a:lstStyle/>
        <a:p>
          <a:endParaRPr lang="en-US"/>
        </a:p>
      </dgm:t>
    </dgm:pt>
    <dgm:pt modelId="{0D05BB2A-2846-4ADA-8EC6-1D087F1D1823}" type="sibTrans" cxnId="{3F84D739-F3CD-40AE-B330-4E29F183D5CF}">
      <dgm:prSet/>
      <dgm:spPr/>
      <dgm:t>
        <a:bodyPr/>
        <a:lstStyle/>
        <a:p>
          <a:endParaRPr lang="en-US"/>
        </a:p>
      </dgm:t>
    </dgm:pt>
    <dgm:pt modelId="{280AC054-3440-4AAC-B644-8CA598FF8375}">
      <dgm:prSet/>
      <dgm:spPr>
        <a:solidFill>
          <a:srgbClr val="FFC000"/>
        </a:solidFill>
      </dgm:spPr>
      <dgm:t>
        <a:bodyPr/>
        <a:lstStyle/>
        <a:p>
          <a:pPr algn="ctr" rtl="0"/>
          <a:r>
            <a:rPr lang="fr-FR" dirty="0">
              <a:solidFill>
                <a:schemeClr val="tx1"/>
              </a:solidFill>
              <a:latin typeface="Saira SemiCondensed Light"/>
            </a:rPr>
            <a:t>Jeux de </a:t>
          </a:r>
          <a:r>
            <a:rPr lang="fr-FR" b="0" dirty="0">
              <a:solidFill>
                <a:schemeClr val="tx1"/>
              </a:solidFill>
              <a:latin typeface="Saira SemiCondensed Light"/>
            </a:rPr>
            <a:t>skateboard</a:t>
          </a:r>
          <a:endParaRPr lang="en-US" b="0" dirty="0">
            <a:solidFill>
              <a:schemeClr val="tx1"/>
            </a:solidFill>
            <a:latin typeface="Saira SemiCondensed Light"/>
          </a:endParaRPr>
        </a:p>
      </dgm:t>
    </dgm:pt>
    <dgm:pt modelId="{46A62F08-5A18-43B7-8C41-0CD28EFCA751}" type="parTrans" cxnId="{E8B1087E-78E5-44A8-8714-9765F1DB020A}">
      <dgm:prSet/>
      <dgm:spPr/>
      <dgm:t>
        <a:bodyPr/>
        <a:lstStyle/>
        <a:p>
          <a:endParaRPr lang="en-US"/>
        </a:p>
      </dgm:t>
    </dgm:pt>
    <dgm:pt modelId="{F116362D-A6D7-402F-81DA-48DBBB6CA4C1}" type="sibTrans" cxnId="{E8B1087E-78E5-44A8-8714-9765F1DB020A}">
      <dgm:prSet/>
      <dgm:spPr/>
      <dgm:t>
        <a:bodyPr/>
        <a:lstStyle/>
        <a:p>
          <a:endParaRPr lang="en-US"/>
        </a:p>
      </dgm:t>
    </dgm:pt>
    <dgm:pt modelId="{DF1C5706-8D60-4CF9-88D6-5D5AB98A5BD9}">
      <dgm:prSet/>
      <dgm:spPr>
        <a:solidFill>
          <a:srgbClr val="FFC000"/>
        </a:solidFill>
      </dgm:spPr>
      <dgm:t>
        <a:bodyPr/>
        <a:lstStyle/>
        <a:p>
          <a:pPr algn="ctr" rtl="0"/>
          <a:r>
            <a:rPr lang="fr-FR" dirty="0">
              <a:solidFill>
                <a:schemeClr val="tx1"/>
              </a:solidFill>
              <a:latin typeface="Saira SemiCondensed Light"/>
            </a:rPr>
            <a:t>Apprentissage à l’utilisation des outils numériques</a:t>
          </a:r>
          <a:r>
            <a:rPr lang="fr-FR" b="0" dirty="0">
              <a:solidFill>
                <a:schemeClr val="tx1"/>
              </a:solidFill>
              <a:latin typeface="Saira SemiCondensed Light"/>
            </a:rPr>
            <a:t> lié au skateboard</a:t>
          </a:r>
          <a:endParaRPr lang="en-US" b="0" dirty="0">
            <a:solidFill>
              <a:schemeClr val="tx1"/>
            </a:solidFill>
            <a:latin typeface="Saira SemiCondensed Light"/>
          </a:endParaRPr>
        </a:p>
      </dgm:t>
    </dgm:pt>
    <dgm:pt modelId="{47A9D1C6-2C3A-4416-B9C3-8265F4B6B04E}" type="parTrans" cxnId="{F42A72C2-781B-4E04-94EF-5A60E8439107}">
      <dgm:prSet/>
      <dgm:spPr/>
      <dgm:t>
        <a:bodyPr/>
        <a:lstStyle/>
        <a:p>
          <a:endParaRPr lang="en-US"/>
        </a:p>
      </dgm:t>
    </dgm:pt>
    <dgm:pt modelId="{861DFCC5-90E0-416E-8B4B-F02BF23698F0}" type="sibTrans" cxnId="{F42A72C2-781B-4E04-94EF-5A60E8439107}">
      <dgm:prSet/>
      <dgm:spPr/>
      <dgm:t>
        <a:bodyPr/>
        <a:lstStyle/>
        <a:p>
          <a:endParaRPr lang="en-US"/>
        </a:p>
      </dgm:t>
    </dgm:pt>
    <dgm:pt modelId="{775DE705-7269-478D-A4AA-2583848A414E}">
      <dgm:prSet/>
      <dgm:spPr>
        <a:solidFill>
          <a:srgbClr val="EA9E71"/>
        </a:solidFill>
      </dgm:spPr>
      <dgm:t>
        <a:bodyPr/>
        <a:lstStyle/>
        <a:p>
          <a:pPr algn="ctr" rtl="0"/>
          <a:r>
            <a:rPr lang="fr-FR" dirty="0">
              <a:solidFill>
                <a:schemeClr val="tx1"/>
              </a:solidFill>
              <a:latin typeface="Saira SemiCondensed Light"/>
            </a:rPr>
            <a:t>Actions de prévention : des risques liés aux usages inappropriés d’Internet, des réseaux sociaux et la maîtrise de son image en ligne. </a:t>
          </a:r>
          <a:endParaRPr lang="en-US" dirty="0">
            <a:solidFill>
              <a:schemeClr val="tx1"/>
            </a:solidFill>
            <a:latin typeface="Saira SemiCondensed Light"/>
          </a:endParaRPr>
        </a:p>
        <a:p>
          <a:pPr algn="ctr"/>
          <a:r>
            <a:rPr lang="fr-FR" dirty="0">
              <a:solidFill>
                <a:schemeClr val="tx1"/>
              </a:solidFill>
              <a:latin typeface="Saira SemiCondensed Light"/>
            </a:rPr>
            <a:t>Lutte contre la sédentarité </a:t>
          </a:r>
          <a:endParaRPr lang="en-US" dirty="0">
            <a:solidFill>
              <a:schemeClr val="tx1"/>
            </a:solidFill>
            <a:latin typeface="Saira SemiCondensed Light"/>
          </a:endParaRPr>
        </a:p>
      </dgm:t>
    </dgm:pt>
    <dgm:pt modelId="{2FB81C2F-3CE9-464F-94B1-7D8867A60350}" type="parTrans" cxnId="{96912C93-C006-4EBB-A374-BE4B81C937E7}">
      <dgm:prSet/>
      <dgm:spPr/>
      <dgm:t>
        <a:bodyPr/>
        <a:lstStyle/>
        <a:p>
          <a:endParaRPr lang="en-US"/>
        </a:p>
      </dgm:t>
    </dgm:pt>
    <dgm:pt modelId="{014EEF7A-D1D7-4E7A-A2AF-2E5230ED983F}" type="sibTrans" cxnId="{96912C93-C006-4EBB-A374-BE4B81C937E7}">
      <dgm:prSet/>
      <dgm:spPr/>
      <dgm:t>
        <a:bodyPr/>
        <a:lstStyle/>
        <a:p>
          <a:endParaRPr lang="en-US"/>
        </a:p>
      </dgm:t>
    </dgm:pt>
    <dgm:pt modelId="{FE128377-FF8E-4E92-9A0C-58EB7B008BAE}" type="pres">
      <dgm:prSet presAssocID="{B32CAC24-EE33-4023-B382-6F6BE8BE6DD7}" presName="linear" presStyleCnt="0">
        <dgm:presLayoutVars>
          <dgm:animLvl val="lvl"/>
          <dgm:resizeHandles val="exact"/>
        </dgm:presLayoutVars>
      </dgm:prSet>
      <dgm:spPr/>
    </dgm:pt>
    <dgm:pt modelId="{0DA29219-DA8A-435C-BE7C-D255F898F29C}" type="pres">
      <dgm:prSet presAssocID="{E3567247-E96D-4E46-8C0A-BACBDE7A44D3}" presName="parentText" presStyleLbl="node1" presStyleIdx="0" presStyleCnt="4" custScaleY="15036">
        <dgm:presLayoutVars>
          <dgm:chMax val="0"/>
          <dgm:bulletEnabled val="1"/>
        </dgm:presLayoutVars>
      </dgm:prSet>
      <dgm:spPr/>
    </dgm:pt>
    <dgm:pt modelId="{415F2B67-E701-4573-AF7C-24C7FF0B4EF4}" type="pres">
      <dgm:prSet presAssocID="{0D05BB2A-2846-4ADA-8EC6-1D087F1D1823}" presName="spacer" presStyleCnt="0"/>
      <dgm:spPr/>
    </dgm:pt>
    <dgm:pt modelId="{AE58F6BB-110A-41CB-80B2-7450F9C58551}" type="pres">
      <dgm:prSet presAssocID="{280AC054-3440-4AAC-B644-8CA598FF8375}" presName="parentText" presStyleLbl="node1" presStyleIdx="1" presStyleCnt="4" custScaleY="13373">
        <dgm:presLayoutVars>
          <dgm:chMax val="0"/>
          <dgm:bulletEnabled val="1"/>
        </dgm:presLayoutVars>
      </dgm:prSet>
      <dgm:spPr/>
    </dgm:pt>
    <dgm:pt modelId="{027EC16C-7378-4ED4-8F30-B95A1AC11529}" type="pres">
      <dgm:prSet presAssocID="{F116362D-A6D7-402F-81DA-48DBBB6CA4C1}" presName="spacer" presStyleCnt="0"/>
      <dgm:spPr/>
    </dgm:pt>
    <dgm:pt modelId="{9D7220D7-0DA4-4100-A708-43E73D366E2B}" type="pres">
      <dgm:prSet presAssocID="{DF1C5706-8D60-4CF9-88D6-5D5AB98A5BD9}" presName="parentText" presStyleLbl="node1" presStyleIdx="2" presStyleCnt="4" custScaleY="15793">
        <dgm:presLayoutVars>
          <dgm:chMax val="0"/>
          <dgm:bulletEnabled val="1"/>
        </dgm:presLayoutVars>
      </dgm:prSet>
      <dgm:spPr/>
    </dgm:pt>
    <dgm:pt modelId="{0651A941-5253-4694-B5C5-E8DC3A8B3D61}" type="pres">
      <dgm:prSet presAssocID="{861DFCC5-90E0-416E-8B4B-F02BF23698F0}" presName="spacer" presStyleCnt="0"/>
      <dgm:spPr/>
    </dgm:pt>
    <dgm:pt modelId="{7E48CC7D-B98B-4087-8334-0566989C4DC2}" type="pres">
      <dgm:prSet presAssocID="{775DE705-7269-478D-A4AA-2583848A414E}" presName="parentText" presStyleLbl="node1" presStyleIdx="3" presStyleCnt="4" custScaleX="85335" custScaleY="50345" custLinFactY="13996" custLinFactNeighborX="0" custLinFactNeighborY="100000">
        <dgm:presLayoutVars>
          <dgm:chMax val="0"/>
          <dgm:bulletEnabled val="1"/>
        </dgm:presLayoutVars>
      </dgm:prSet>
      <dgm:spPr/>
    </dgm:pt>
  </dgm:ptLst>
  <dgm:cxnLst>
    <dgm:cxn modelId="{D5C5250A-E93E-42B9-B579-64E4B026B597}" type="presOf" srcId="{E3567247-E96D-4E46-8C0A-BACBDE7A44D3}" destId="{0DA29219-DA8A-435C-BE7C-D255F898F29C}" srcOrd="0" destOrd="0" presId="urn:microsoft.com/office/officeart/2005/8/layout/vList2"/>
    <dgm:cxn modelId="{F3638F2F-784C-4FD2-B47B-38F32C7BBA39}" type="presOf" srcId="{DF1C5706-8D60-4CF9-88D6-5D5AB98A5BD9}" destId="{9D7220D7-0DA4-4100-A708-43E73D366E2B}" srcOrd="0" destOrd="0" presId="urn:microsoft.com/office/officeart/2005/8/layout/vList2"/>
    <dgm:cxn modelId="{3F84D739-F3CD-40AE-B330-4E29F183D5CF}" srcId="{B32CAC24-EE33-4023-B382-6F6BE8BE6DD7}" destId="{E3567247-E96D-4E46-8C0A-BACBDE7A44D3}" srcOrd="0" destOrd="0" parTransId="{D6579250-1266-45CA-9B48-62D3241E4CA1}" sibTransId="{0D05BB2A-2846-4ADA-8EC6-1D087F1D1823}"/>
    <dgm:cxn modelId="{E8B1087E-78E5-44A8-8714-9765F1DB020A}" srcId="{B32CAC24-EE33-4023-B382-6F6BE8BE6DD7}" destId="{280AC054-3440-4AAC-B644-8CA598FF8375}" srcOrd="1" destOrd="0" parTransId="{46A62F08-5A18-43B7-8C41-0CD28EFCA751}" sibTransId="{F116362D-A6D7-402F-81DA-48DBBB6CA4C1}"/>
    <dgm:cxn modelId="{E1C13784-818C-4A34-A94E-96A39BB18E12}" type="presOf" srcId="{775DE705-7269-478D-A4AA-2583848A414E}" destId="{7E48CC7D-B98B-4087-8334-0566989C4DC2}" srcOrd="0" destOrd="0" presId="urn:microsoft.com/office/officeart/2005/8/layout/vList2"/>
    <dgm:cxn modelId="{96912C93-C006-4EBB-A374-BE4B81C937E7}" srcId="{B32CAC24-EE33-4023-B382-6F6BE8BE6DD7}" destId="{775DE705-7269-478D-A4AA-2583848A414E}" srcOrd="3" destOrd="0" parTransId="{2FB81C2F-3CE9-464F-94B1-7D8867A60350}" sibTransId="{014EEF7A-D1D7-4E7A-A2AF-2E5230ED983F}"/>
    <dgm:cxn modelId="{D8FF30A5-9DBC-4D3C-9D98-7D5F2CE4128F}" type="presOf" srcId="{B32CAC24-EE33-4023-B382-6F6BE8BE6DD7}" destId="{FE128377-FF8E-4E92-9A0C-58EB7B008BAE}" srcOrd="0" destOrd="0" presId="urn:microsoft.com/office/officeart/2005/8/layout/vList2"/>
    <dgm:cxn modelId="{F42A72C2-781B-4E04-94EF-5A60E8439107}" srcId="{B32CAC24-EE33-4023-B382-6F6BE8BE6DD7}" destId="{DF1C5706-8D60-4CF9-88D6-5D5AB98A5BD9}" srcOrd="2" destOrd="0" parTransId="{47A9D1C6-2C3A-4416-B9C3-8265F4B6B04E}" sibTransId="{861DFCC5-90E0-416E-8B4B-F02BF23698F0}"/>
    <dgm:cxn modelId="{1BC0DEE2-ADC3-4F45-956F-A258538B6FD8}" type="presOf" srcId="{280AC054-3440-4AAC-B644-8CA598FF8375}" destId="{AE58F6BB-110A-41CB-80B2-7450F9C58551}" srcOrd="0" destOrd="0" presId="urn:microsoft.com/office/officeart/2005/8/layout/vList2"/>
    <dgm:cxn modelId="{3CFB8982-2375-47E2-9551-C645CD5F5202}" type="presParOf" srcId="{FE128377-FF8E-4E92-9A0C-58EB7B008BAE}" destId="{0DA29219-DA8A-435C-BE7C-D255F898F29C}" srcOrd="0" destOrd="0" presId="urn:microsoft.com/office/officeart/2005/8/layout/vList2"/>
    <dgm:cxn modelId="{2F8D06D2-5DFF-461D-904A-3BE2AF2B499C}" type="presParOf" srcId="{FE128377-FF8E-4E92-9A0C-58EB7B008BAE}" destId="{415F2B67-E701-4573-AF7C-24C7FF0B4EF4}" srcOrd="1" destOrd="0" presId="urn:microsoft.com/office/officeart/2005/8/layout/vList2"/>
    <dgm:cxn modelId="{06BDC236-3AF7-4C6C-A779-14342EBE3E18}" type="presParOf" srcId="{FE128377-FF8E-4E92-9A0C-58EB7B008BAE}" destId="{AE58F6BB-110A-41CB-80B2-7450F9C58551}" srcOrd="2" destOrd="0" presId="urn:microsoft.com/office/officeart/2005/8/layout/vList2"/>
    <dgm:cxn modelId="{79EA142F-0C39-404C-87CE-B1536D9F0936}" type="presParOf" srcId="{FE128377-FF8E-4E92-9A0C-58EB7B008BAE}" destId="{027EC16C-7378-4ED4-8F30-B95A1AC11529}" srcOrd="3" destOrd="0" presId="urn:microsoft.com/office/officeart/2005/8/layout/vList2"/>
    <dgm:cxn modelId="{E3BDF5CA-5098-4399-9693-22D8EFE0BDBC}" type="presParOf" srcId="{FE128377-FF8E-4E92-9A0C-58EB7B008BAE}" destId="{9D7220D7-0DA4-4100-A708-43E73D366E2B}" srcOrd="4" destOrd="0" presId="urn:microsoft.com/office/officeart/2005/8/layout/vList2"/>
    <dgm:cxn modelId="{B7E76A60-CD7A-4AFD-A690-AF2073FD4960}" type="presParOf" srcId="{FE128377-FF8E-4E92-9A0C-58EB7B008BAE}" destId="{0651A941-5253-4694-B5C5-E8DC3A8B3D61}" srcOrd="5" destOrd="0" presId="urn:microsoft.com/office/officeart/2005/8/layout/vList2"/>
    <dgm:cxn modelId="{D2239188-68BA-4BAF-9391-C8045F91CE01}" type="presParOf" srcId="{FE128377-FF8E-4E92-9A0C-58EB7B008BAE}" destId="{7E48CC7D-B98B-4087-8334-0566989C4DC2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79B4C9-3233-4AF1-A9C5-D28A753B8CEE}">
      <dsp:nvSpPr>
        <dsp:cNvPr id="0" name=""/>
        <dsp:cNvSpPr/>
      </dsp:nvSpPr>
      <dsp:spPr>
        <a:xfrm>
          <a:off x="69273" y="228"/>
          <a:ext cx="2647503" cy="1241240"/>
        </a:xfrm>
        <a:prstGeom prst="rect">
          <a:avLst/>
        </a:prstGeom>
        <a:solidFill>
          <a:srgbClr val="FF704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>
              <a:latin typeface="Saira SemiCondensed Light"/>
            </a:rPr>
            <a:t>Omniprésence des téléphones chez les jeunes </a:t>
          </a:r>
          <a:endParaRPr lang="en-US" sz="1600" kern="1200">
            <a:latin typeface="Saira SemiCondensed Light"/>
          </a:endParaRPr>
        </a:p>
      </dsp:txBody>
      <dsp:txXfrm>
        <a:off x="69273" y="228"/>
        <a:ext cx="2647503" cy="1241240"/>
      </dsp:txXfrm>
    </dsp:sp>
    <dsp:sp modelId="{835F8582-E34D-4C22-8102-3617363D80D6}">
      <dsp:nvSpPr>
        <dsp:cNvPr id="0" name=""/>
        <dsp:cNvSpPr/>
      </dsp:nvSpPr>
      <dsp:spPr>
        <a:xfrm>
          <a:off x="2923649" y="228"/>
          <a:ext cx="2068733" cy="1241240"/>
        </a:xfrm>
        <a:prstGeom prst="rect">
          <a:avLst/>
        </a:prstGeom>
        <a:solidFill>
          <a:srgbClr val="FF704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>
              <a:latin typeface="Saira SemiCondensed Light"/>
            </a:rPr>
            <a:t>Utilisation régulière des réseaux sociaux </a:t>
          </a:r>
          <a:endParaRPr lang="en-US" sz="1600" kern="1200">
            <a:latin typeface="Saira SemiCondensed Light"/>
          </a:endParaRPr>
        </a:p>
      </dsp:txBody>
      <dsp:txXfrm>
        <a:off x="2923649" y="228"/>
        <a:ext cx="2068733" cy="1241240"/>
      </dsp:txXfrm>
    </dsp:sp>
    <dsp:sp modelId="{483EFFA7-E692-440B-82C9-9F4B5F929C10}">
      <dsp:nvSpPr>
        <dsp:cNvPr id="0" name=""/>
        <dsp:cNvSpPr/>
      </dsp:nvSpPr>
      <dsp:spPr>
        <a:xfrm>
          <a:off x="5199256" y="228"/>
          <a:ext cx="2606500" cy="1241240"/>
        </a:xfrm>
        <a:prstGeom prst="rect">
          <a:avLst/>
        </a:prstGeom>
        <a:solidFill>
          <a:srgbClr val="FF704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>
              <a:latin typeface="Saira SemiCondensed Light"/>
            </a:rPr>
            <a:t>Harcèlement (700 000 élèves victimes/an) et exclusion scolaire </a:t>
          </a:r>
          <a:endParaRPr lang="en-US" sz="1600" kern="1200">
            <a:latin typeface="Saira SemiCondensed Light"/>
          </a:endParaRPr>
        </a:p>
      </dsp:txBody>
      <dsp:txXfrm>
        <a:off x="5199256" y="228"/>
        <a:ext cx="2606500" cy="1241240"/>
      </dsp:txXfrm>
    </dsp:sp>
    <dsp:sp modelId="{183BC7EE-BE07-4DE3-8B2E-7DCA3E68E308}">
      <dsp:nvSpPr>
        <dsp:cNvPr id="0" name=""/>
        <dsp:cNvSpPr/>
      </dsp:nvSpPr>
      <dsp:spPr>
        <a:xfrm>
          <a:off x="627541" y="1448342"/>
          <a:ext cx="2068733" cy="1241240"/>
        </a:xfrm>
        <a:prstGeom prst="rect">
          <a:avLst/>
        </a:prstGeom>
        <a:solidFill>
          <a:srgbClr val="FF704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>
              <a:latin typeface="Saira SemiCondensed Light"/>
            </a:rPr>
            <a:t>Sentiment d’isolement à la suite de la pandémie (INJEPS) </a:t>
          </a:r>
          <a:endParaRPr lang="en-US" sz="1600" kern="1200">
            <a:latin typeface="Saira SemiCondensed Light"/>
          </a:endParaRPr>
        </a:p>
      </dsp:txBody>
      <dsp:txXfrm>
        <a:off x="627541" y="1448342"/>
        <a:ext cx="2068733" cy="1241240"/>
      </dsp:txXfrm>
    </dsp:sp>
    <dsp:sp modelId="{7A1EB3F8-4C4E-45B6-A71B-27AB31BF48F4}">
      <dsp:nvSpPr>
        <dsp:cNvPr id="0" name=""/>
        <dsp:cNvSpPr/>
      </dsp:nvSpPr>
      <dsp:spPr>
        <a:xfrm>
          <a:off x="2903148" y="1448342"/>
          <a:ext cx="2068733" cy="1241240"/>
        </a:xfrm>
        <a:prstGeom prst="rect">
          <a:avLst/>
        </a:prstGeom>
        <a:solidFill>
          <a:srgbClr val="FF704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>
              <a:latin typeface="Saira SemiCondensed Light"/>
            </a:rPr>
            <a:t>Sédentarité accrue </a:t>
          </a:r>
          <a:endParaRPr lang="en-US" sz="1600" kern="1200">
            <a:latin typeface="Saira SemiCondensed Light"/>
          </a:endParaRPr>
        </a:p>
      </dsp:txBody>
      <dsp:txXfrm>
        <a:off x="2903148" y="1448342"/>
        <a:ext cx="2068733" cy="1241240"/>
      </dsp:txXfrm>
    </dsp:sp>
    <dsp:sp modelId="{446455A6-6D2B-4084-BDA0-E386017A7E48}">
      <dsp:nvSpPr>
        <dsp:cNvPr id="0" name=""/>
        <dsp:cNvSpPr/>
      </dsp:nvSpPr>
      <dsp:spPr>
        <a:xfrm>
          <a:off x="5178755" y="1448342"/>
          <a:ext cx="2068733" cy="1241240"/>
        </a:xfrm>
        <a:prstGeom prst="rect">
          <a:avLst/>
        </a:prstGeom>
        <a:solidFill>
          <a:srgbClr val="FF704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>
              <a:latin typeface="Saira SemiCondensed Light"/>
            </a:rPr>
            <a:t>Décrochage de la pratique physique chez les filles au collège </a:t>
          </a:r>
          <a:endParaRPr lang="en-US" sz="1600" kern="1200">
            <a:latin typeface="Saira SemiCondensed Light"/>
          </a:endParaRPr>
        </a:p>
      </dsp:txBody>
      <dsp:txXfrm>
        <a:off x="5178755" y="1448342"/>
        <a:ext cx="2068733" cy="124124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1C4B4D-6DDA-45B9-A402-15B9F162E792}">
      <dsp:nvSpPr>
        <dsp:cNvPr id="0" name=""/>
        <dsp:cNvSpPr/>
      </dsp:nvSpPr>
      <dsp:spPr>
        <a:xfrm>
          <a:off x="0" y="375129"/>
          <a:ext cx="2798617" cy="687960"/>
        </a:xfrm>
        <a:prstGeom prst="roundRect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>
              <a:solidFill>
                <a:schemeClr val="tx1"/>
              </a:solidFill>
              <a:latin typeface="Saira SemiCondensed Light"/>
            </a:rPr>
            <a:t>Cours hebdomadaires de 2h d’initiations au </a:t>
          </a:r>
          <a:r>
            <a:rPr lang="fr-FR" sz="1400" b="0" kern="1200" dirty="0">
              <a:solidFill>
                <a:schemeClr val="tx1"/>
              </a:solidFill>
              <a:latin typeface="Saira SemiCondensed Light"/>
            </a:rPr>
            <a:t>skateboard</a:t>
          </a:r>
          <a:endParaRPr lang="en-US" sz="1400" b="0" kern="1200" dirty="0">
            <a:solidFill>
              <a:schemeClr val="tx1"/>
            </a:solidFill>
            <a:latin typeface="Saira SemiCondensed Light"/>
          </a:endParaRPr>
        </a:p>
      </dsp:txBody>
      <dsp:txXfrm>
        <a:off x="33583" y="408712"/>
        <a:ext cx="2731451" cy="620794"/>
      </dsp:txXfrm>
    </dsp:sp>
    <dsp:sp modelId="{E68D476D-EEE4-42A7-A242-995264656420}">
      <dsp:nvSpPr>
        <dsp:cNvPr id="0" name=""/>
        <dsp:cNvSpPr/>
      </dsp:nvSpPr>
      <dsp:spPr>
        <a:xfrm>
          <a:off x="0" y="1103409"/>
          <a:ext cx="2798617" cy="687960"/>
        </a:xfrm>
        <a:prstGeom prst="roundRect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>
              <a:solidFill>
                <a:schemeClr val="tx1"/>
              </a:solidFill>
              <a:latin typeface="Saira SemiCondensed Light"/>
            </a:rPr>
            <a:t>Apprentissage d’une pratique sécurisée </a:t>
          </a:r>
          <a:endParaRPr lang="en-US" sz="1400" kern="1200" dirty="0">
            <a:solidFill>
              <a:schemeClr val="tx1"/>
            </a:solidFill>
            <a:latin typeface="Saira SemiCondensed Light"/>
          </a:endParaRPr>
        </a:p>
      </dsp:txBody>
      <dsp:txXfrm>
        <a:off x="33583" y="1136992"/>
        <a:ext cx="2731451" cy="620794"/>
      </dsp:txXfrm>
    </dsp:sp>
    <dsp:sp modelId="{18752D89-0E27-49D2-B334-0D3A2FF32D78}">
      <dsp:nvSpPr>
        <dsp:cNvPr id="0" name=""/>
        <dsp:cNvSpPr/>
      </dsp:nvSpPr>
      <dsp:spPr>
        <a:xfrm>
          <a:off x="0" y="1831689"/>
          <a:ext cx="2798617" cy="687960"/>
        </a:xfrm>
        <a:prstGeom prst="roundRect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>
              <a:solidFill>
                <a:schemeClr val="tx1"/>
              </a:solidFill>
              <a:latin typeface="Saira SemiCondensed Light"/>
            </a:rPr>
            <a:t>Amener les jeunes à une pratique possible en autonomie </a:t>
          </a:r>
          <a:endParaRPr lang="en-US" sz="1400" kern="1200" dirty="0">
            <a:solidFill>
              <a:schemeClr val="tx1"/>
            </a:solidFill>
            <a:latin typeface="Saira SemiCondensed Light"/>
          </a:endParaRPr>
        </a:p>
      </dsp:txBody>
      <dsp:txXfrm>
        <a:off x="33583" y="1865272"/>
        <a:ext cx="2731451" cy="620794"/>
      </dsp:txXfrm>
    </dsp:sp>
    <dsp:sp modelId="{8704EDA4-9697-495C-B981-AAD19F0CA290}">
      <dsp:nvSpPr>
        <dsp:cNvPr id="0" name=""/>
        <dsp:cNvSpPr/>
      </dsp:nvSpPr>
      <dsp:spPr>
        <a:xfrm>
          <a:off x="0" y="2559969"/>
          <a:ext cx="2798617" cy="687960"/>
        </a:xfrm>
        <a:prstGeom prst="roundRect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>
              <a:solidFill>
                <a:schemeClr val="tx1"/>
              </a:solidFill>
              <a:latin typeface="Saira SemiCondensed Light"/>
            </a:rPr>
            <a:t>Amener à pratiquer en groupe</a:t>
          </a:r>
          <a:r>
            <a:rPr lang="fr-FR" sz="1400" b="1" kern="1200" dirty="0">
              <a:solidFill>
                <a:schemeClr val="tx1"/>
              </a:solidFill>
              <a:latin typeface="Saira SemiCondensed Light"/>
            </a:rPr>
            <a:t> </a:t>
          </a:r>
          <a:r>
            <a:rPr lang="fr-FR" sz="1400" b="0" kern="1200" dirty="0">
              <a:solidFill>
                <a:schemeClr val="tx1"/>
              </a:solidFill>
              <a:latin typeface="Saira SemiCondensed Light"/>
            </a:rPr>
            <a:t>avec tout le monde</a:t>
          </a:r>
          <a:endParaRPr lang="en-US" sz="1400" b="0" kern="1200" dirty="0">
            <a:solidFill>
              <a:schemeClr val="tx1"/>
            </a:solidFill>
            <a:latin typeface="Saira SemiCondensed Light"/>
          </a:endParaRPr>
        </a:p>
      </dsp:txBody>
      <dsp:txXfrm>
        <a:off x="33583" y="2593552"/>
        <a:ext cx="2731451" cy="620794"/>
      </dsp:txXfrm>
    </dsp:sp>
    <dsp:sp modelId="{8433B8A7-6218-4AF0-AE6A-9AAECA27F264}">
      <dsp:nvSpPr>
        <dsp:cNvPr id="0" name=""/>
        <dsp:cNvSpPr/>
      </dsp:nvSpPr>
      <dsp:spPr>
        <a:xfrm>
          <a:off x="0" y="3288249"/>
          <a:ext cx="2798617" cy="687960"/>
        </a:xfrm>
        <a:prstGeom prst="roundRect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>
              <a:solidFill>
                <a:schemeClr val="tx1"/>
              </a:solidFill>
              <a:latin typeface="Saira SemiCondensed Light"/>
            </a:rPr>
            <a:t>Intégration des outils de production vidéo, photo et de diffusion </a:t>
          </a:r>
          <a:endParaRPr lang="en-US" sz="1400" kern="1200" dirty="0">
            <a:solidFill>
              <a:schemeClr val="tx1"/>
            </a:solidFill>
            <a:latin typeface="Saira SemiCondensed Light"/>
          </a:endParaRPr>
        </a:p>
      </dsp:txBody>
      <dsp:txXfrm>
        <a:off x="33583" y="3321832"/>
        <a:ext cx="2731451" cy="62079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1C4B4D-6DDA-45B9-A402-15B9F162E792}">
      <dsp:nvSpPr>
        <dsp:cNvPr id="0" name=""/>
        <dsp:cNvSpPr/>
      </dsp:nvSpPr>
      <dsp:spPr>
        <a:xfrm>
          <a:off x="0" y="192756"/>
          <a:ext cx="2798617" cy="611490"/>
        </a:xfrm>
        <a:prstGeom prst="roundRect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kern="1200">
              <a:solidFill>
                <a:schemeClr val="tx1"/>
              </a:solidFill>
              <a:latin typeface="Saira SemiCondensed Light"/>
            </a:rPr>
            <a:t>Motiver pour une activité physique régulière</a:t>
          </a:r>
          <a:endParaRPr lang="en-US" sz="1200" b="1" kern="1200">
            <a:solidFill>
              <a:schemeClr val="tx1"/>
            </a:solidFill>
            <a:latin typeface="Saira SemiCondensed Light"/>
          </a:endParaRPr>
        </a:p>
      </dsp:txBody>
      <dsp:txXfrm>
        <a:off x="29850" y="222606"/>
        <a:ext cx="2738917" cy="551790"/>
      </dsp:txXfrm>
    </dsp:sp>
    <dsp:sp modelId="{A3C7B5EE-51E8-49EC-AA9C-86737E8F62E4}">
      <dsp:nvSpPr>
        <dsp:cNvPr id="0" name=""/>
        <dsp:cNvSpPr/>
      </dsp:nvSpPr>
      <dsp:spPr>
        <a:xfrm>
          <a:off x="0" y="861846"/>
          <a:ext cx="2798617" cy="518460"/>
        </a:xfrm>
        <a:prstGeom prst="roundRect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kern="1200">
              <a:solidFill>
                <a:schemeClr val="tx1"/>
              </a:solidFill>
              <a:latin typeface="Saira SemiCondensed Light"/>
              <a:ea typeface="+mn-lt"/>
              <a:cs typeface="+mn-lt"/>
            </a:rPr>
            <a:t>Sensibiliser au harcèlement </a:t>
          </a:r>
        </a:p>
      </dsp:txBody>
      <dsp:txXfrm>
        <a:off x="25309" y="887155"/>
        <a:ext cx="2747999" cy="467842"/>
      </dsp:txXfrm>
    </dsp:sp>
    <dsp:sp modelId="{9C4C6B4F-86D1-474A-8924-F368B8FFDE1E}">
      <dsp:nvSpPr>
        <dsp:cNvPr id="0" name=""/>
        <dsp:cNvSpPr/>
      </dsp:nvSpPr>
      <dsp:spPr>
        <a:xfrm>
          <a:off x="0" y="1437906"/>
          <a:ext cx="2798617" cy="893243"/>
        </a:xfrm>
        <a:prstGeom prst="roundRect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kern="1200">
              <a:solidFill>
                <a:schemeClr val="tx1"/>
              </a:solidFill>
              <a:latin typeface="Saira SemiCondensed Light"/>
            </a:rPr>
            <a:t>Intégrer l’utilisation des réseaux sociaux « encadrée »</a:t>
          </a:r>
          <a:endParaRPr lang="fr-FR" sz="1200" kern="1200">
            <a:solidFill>
              <a:schemeClr val="tx1"/>
            </a:solidFill>
            <a:latin typeface="Saira SemiCondensed Light"/>
            <a:cs typeface="Calibri"/>
          </a:endParaRPr>
        </a:p>
      </dsp:txBody>
      <dsp:txXfrm>
        <a:off x="43605" y="1481511"/>
        <a:ext cx="2711407" cy="806033"/>
      </dsp:txXfrm>
    </dsp:sp>
    <dsp:sp modelId="{C4698264-0358-4C63-801A-E9A4A16F1D06}">
      <dsp:nvSpPr>
        <dsp:cNvPr id="0" name=""/>
        <dsp:cNvSpPr/>
      </dsp:nvSpPr>
      <dsp:spPr>
        <a:xfrm>
          <a:off x="0" y="2388750"/>
          <a:ext cx="2798617" cy="851730"/>
        </a:xfrm>
        <a:prstGeom prst="roundRect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kern="1200">
              <a:solidFill>
                <a:schemeClr val="tx1"/>
              </a:solidFill>
              <a:latin typeface="Saira SemiCondensed Light"/>
            </a:rPr>
            <a:t>Sensibiliser aux risques de l’utilisation des réseaux sociaux et au cyberharcèlement</a:t>
          </a:r>
          <a:endParaRPr lang="fr-FR" sz="1200" kern="1200">
            <a:solidFill>
              <a:schemeClr val="tx1"/>
            </a:solidFill>
            <a:latin typeface="Saira SemiCondensed Light"/>
            <a:cs typeface="Calibri"/>
          </a:endParaRPr>
        </a:p>
      </dsp:txBody>
      <dsp:txXfrm>
        <a:off x="41578" y="2430328"/>
        <a:ext cx="2715461" cy="768574"/>
      </dsp:txXfrm>
    </dsp:sp>
    <dsp:sp modelId="{5AEE6669-A4CD-4716-A620-DB455ED1491F}">
      <dsp:nvSpPr>
        <dsp:cNvPr id="0" name=""/>
        <dsp:cNvSpPr/>
      </dsp:nvSpPr>
      <dsp:spPr>
        <a:xfrm>
          <a:off x="0" y="3298080"/>
          <a:ext cx="2798617" cy="860500"/>
        </a:xfrm>
        <a:prstGeom prst="roundRect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kern="1200">
              <a:solidFill>
                <a:schemeClr val="tx1"/>
              </a:solidFill>
              <a:latin typeface="Saira SemiCondensed Light"/>
            </a:rPr>
            <a:t>Initier les bons comportements en ligne </a:t>
          </a:r>
          <a:endParaRPr lang="fr-FR" sz="1200" kern="1200">
            <a:solidFill>
              <a:schemeClr val="tx1"/>
            </a:solidFill>
            <a:latin typeface="Saira SemiCondensed Light"/>
            <a:cs typeface="Calibri"/>
          </a:endParaRPr>
        </a:p>
      </dsp:txBody>
      <dsp:txXfrm>
        <a:off x="42006" y="3340086"/>
        <a:ext cx="2714605" cy="77648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5BED11-C4CD-497C-8857-A8B7BBBA56B3}">
      <dsp:nvSpPr>
        <dsp:cNvPr id="0" name=""/>
        <dsp:cNvSpPr/>
      </dsp:nvSpPr>
      <dsp:spPr>
        <a:xfrm>
          <a:off x="0" y="112816"/>
          <a:ext cx="4215809" cy="442260"/>
        </a:xfrm>
        <a:prstGeom prst="roundRect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900" kern="1200">
              <a:solidFill>
                <a:schemeClr val="tx1"/>
              </a:solidFill>
              <a:latin typeface="Saira SemiCondensed Light"/>
            </a:rPr>
            <a:t>Créer une expérience sociale créative d’expression sportive, d’apprentissages artistiques et d’explorations culturelles et sociales  </a:t>
          </a:r>
          <a:endParaRPr lang="en-US" sz="900" kern="1200">
            <a:solidFill>
              <a:schemeClr val="tx1"/>
            </a:solidFill>
            <a:latin typeface="Saira SemiCondensed Light"/>
          </a:endParaRPr>
        </a:p>
      </dsp:txBody>
      <dsp:txXfrm>
        <a:off x="21589" y="134405"/>
        <a:ext cx="4172631" cy="399082"/>
      </dsp:txXfrm>
    </dsp:sp>
    <dsp:sp modelId="{AA346CA2-295C-431A-AC72-A700FCAC290D}">
      <dsp:nvSpPr>
        <dsp:cNvPr id="0" name=""/>
        <dsp:cNvSpPr/>
      </dsp:nvSpPr>
      <dsp:spPr>
        <a:xfrm>
          <a:off x="0" y="580996"/>
          <a:ext cx="4215809" cy="442260"/>
        </a:xfrm>
        <a:prstGeom prst="roundRect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900" kern="1200">
              <a:solidFill>
                <a:schemeClr val="tx1"/>
              </a:solidFill>
              <a:latin typeface="Saira SemiCondensed Light"/>
            </a:rPr>
            <a:t>Partir autant que possible des envies des jeunes  </a:t>
          </a:r>
          <a:endParaRPr lang="en-US" sz="900" kern="1200">
            <a:solidFill>
              <a:schemeClr val="tx1"/>
            </a:solidFill>
            <a:latin typeface="Saira SemiCondensed Light"/>
          </a:endParaRPr>
        </a:p>
      </dsp:txBody>
      <dsp:txXfrm>
        <a:off x="21589" y="602585"/>
        <a:ext cx="4172631" cy="399082"/>
      </dsp:txXfrm>
    </dsp:sp>
    <dsp:sp modelId="{AE520BE9-DF87-4049-9E44-1EDE368CC624}">
      <dsp:nvSpPr>
        <dsp:cNvPr id="0" name=""/>
        <dsp:cNvSpPr/>
      </dsp:nvSpPr>
      <dsp:spPr>
        <a:xfrm>
          <a:off x="0" y="1049176"/>
          <a:ext cx="4215809" cy="442260"/>
        </a:xfrm>
        <a:prstGeom prst="roundRect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900" kern="1200">
              <a:solidFill>
                <a:schemeClr val="tx1"/>
              </a:solidFill>
              <a:latin typeface="Saira SemiCondensed Light"/>
            </a:rPr>
            <a:t>Intégrer leurs propositions</a:t>
          </a:r>
          <a:endParaRPr lang="en-US" sz="900" kern="1200">
            <a:solidFill>
              <a:schemeClr val="tx1"/>
            </a:solidFill>
            <a:latin typeface="Saira SemiCondensed Light"/>
          </a:endParaRPr>
        </a:p>
      </dsp:txBody>
      <dsp:txXfrm>
        <a:off x="21589" y="1070765"/>
        <a:ext cx="4172631" cy="399082"/>
      </dsp:txXfrm>
    </dsp:sp>
    <dsp:sp modelId="{3D51775A-5A1F-487F-A125-3DB41AAFC633}">
      <dsp:nvSpPr>
        <dsp:cNvPr id="0" name=""/>
        <dsp:cNvSpPr/>
      </dsp:nvSpPr>
      <dsp:spPr>
        <a:xfrm>
          <a:off x="0" y="1517356"/>
          <a:ext cx="4215809" cy="442260"/>
        </a:xfrm>
        <a:prstGeom prst="roundRect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900" kern="1200">
              <a:solidFill>
                <a:schemeClr val="tx1"/>
              </a:solidFill>
              <a:latin typeface="Saira SemiCondensed Light"/>
            </a:rPr>
            <a:t>Les amener vers une pratique autonome respectueuse</a:t>
          </a:r>
          <a:endParaRPr lang="en-US" sz="900" kern="1200">
            <a:solidFill>
              <a:schemeClr val="tx1"/>
            </a:solidFill>
            <a:latin typeface="Saira SemiCondensed Light"/>
          </a:endParaRPr>
        </a:p>
      </dsp:txBody>
      <dsp:txXfrm>
        <a:off x="21589" y="1538945"/>
        <a:ext cx="4172631" cy="399082"/>
      </dsp:txXfrm>
    </dsp:sp>
    <dsp:sp modelId="{2DCC3D8F-BE18-4088-A999-8E97AB989473}">
      <dsp:nvSpPr>
        <dsp:cNvPr id="0" name=""/>
        <dsp:cNvSpPr/>
      </dsp:nvSpPr>
      <dsp:spPr>
        <a:xfrm>
          <a:off x="0" y="1985536"/>
          <a:ext cx="4215809" cy="442260"/>
        </a:xfrm>
        <a:prstGeom prst="roundRect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900" kern="1200">
              <a:solidFill>
                <a:schemeClr val="tx1"/>
              </a:solidFill>
              <a:latin typeface="Saira SemiCondensed Light"/>
            </a:rPr>
            <a:t>Renforcer l’intégration de tous en étant attentif aux jeunes isolés  </a:t>
          </a:r>
          <a:endParaRPr lang="en-US" sz="900" kern="1200">
            <a:solidFill>
              <a:schemeClr val="tx1"/>
            </a:solidFill>
            <a:latin typeface="Saira SemiCondensed Light"/>
          </a:endParaRPr>
        </a:p>
      </dsp:txBody>
      <dsp:txXfrm>
        <a:off x="21589" y="2007125"/>
        <a:ext cx="4172631" cy="399082"/>
      </dsp:txXfrm>
    </dsp:sp>
    <dsp:sp modelId="{FDB64831-F4A2-4221-A845-0B6CB7A806F5}">
      <dsp:nvSpPr>
        <dsp:cNvPr id="0" name=""/>
        <dsp:cNvSpPr/>
      </dsp:nvSpPr>
      <dsp:spPr>
        <a:xfrm>
          <a:off x="0" y="2453715"/>
          <a:ext cx="4215809" cy="442260"/>
        </a:xfrm>
        <a:prstGeom prst="roundRect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900" kern="1200">
              <a:solidFill>
                <a:schemeClr val="tx1"/>
              </a:solidFill>
              <a:latin typeface="Saira SemiCondensed Light"/>
            </a:rPr>
            <a:t>Assurer un accompagnement responsable et discret </a:t>
          </a:r>
          <a:endParaRPr lang="en-US" sz="900" kern="1200">
            <a:solidFill>
              <a:schemeClr val="tx1"/>
            </a:solidFill>
            <a:latin typeface="Saira SemiCondensed Light"/>
          </a:endParaRPr>
        </a:p>
      </dsp:txBody>
      <dsp:txXfrm>
        <a:off x="21589" y="2475304"/>
        <a:ext cx="4172631" cy="39908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A29219-DA8A-435C-BE7C-D255F898F29C}">
      <dsp:nvSpPr>
        <dsp:cNvPr id="0" name=""/>
        <dsp:cNvSpPr/>
      </dsp:nvSpPr>
      <dsp:spPr>
        <a:xfrm>
          <a:off x="0" y="24180"/>
          <a:ext cx="4440382" cy="472977"/>
        </a:xfrm>
        <a:prstGeom prst="roundRect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kern="1200" dirty="0">
              <a:solidFill>
                <a:schemeClr val="tx1"/>
              </a:solidFill>
              <a:latin typeface="Saira SemiCondensed Light"/>
            </a:rPr>
            <a:t>Cycle d’initiation à la pratique </a:t>
          </a:r>
          <a:endParaRPr lang="en-US" sz="1200" kern="1200" dirty="0">
            <a:solidFill>
              <a:schemeClr val="tx1"/>
            </a:solidFill>
            <a:latin typeface="Saira SemiCondensed Light"/>
          </a:endParaRPr>
        </a:p>
      </dsp:txBody>
      <dsp:txXfrm>
        <a:off x="23089" y="47269"/>
        <a:ext cx="4394204" cy="426799"/>
      </dsp:txXfrm>
    </dsp:sp>
    <dsp:sp modelId="{AE58F6BB-110A-41CB-80B2-7450F9C58551}">
      <dsp:nvSpPr>
        <dsp:cNvPr id="0" name=""/>
        <dsp:cNvSpPr/>
      </dsp:nvSpPr>
      <dsp:spPr>
        <a:xfrm>
          <a:off x="0" y="563397"/>
          <a:ext cx="4440382" cy="420665"/>
        </a:xfrm>
        <a:prstGeom prst="roundRect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kern="1200" dirty="0">
              <a:solidFill>
                <a:schemeClr val="tx1"/>
              </a:solidFill>
              <a:latin typeface="Saira SemiCondensed Light"/>
            </a:rPr>
            <a:t>Jeux de </a:t>
          </a:r>
          <a:r>
            <a:rPr lang="fr-FR" sz="1200" b="0" kern="1200" dirty="0">
              <a:solidFill>
                <a:schemeClr val="tx1"/>
              </a:solidFill>
              <a:latin typeface="Saira SemiCondensed Light"/>
            </a:rPr>
            <a:t>skateboard</a:t>
          </a:r>
          <a:endParaRPr lang="en-US" sz="1200" b="0" kern="1200" dirty="0">
            <a:solidFill>
              <a:schemeClr val="tx1"/>
            </a:solidFill>
            <a:latin typeface="Saira SemiCondensed Light"/>
          </a:endParaRPr>
        </a:p>
      </dsp:txBody>
      <dsp:txXfrm>
        <a:off x="20535" y="583932"/>
        <a:ext cx="4399312" cy="379595"/>
      </dsp:txXfrm>
    </dsp:sp>
    <dsp:sp modelId="{9D7220D7-0DA4-4100-A708-43E73D366E2B}">
      <dsp:nvSpPr>
        <dsp:cNvPr id="0" name=""/>
        <dsp:cNvSpPr/>
      </dsp:nvSpPr>
      <dsp:spPr>
        <a:xfrm>
          <a:off x="0" y="1050303"/>
          <a:ext cx="4440382" cy="496789"/>
        </a:xfrm>
        <a:prstGeom prst="roundRect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kern="1200" dirty="0">
              <a:solidFill>
                <a:schemeClr val="tx1"/>
              </a:solidFill>
              <a:latin typeface="Saira SemiCondensed Light"/>
            </a:rPr>
            <a:t>Apprentissage à l’utilisation des outils numériques</a:t>
          </a:r>
          <a:r>
            <a:rPr lang="fr-FR" sz="1200" b="0" kern="1200" dirty="0">
              <a:solidFill>
                <a:schemeClr val="tx1"/>
              </a:solidFill>
              <a:latin typeface="Saira SemiCondensed Light"/>
            </a:rPr>
            <a:t> lié au skateboard</a:t>
          </a:r>
          <a:endParaRPr lang="en-US" sz="1200" b="0" kern="1200" dirty="0">
            <a:solidFill>
              <a:schemeClr val="tx1"/>
            </a:solidFill>
            <a:latin typeface="Saira SemiCondensed Light"/>
          </a:endParaRPr>
        </a:p>
      </dsp:txBody>
      <dsp:txXfrm>
        <a:off x="24251" y="1074554"/>
        <a:ext cx="4391880" cy="448287"/>
      </dsp:txXfrm>
    </dsp:sp>
    <dsp:sp modelId="{7E48CC7D-B98B-4087-8334-0566989C4DC2}">
      <dsp:nvSpPr>
        <dsp:cNvPr id="0" name=""/>
        <dsp:cNvSpPr/>
      </dsp:nvSpPr>
      <dsp:spPr>
        <a:xfrm>
          <a:off x="325591" y="1637513"/>
          <a:ext cx="3789199" cy="1583668"/>
        </a:xfrm>
        <a:prstGeom prst="roundRect">
          <a:avLst/>
        </a:prstGeom>
        <a:solidFill>
          <a:srgbClr val="EA9E7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kern="1200" dirty="0">
              <a:solidFill>
                <a:schemeClr val="tx1"/>
              </a:solidFill>
              <a:latin typeface="Saira SemiCondensed Light"/>
            </a:rPr>
            <a:t>Actions de prévention : des risques liés aux usages inappropriés d’Internet, des réseaux sociaux et la maîtrise de son image en ligne. </a:t>
          </a:r>
          <a:endParaRPr lang="en-US" sz="1200" kern="1200" dirty="0">
            <a:solidFill>
              <a:schemeClr val="tx1"/>
            </a:solidFill>
            <a:latin typeface="Saira SemiCondensed Light"/>
          </a:endParaRP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kern="1200" dirty="0">
              <a:solidFill>
                <a:schemeClr val="tx1"/>
              </a:solidFill>
              <a:latin typeface="Saira SemiCondensed Light"/>
            </a:rPr>
            <a:t>Lutte contre la sédentarité </a:t>
          </a:r>
          <a:endParaRPr lang="en-US" sz="1200" kern="1200" dirty="0">
            <a:solidFill>
              <a:schemeClr val="tx1"/>
            </a:solidFill>
            <a:latin typeface="Saira SemiCondensed Light"/>
          </a:endParaRPr>
        </a:p>
      </dsp:txBody>
      <dsp:txXfrm>
        <a:off x="402899" y="1714821"/>
        <a:ext cx="3634583" cy="14290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1" name="Google Shape;2261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2" name="Google Shape;2262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6" name="Google Shape;226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7" name="Google Shape;226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6" name="Google Shape;226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7" name="Google Shape;226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047480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6" name="Google Shape;226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7" name="Google Shape;226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726783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763730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6" name="Google Shape;226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7" name="Google Shape;226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451829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6" name="Google Shape;226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7" name="Google Shape;226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48893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chemeClr val="accen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476" y="734377"/>
            <a:ext cx="4825818" cy="431146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1315"/>
                </a:moveTo>
                <a:lnTo>
                  <a:pt x="0" y="21600"/>
                </a:lnTo>
                <a:lnTo>
                  <a:pt x="17128" y="17544"/>
                </a:lnTo>
                <a:lnTo>
                  <a:pt x="20654" y="11770"/>
                </a:lnTo>
                <a:lnTo>
                  <a:pt x="18530" y="14144"/>
                </a:lnTo>
                <a:lnTo>
                  <a:pt x="21600" y="8115"/>
                </a:lnTo>
                <a:lnTo>
                  <a:pt x="9944" y="0"/>
                </a:lnTo>
                <a:close/>
              </a:path>
            </a:pathLst>
          </a:custGeom>
          <a:gradFill>
            <a:gsLst>
              <a:gs pos="0">
                <a:srgbClr val="FF6146">
                  <a:alpha val="80392"/>
                  <a:alpha val="62010"/>
                </a:srgbClr>
              </a:gs>
              <a:gs pos="100000">
                <a:srgbClr val="FFC801">
                  <a:alpha val="77647"/>
                  <a:alpha val="6201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1;p2"/>
          <p:cNvSpPr/>
          <p:nvPr/>
        </p:nvSpPr>
        <p:spPr>
          <a:xfrm>
            <a:off x="-1" y="10000"/>
            <a:ext cx="844398" cy="513351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21600"/>
                </a:move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2;p2"/>
          <p:cNvSpPr/>
          <p:nvPr/>
        </p:nvSpPr>
        <p:spPr>
          <a:xfrm>
            <a:off x="-1" y="712470"/>
            <a:ext cx="4584384" cy="386764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0" y="3508"/>
                </a:lnTo>
                <a:lnTo>
                  <a:pt x="6395" y="0"/>
                </a:lnTo>
                <a:lnTo>
                  <a:pt x="21600" y="6993"/>
                </a:lnTo>
                <a:lnTo>
                  <a:pt x="17689" y="19398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3;p2"/>
          <p:cNvSpPr/>
          <p:nvPr/>
        </p:nvSpPr>
        <p:spPr>
          <a:xfrm>
            <a:off x="7592854" y="0"/>
            <a:ext cx="1551150" cy="929664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0"/>
                </a:moveTo>
                <a:lnTo>
                  <a:pt x="21600" y="21600"/>
                </a:lnTo>
                <a:lnTo>
                  <a:pt x="5677" y="13378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9499931" scaled="0"/>
          </a:gra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4;p2"/>
          <p:cNvSpPr/>
          <p:nvPr/>
        </p:nvSpPr>
        <p:spPr>
          <a:xfrm>
            <a:off x="7155666" y="4163377"/>
            <a:ext cx="1699758" cy="98010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6101" y="21600"/>
                </a:lnTo>
                <a:lnTo>
                  <a:pt x="2160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9499931" scaled="0"/>
          </a:gra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15;p2"/>
          <p:cNvSpPr/>
          <p:nvPr/>
        </p:nvSpPr>
        <p:spPr>
          <a:xfrm>
            <a:off x="7635726" y="4243388"/>
            <a:ext cx="1508274" cy="90012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21600"/>
                </a:moveTo>
                <a:lnTo>
                  <a:pt x="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0B0D18">
              <a:alpha val="62010"/>
            </a:srgbClr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16;p2"/>
          <p:cNvSpPr/>
          <p:nvPr/>
        </p:nvSpPr>
        <p:spPr>
          <a:xfrm>
            <a:off x="-2" y="4048124"/>
            <a:ext cx="1107756" cy="78343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0234"/>
                </a:moveTo>
                <a:lnTo>
                  <a:pt x="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2"/>
          <p:cNvSpPr/>
          <p:nvPr/>
        </p:nvSpPr>
        <p:spPr>
          <a:xfrm>
            <a:off x="-2" y="4342923"/>
            <a:ext cx="1047276" cy="75249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19563"/>
                </a:moveTo>
                <a:lnTo>
                  <a:pt x="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8;p2"/>
          <p:cNvSpPr/>
          <p:nvPr/>
        </p:nvSpPr>
        <p:spPr>
          <a:xfrm>
            <a:off x="-1" y="3853337"/>
            <a:ext cx="1089180" cy="79153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19131"/>
                </a:moveTo>
                <a:lnTo>
                  <a:pt x="0" y="21600"/>
                </a:lnTo>
                <a:lnTo>
                  <a:pt x="2160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9499931" scaled="0"/>
          </a:gra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9;p2"/>
          <p:cNvSpPr/>
          <p:nvPr/>
        </p:nvSpPr>
        <p:spPr>
          <a:xfrm>
            <a:off x="475" y="3951921"/>
            <a:ext cx="816318" cy="58530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0"/>
                </a:moveTo>
                <a:lnTo>
                  <a:pt x="0" y="18911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2"/>
          <p:cNvSpPr/>
          <p:nvPr/>
        </p:nvSpPr>
        <p:spPr>
          <a:xfrm>
            <a:off x="-1" y="4626292"/>
            <a:ext cx="333828" cy="25099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17829"/>
                </a:moveTo>
                <a:lnTo>
                  <a:pt x="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21;p2"/>
          <p:cNvSpPr/>
          <p:nvPr/>
        </p:nvSpPr>
        <p:spPr>
          <a:xfrm>
            <a:off x="188593" y="4570094"/>
            <a:ext cx="868698" cy="57342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995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Google Shape;22;p2"/>
          <p:cNvSpPr/>
          <p:nvPr/>
        </p:nvSpPr>
        <p:spPr>
          <a:xfrm>
            <a:off x="293845" y="4740592"/>
            <a:ext cx="611010" cy="402894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0"/>
                </a:moveTo>
                <a:lnTo>
                  <a:pt x="0" y="21600"/>
                </a:lnTo>
                <a:lnTo>
                  <a:pt x="1532" y="2160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" name="Google Shape;23;p2"/>
          <p:cNvSpPr/>
          <p:nvPr/>
        </p:nvSpPr>
        <p:spPr>
          <a:xfrm>
            <a:off x="43813" y="4886800"/>
            <a:ext cx="445284" cy="25671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6099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24;p2"/>
          <p:cNvSpPr/>
          <p:nvPr/>
        </p:nvSpPr>
        <p:spPr>
          <a:xfrm>
            <a:off x="-2" y="3945254"/>
            <a:ext cx="1460160" cy="102681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0458"/>
                </a:moveTo>
                <a:lnTo>
                  <a:pt x="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Google Shape;25;p2"/>
          <p:cNvSpPr/>
          <p:nvPr/>
        </p:nvSpPr>
        <p:spPr>
          <a:xfrm>
            <a:off x="8547257" y="-2"/>
            <a:ext cx="561492" cy="35526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0"/>
                </a:lnTo>
                <a:lnTo>
                  <a:pt x="19182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26;p2"/>
          <p:cNvSpPr/>
          <p:nvPr/>
        </p:nvSpPr>
        <p:spPr>
          <a:xfrm>
            <a:off x="7209472" y="-2"/>
            <a:ext cx="1714014" cy="112060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0"/>
                </a:lnTo>
                <a:lnTo>
                  <a:pt x="20448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27;p2"/>
          <p:cNvSpPr/>
          <p:nvPr/>
        </p:nvSpPr>
        <p:spPr>
          <a:xfrm>
            <a:off x="7199947" y="-1"/>
            <a:ext cx="782460" cy="45484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6262" y="0"/>
                </a:moveTo>
                <a:lnTo>
                  <a:pt x="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p2"/>
          <p:cNvSpPr/>
          <p:nvPr/>
        </p:nvSpPr>
        <p:spPr>
          <a:xfrm>
            <a:off x="8238172" y="65244"/>
            <a:ext cx="905850" cy="63768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1920"/>
                </a:moveTo>
                <a:lnTo>
                  <a:pt x="21600" y="0"/>
                </a:lnTo>
                <a:lnTo>
                  <a:pt x="0" y="2160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Google Shape;29;p2"/>
          <p:cNvSpPr/>
          <p:nvPr/>
        </p:nvSpPr>
        <p:spPr>
          <a:xfrm>
            <a:off x="7732870" y="-1"/>
            <a:ext cx="1080594" cy="68104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0"/>
                </a:moveTo>
                <a:lnTo>
                  <a:pt x="19030" y="0"/>
                </a:lnTo>
                <a:lnTo>
                  <a:pt x="0" y="2160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" name="Google Shape;30;p2"/>
          <p:cNvSpPr/>
          <p:nvPr/>
        </p:nvSpPr>
        <p:spPr>
          <a:xfrm>
            <a:off x="8116251" y="234313"/>
            <a:ext cx="1027728" cy="73153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2377"/>
                </a:lnTo>
                <a:lnTo>
                  <a:pt x="2160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" name="Google Shape;31;p2"/>
          <p:cNvSpPr/>
          <p:nvPr/>
        </p:nvSpPr>
        <p:spPr>
          <a:xfrm>
            <a:off x="8783001" y="741520"/>
            <a:ext cx="360990" cy="25147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1514"/>
                </a:moveTo>
                <a:lnTo>
                  <a:pt x="21600" y="0"/>
                </a:lnTo>
                <a:lnTo>
                  <a:pt x="0" y="2160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" name="Google Shape;32;p2"/>
          <p:cNvSpPr/>
          <p:nvPr/>
        </p:nvSpPr>
        <p:spPr>
          <a:xfrm>
            <a:off x="7926228" y="-1"/>
            <a:ext cx="173826" cy="11286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0"/>
                </a:lnTo>
                <a:lnTo>
                  <a:pt x="20061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Google Shape;33;p2"/>
          <p:cNvSpPr/>
          <p:nvPr/>
        </p:nvSpPr>
        <p:spPr>
          <a:xfrm>
            <a:off x="7222331" y="-2"/>
            <a:ext cx="1309662" cy="84915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0"/>
                </a:lnTo>
                <a:lnTo>
                  <a:pt x="2009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34;p2"/>
          <p:cNvSpPr/>
          <p:nvPr/>
        </p:nvSpPr>
        <p:spPr>
          <a:xfrm>
            <a:off x="7729537" y="-2"/>
            <a:ext cx="507222" cy="32815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0"/>
                </a:lnTo>
                <a:lnTo>
                  <a:pt x="20586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5" name="Google Shape;35;p2"/>
          <p:cNvGrpSpPr/>
          <p:nvPr/>
        </p:nvGrpSpPr>
        <p:grpSpPr>
          <a:xfrm>
            <a:off x="6677976" y="4591049"/>
            <a:ext cx="872008" cy="585306"/>
            <a:chOff x="6677976" y="4591049"/>
            <a:chExt cx="872008" cy="585306"/>
          </a:xfrm>
        </p:grpSpPr>
        <p:sp>
          <p:nvSpPr>
            <p:cNvPr id="36" name="Google Shape;36;p2"/>
            <p:cNvSpPr/>
            <p:nvPr/>
          </p:nvSpPr>
          <p:spPr>
            <a:xfrm>
              <a:off x="6780370" y="5103494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6746556" y="5048725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6712267" y="4994433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6677976" y="4939664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6865143" y="5125879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6831329" y="5071586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309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6797038" y="5017294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6762749" y="4962525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6728935" y="4908232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309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6916101" y="5094445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309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6881812" y="5039677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6847522" y="4985385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6813231" y="4931092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6779418" y="4876324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7000874" y="5117306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309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6966584" y="5062538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6932293" y="5008244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6898004" y="4953475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6864190" y="4899183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309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6829900" y="4844891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7085647" y="5139689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309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7051356" y="5085397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7017067" y="5031105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6982776" y="4976336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6948962" y="4922044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309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6914673" y="4867275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6880382" y="4812982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7136129" y="5108257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7101838" y="5053488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7067549" y="4999195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7033735" y="4944904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309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6999445" y="4890135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6965155" y="4835842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6930865" y="4781074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7220901" y="5130641"/>
              <a:ext cx="41904" cy="3715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309" y="0"/>
                  </a:moveTo>
                  <a:lnTo>
                    <a:pt x="0" y="21600"/>
                  </a:lnTo>
                  <a:lnTo>
                    <a:pt x="21600" y="2021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7186612" y="5076349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7152322" y="5022056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7118507" y="4967288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309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7084218" y="4912994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7049928" y="4858702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7015637" y="4803934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6981824" y="4749641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309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7271384" y="5099208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7237093" y="5044916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7202804" y="4990147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7168990" y="4935855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7134700" y="4881086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7100410" y="4826794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7066597" y="4772501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309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7032306" y="4717732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7356156" y="5122069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7321867" y="5067300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7287576" y="5013007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7253762" y="4958714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309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7219473" y="4903945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7185182" y="4849653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7151368" y="4794884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309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7117079" y="4740593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7082788" y="4686299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7406638" y="5090160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7372349" y="5035867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7338535" y="4981099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309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7304245" y="4926806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7269955" y="4872513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7235665" y="4817744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7201851" y="4763452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7167562" y="4708683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7133272" y="4654390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7457122" y="5058250"/>
              <a:ext cx="41904" cy="3715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21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7423307" y="5003958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309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7389018" y="4949666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7354728" y="4894898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7320437" y="4840605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7286624" y="4786313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309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7252334" y="4731544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7218043" y="4677250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7184230" y="4622481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309" y="0"/>
                  </a:moveTo>
                  <a:lnTo>
                    <a:pt x="0" y="21600"/>
                  </a:lnTo>
                  <a:lnTo>
                    <a:pt x="21600" y="2047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7508080" y="5026819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309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7473791" y="4972525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7439500" y="4917757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7405210" y="4863465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7371397" y="4808696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309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7337106" y="4754403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7302817" y="4700111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7268526" y="4645342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7234712" y="4591049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2" name="Google Shape;122;p2"/>
          <p:cNvGrpSpPr/>
          <p:nvPr/>
        </p:nvGrpSpPr>
        <p:grpSpPr>
          <a:xfrm>
            <a:off x="-45720" y="1170144"/>
            <a:ext cx="864886" cy="1040119"/>
            <a:chOff x="-45720" y="1170144"/>
            <a:chExt cx="864886" cy="1040119"/>
          </a:xfrm>
        </p:grpSpPr>
        <p:sp>
          <p:nvSpPr>
            <p:cNvPr id="123" name="Google Shape;123;p2"/>
            <p:cNvSpPr/>
            <p:nvPr/>
          </p:nvSpPr>
          <p:spPr>
            <a:xfrm>
              <a:off x="483394" y="1170144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518160" y="1249678"/>
              <a:ext cx="56214" cy="4951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603" y="21600"/>
                  </a:moveTo>
                  <a:lnTo>
                    <a:pt x="21600" y="20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553402" y="1328736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588169" y="1407793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622935" y="1486851"/>
              <a:ext cx="56700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531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658177" y="1566384"/>
              <a:ext cx="56214" cy="4951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692944" y="1645442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728186" y="1724500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762952" y="1803557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410050" y="1202530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444818" y="1282063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479583" y="1361120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603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514825" y="1440178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549593" y="1519236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584358" y="1598770"/>
              <a:ext cx="56700" cy="4951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531" y="21600"/>
                  </a:moveTo>
                  <a:lnTo>
                    <a:pt x="21600" y="20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619601" y="1677826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654367" y="1756884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689610" y="1835942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336232" y="1235390"/>
              <a:ext cx="56214" cy="4951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603" y="21600"/>
                  </a:moveTo>
                  <a:lnTo>
                    <a:pt x="21600" y="20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371475" y="1314448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406241" y="1393506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441007" y="1472563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603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476250" y="1552096"/>
              <a:ext cx="56214" cy="4951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511016" y="1631155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545782" y="1710212"/>
              <a:ext cx="56700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531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581025" y="1789270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615791" y="1868326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262890" y="1267776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297656" y="1346833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603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332899" y="1425890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367664" y="1504948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402431" y="1584482"/>
              <a:ext cx="56214" cy="4951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603" y="21600"/>
                  </a:moveTo>
                  <a:lnTo>
                    <a:pt x="21600" y="20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" name="Google Shape;155;p2"/>
            <p:cNvSpPr/>
            <p:nvPr/>
          </p:nvSpPr>
          <p:spPr>
            <a:xfrm>
              <a:off x="437674" y="1663539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472439" y="1742596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507206" y="1821655"/>
              <a:ext cx="56700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531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542449" y="1901188"/>
              <a:ext cx="56214" cy="4951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189547" y="1300161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" name="Google Shape;160;p2"/>
            <p:cNvSpPr/>
            <p:nvPr/>
          </p:nvSpPr>
          <p:spPr>
            <a:xfrm>
              <a:off x="224313" y="1379218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" name="Google Shape;161;p2"/>
            <p:cNvSpPr/>
            <p:nvPr/>
          </p:nvSpPr>
          <p:spPr>
            <a:xfrm>
              <a:off x="259080" y="1458276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603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" name="Google Shape;162;p2"/>
            <p:cNvSpPr/>
            <p:nvPr/>
          </p:nvSpPr>
          <p:spPr>
            <a:xfrm>
              <a:off x="294322" y="1537809"/>
              <a:ext cx="56214" cy="4951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" name="Google Shape;163;p2"/>
            <p:cNvSpPr/>
            <p:nvPr/>
          </p:nvSpPr>
          <p:spPr>
            <a:xfrm>
              <a:off x="329088" y="1616867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" name="Google Shape;164;p2"/>
            <p:cNvSpPr/>
            <p:nvPr/>
          </p:nvSpPr>
          <p:spPr>
            <a:xfrm>
              <a:off x="363855" y="1695925"/>
              <a:ext cx="56700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531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" name="Google Shape;165;p2"/>
            <p:cNvSpPr/>
            <p:nvPr/>
          </p:nvSpPr>
          <p:spPr>
            <a:xfrm>
              <a:off x="399097" y="1774982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433863" y="1854039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" name="Google Shape;167;p2"/>
            <p:cNvSpPr/>
            <p:nvPr/>
          </p:nvSpPr>
          <p:spPr>
            <a:xfrm>
              <a:off x="468630" y="1933573"/>
              <a:ext cx="56700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531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" name="Google Shape;168;p2"/>
            <p:cNvSpPr/>
            <p:nvPr/>
          </p:nvSpPr>
          <p:spPr>
            <a:xfrm>
              <a:off x="115728" y="1332545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" name="Google Shape;169;p2"/>
            <p:cNvSpPr/>
            <p:nvPr/>
          </p:nvSpPr>
          <p:spPr>
            <a:xfrm>
              <a:off x="150971" y="1411603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" name="Google Shape;170;p2"/>
            <p:cNvSpPr/>
            <p:nvPr/>
          </p:nvSpPr>
          <p:spPr>
            <a:xfrm>
              <a:off x="185738" y="1490661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" name="Google Shape;171;p2"/>
            <p:cNvSpPr/>
            <p:nvPr/>
          </p:nvSpPr>
          <p:spPr>
            <a:xfrm>
              <a:off x="220503" y="1570195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603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" name="Google Shape;172;p2"/>
            <p:cNvSpPr/>
            <p:nvPr/>
          </p:nvSpPr>
          <p:spPr>
            <a:xfrm>
              <a:off x="255746" y="1649251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" name="Google Shape;173;p2"/>
            <p:cNvSpPr/>
            <p:nvPr/>
          </p:nvSpPr>
          <p:spPr>
            <a:xfrm>
              <a:off x="290513" y="1728309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" name="Google Shape;174;p2"/>
            <p:cNvSpPr/>
            <p:nvPr/>
          </p:nvSpPr>
          <p:spPr>
            <a:xfrm>
              <a:off x="325279" y="1807367"/>
              <a:ext cx="56700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531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" name="Google Shape;175;p2"/>
            <p:cNvSpPr/>
            <p:nvPr/>
          </p:nvSpPr>
          <p:spPr>
            <a:xfrm>
              <a:off x="360521" y="1886901"/>
              <a:ext cx="56214" cy="4951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" name="Google Shape;176;p2"/>
            <p:cNvSpPr/>
            <p:nvPr/>
          </p:nvSpPr>
          <p:spPr>
            <a:xfrm>
              <a:off x="395288" y="1965958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" name="Google Shape;177;p2"/>
            <p:cNvSpPr/>
            <p:nvPr/>
          </p:nvSpPr>
          <p:spPr>
            <a:xfrm>
              <a:off x="42386" y="1364931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" name="Google Shape;178;p2"/>
            <p:cNvSpPr/>
            <p:nvPr/>
          </p:nvSpPr>
          <p:spPr>
            <a:xfrm>
              <a:off x="77153" y="1443988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" name="Google Shape;179;p2"/>
            <p:cNvSpPr/>
            <p:nvPr/>
          </p:nvSpPr>
          <p:spPr>
            <a:xfrm>
              <a:off x="112395" y="1523521"/>
              <a:ext cx="56214" cy="4951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" name="Google Shape;180;p2"/>
            <p:cNvSpPr/>
            <p:nvPr/>
          </p:nvSpPr>
          <p:spPr>
            <a:xfrm>
              <a:off x="147161" y="1602580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" name="Google Shape;181;p2"/>
            <p:cNvSpPr/>
            <p:nvPr/>
          </p:nvSpPr>
          <p:spPr>
            <a:xfrm>
              <a:off x="181928" y="1681637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603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" name="Google Shape;182;p2"/>
            <p:cNvSpPr/>
            <p:nvPr/>
          </p:nvSpPr>
          <p:spPr>
            <a:xfrm>
              <a:off x="217169" y="1760695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" name="Google Shape;183;p2"/>
            <p:cNvSpPr/>
            <p:nvPr/>
          </p:nvSpPr>
          <p:spPr>
            <a:xfrm>
              <a:off x="251936" y="1839751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" name="Google Shape;184;p2"/>
            <p:cNvSpPr/>
            <p:nvPr/>
          </p:nvSpPr>
          <p:spPr>
            <a:xfrm>
              <a:off x="286702" y="1919286"/>
              <a:ext cx="56700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531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" name="Google Shape;185;p2"/>
            <p:cNvSpPr/>
            <p:nvPr/>
          </p:nvSpPr>
          <p:spPr>
            <a:xfrm>
              <a:off x="321944" y="1998344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" name="Google Shape;186;p2"/>
            <p:cNvSpPr/>
            <p:nvPr/>
          </p:nvSpPr>
          <p:spPr>
            <a:xfrm>
              <a:off x="-31432" y="1397315"/>
              <a:ext cx="56700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531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" name="Google Shape;187;p2"/>
            <p:cNvSpPr/>
            <p:nvPr/>
          </p:nvSpPr>
          <p:spPr>
            <a:xfrm>
              <a:off x="3810" y="1476373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" name="Google Shape;188;p2"/>
            <p:cNvSpPr/>
            <p:nvPr/>
          </p:nvSpPr>
          <p:spPr>
            <a:xfrm>
              <a:off x="38576" y="1555907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" name="Google Shape;189;p2"/>
            <p:cNvSpPr/>
            <p:nvPr/>
          </p:nvSpPr>
          <p:spPr>
            <a:xfrm>
              <a:off x="73819" y="1634964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0" name="Google Shape;190;p2"/>
            <p:cNvSpPr/>
            <p:nvPr/>
          </p:nvSpPr>
          <p:spPr>
            <a:xfrm>
              <a:off x="108584" y="1714021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1" name="Google Shape;191;p2"/>
            <p:cNvSpPr/>
            <p:nvPr/>
          </p:nvSpPr>
          <p:spPr>
            <a:xfrm>
              <a:off x="143351" y="1793080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603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" name="Google Shape;192;p2"/>
            <p:cNvSpPr/>
            <p:nvPr/>
          </p:nvSpPr>
          <p:spPr>
            <a:xfrm>
              <a:off x="178594" y="1872613"/>
              <a:ext cx="56214" cy="4951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" name="Google Shape;193;p2"/>
            <p:cNvSpPr/>
            <p:nvPr/>
          </p:nvSpPr>
          <p:spPr>
            <a:xfrm>
              <a:off x="213359" y="1951670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" name="Google Shape;194;p2"/>
            <p:cNvSpPr/>
            <p:nvPr/>
          </p:nvSpPr>
          <p:spPr>
            <a:xfrm>
              <a:off x="248125" y="2030728"/>
              <a:ext cx="56700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531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" name="Google Shape;195;p2"/>
            <p:cNvSpPr/>
            <p:nvPr/>
          </p:nvSpPr>
          <p:spPr>
            <a:xfrm>
              <a:off x="-34766" y="1588292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" name="Google Shape;196;p2"/>
            <p:cNvSpPr/>
            <p:nvPr/>
          </p:nvSpPr>
          <p:spPr>
            <a:xfrm>
              <a:off x="0" y="1667350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603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" name="Google Shape;197;p2"/>
            <p:cNvSpPr/>
            <p:nvPr/>
          </p:nvSpPr>
          <p:spPr>
            <a:xfrm>
              <a:off x="35243" y="1746407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" name="Google Shape;198;p2"/>
            <p:cNvSpPr/>
            <p:nvPr/>
          </p:nvSpPr>
          <p:spPr>
            <a:xfrm>
              <a:off x="70008" y="1825940"/>
              <a:ext cx="56214" cy="4951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" name="Google Shape;199;p2"/>
            <p:cNvSpPr/>
            <p:nvPr/>
          </p:nvSpPr>
          <p:spPr>
            <a:xfrm>
              <a:off x="104775" y="1904998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603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" name="Google Shape;200;p2"/>
            <p:cNvSpPr/>
            <p:nvPr/>
          </p:nvSpPr>
          <p:spPr>
            <a:xfrm>
              <a:off x="140017" y="1984056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" name="Google Shape;201;p2"/>
            <p:cNvSpPr/>
            <p:nvPr/>
          </p:nvSpPr>
          <p:spPr>
            <a:xfrm>
              <a:off x="174784" y="2063113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" name="Google Shape;202;p2"/>
            <p:cNvSpPr/>
            <p:nvPr/>
          </p:nvSpPr>
          <p:spPr>
            <a:xfrm>
              <a:off x="-38576" y="1778792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603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" name="Google Shape;203;p2"/>
            <p:cNvSpPr/>
            <p:nvPr/>
          </p:nvSpPr>
          <p:spPr>
            <a:xfrm>
              <a:off x="-3333" y="1858326"/>
              <a:ext cx="56214" cy="4951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" name="Google Shape;204;p2"/>
            <p:cNvSpPr/>
            <p:nvPr/>
          </p:nvSpPr>
          <p:spPr>
            <a:xfrm>
              <a:off x="31432" y="1937383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" name="Google Shape;205;p2"/>
            <p:cNvSpPr/>
            <p:nvPr/>
          </p:nvSpPr>
          <p:spPr>
            <a:xfrm>
              <a:off x="66198" y="2016440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603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Google Shape;206;p2"/>
            <p:cNvSpPr/>
            <p:nvPr/>
          </p:nvSpPr>
          <p:spPr>
            <a:xfrm>
              <a:off x="101441" y="2095498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" name="Google Shape;207;p2"/>
            <p:cNvSpPr/>
            <p:nvPr/>
          </p:nvSpPr>
          <p:spPr>
            <a:xfrm>
              <a:off x="-41910" y="1969769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" name="Google Shape;208;p2"/>
            <p:cNvSpPr/>
            <p:nvPr/>
          </p:nvSpPr>
          <p:spPr>
            <a:xfrm>
              <a:off x="-7144" y="2048826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" name="Google Shape;209;p2"/>
            <p:cNvSpPr/>
            <p:nvPr/>
          </p:nvSpPr>
          <p:spPr>
            <a:xfrm>
              <a:off x="27623" y="2127883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603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" name="Google Shape;210;p2"/>
            <p:cNvSpPr/>
            <p:nvPr/>
          </p:nvSpPr>
          <p:spPr>
            <a:xfrm>
              <a:off x="-45720" y="2160745"/>
              <a:ext cx="56214" cy="4951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11" name="Google Shape;211;p2"/>
          <p:cNvSpPr txBox="1">
            <a:spLocks noGrp="1"/>
          </p:cNvSpPr>
          <p:nvPr>
            <p:ph type="ctrTitle"/>
          </p:nvPr>
        </p:nvSpPr>
        <p:spPr>
          <a:xfrm>
            <a:off x="489100" y="1246350"/>
            <a:ext cx="3583800" cy="2909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093729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1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" name="Google Shape;1105;p8"/>
          <p:cNvSpPr/>
          <p:nvPr/>
        </p:nvSpPr>
        <p:spPr>
          <a:xfrm>
            <a:off x="-966" y="3888317"/>
            <a:ext cx="8138178" cy="122536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19837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6" name="Google Shape;1106;p8"/>
          <p:cNvSpPr/>
          <p:nvPr/>
        </p:nvSpPr>
        <p:spPr>
          <a:xfrm>
            <a:off x="7592854" y="4213859"/>
            <a:ext cx="1551150" cy="929664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21600"/>
                </a:moveTo>
                <a:lnTo>
                  <a:pt x="21600" y="0"/>
                </a:lnTo>
                <a:lnTo>
                  <a:pt x="5677" y="8222"/>
                </a:lnTo>
                <a:lnTo>
                  <a:pt x="0" y="2160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7" name="Google Shape;1107;p8"/>
          <p:cNvSpPr/>
          <p:nvPr/>
        </p:nvSpPr>
        <p:spPr>
          <a:xfrm>
            <a:off x="0" y="120976"/>
            <a:ext cx="5398758" cy="156475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18330" y="17603"/>
                </a:lnTo>
                <a:lnTo>
                  <a:pt x="21600" y="4646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8" name="Google Shape;1108;p8"/>
          <p:cNvSpPr/>
          <p:nvPr/>
        </p:nvSpPr>
        <p:spPr>
          <a:xfrm>
            <a:off x="-2" y="684846"/>
            <a:ext cx="1204416" cy="86583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0"/>
                </a:moveTo>
                <a:lnTo>
                  <a:pt x="0" y="19556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9" name="Google Shape;1109;p8"/>
          <p:cNvSpPr/>
          <p:nvPr/>
        </p:nvSpPr>
        <p:spPr>
          <a:xfrm>
            <a:off x="-1" y="227645"/>
            <a:ext cx="1679238" cy="118108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0"/>
                </a:lnTo>
                <a:lnTo>
                  <a:pt x="0" y="2045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9499931" scaled="0"/>
          </a:gra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0" name="Google Shape;1110;p8"/>
          <p:cNvSpPr/>
          <p:nvPr/>
        </p:nvSpPr>
        <p:spPr>
          <a:xfrm>
            <a:off x="40957" y="235267"/>
            <a:ext cx="898182" cy="624834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0283"/>
                </a:moveTo>
                <a:lnTo>
                  <a:pt x="63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1" name="Google Shape;1111;p8"/>
          <p:cNvSpPr/>
          <p:nvPr/>
        </p:nvSpPr>
        <p:spPr>
          <a:xfrm>
            <a:off x="-2" y="121918"/>
            <a:ext cx="1253016" cy="91011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0"/>
                </a:lnTo>
                <a:lnTo>
                  <a:pt x="0" y="191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2" name="Google Shape;1112;p8"/>
          <p:cNvSpPr/>
          <p:nvPr/>
        </p:nvSpPr>
        <p:spPr>
          <a:xfrm>
            <a:off x="0" y="511492"/>
            <a:ext cx="6746544" cy="68245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18102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3" name="Google Shape;1113;p8"/>
          <p:cNvSpPr/>
          <p:nvPr/>
        </p:nvSpPr>
        <p:spPr>
          <a:xfrm>
            <a:off x="-2" y="1011078"/>
            <a:ext cx="383832" cy="28863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17822"/>
                </a:moveTo>
                <a:lnTo>
                  <a:pt x="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4" name="Google Shape;1114;p8"/>
          <p:cNvSpPr/>
          <p:nvPr/>
        </p:nvSpPr>
        <p:spPr>
          <a:xfrm>
            <a:off x="-2" y="946308"/>
            <a:ext cx="1215864" cy="84105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0"/>
                </a:moveTo>
                <a:lnTo>
                  <a:pt x="1718" y="18970"/>
                </a:lnTo>
                <a:lnTo>
                  <a:pt x="9992" y="9345"/>
                </a:lnTo>
                <a:lnTo>
                  <a:pt x="0" y="17686"/>
                </a:lnTo>
                <a:lnTo>
                  <a:pt x="0" y="2160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9499931" scaled="0"/>
          </a:gra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5" name="Google Shape;1115;p8"/>
          <p:cNvSpPr/>
          <p:nvPr/>
        </p:nvSpPr>
        <p:spPr>
          <a:xfrm>
            <a:off x="-2" y="1142047"/>
            <a:ext cx="1040634" cy="73866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0"/>
                </a:moveTo>
                <a:lnTo>
                  <a:pt x="0" y="20082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6" name="Google Shape;1116;p8"/>
          <p:cNvSpPr/>
          <p:nvPr/>
        </p:nvSpPr>
        <p:spPr>
          <a:xfrm>
            <a:off x="-1" y="346233"/>
            <a:ext cx="1273968" cy="90061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0"/>
                </a:lnTo>
                <a:lnTo>
                  <a:pt x="0" y="20229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9499931" scaled="0"/>
          </a:gra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7" name="Google Shape;1117;p8"/>
          <p:cNvSpPr/>
          <p:nvPr/>
        </p:nvSpPr>
        <p:spPr>
          <a:xfrm>
            <a:off x="8547257" y="-2"/>
            <a:ext cx="561492" cy="35526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0"/>
                </a:lnTo>
                <a:lnTo>
                  <a:pt x="19182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9499931" scaled="0"/>
          </a:gra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8" name="Google Shape;1118;p8"/>
          <p:cNvSpPr/>
          <p:nvPr/>
        </p:nvSpPr>
        <p:spPr>
          <a:xfrm>
            <a:off x="7209472" y="-2"/>
            <a:ext cx="1714014" cy="112060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0"/>
                </a:lnTo>
                <a:lnTo>
                  <a:pt x="20448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9" name="Google Shape;1119;p8"/>
          <p:cNvSpPr/>
          <p:nvPr/>
        </p:nvSpPr>
        <p:spPr>
          <a:xfrm>
            <a:off x="7199947" y="-1"/>
            <a:ext cx="782460" cy="45484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6262" y="0"/>
                </a:moveTo>
                <a:lnTo>
                  <a:pt x="0" y="21600"/>
                </a:lnTo>
                <a:lnTo>
                  <a:pt x="2160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9499931" scaled="0"/>
          </a:gra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0" name="Google Shape;1120;p8"/>
          <p:cNvSpPr/>
          <p:nvPr/>
        </p:nvSpPr>
        <p:spPr>
          <a:xfrm>
            <a:off x="8238172" y="65244"/>
            <a:ext cx="905850" cy="63768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1920"/>
                </a:moveTo>
                <a:lnTo>
                  <a:pt x="21600" y="0"/>
                </a:lnTo>
                <a:lnTo>
                  <a:pt x="0" y="2160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9499931" scaled="0"/>
          </a:gra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1" name="Google Shape;1121;p8"/>
          <p:cNvSpPr/>
          <p:nvPr/>
        </p:nvSpPr>
        <p:spPr>
          <a:xfrm>
            <a:off x="7732870" y="-1"/>
            <a:ext cx="1080594" cy="68104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0"/>
                </a:moveTo>
                <a:lnTo>
                  <a:pt x="19030" y="0"/>
                </a:lnTo>
                <a:lnTo>
                  <a:pt x="0" y="2160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2" name="Google Shape;1122;p8"/>
          <p:cNvSpPr/>
          <p:nvPr/>
        </p:nvSpPr>
        <p:spPr>
          <a:xfrm>
            <a:off x="8116251" y="234313"/>
            <a:ext cx="1027728" cy="73153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2377"/>
                </a:lnTo>
                <a:lnTo>
                  <a:pt x="2160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3" name="Google Shape;1123;p8"/>
          <p:cNvSpPr/>
          <p:nvPr/>
        </p:nvSpPr>
        <p:spPr>
          <a:xfrm>
            <a:off x="8783001" y="741520"/>
            <a:ext cx="360990" cy="25147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1514"/>
                </a:moveTo>
                <a:lnTo>
                  <a:pt x="21600" y="0"/>
                </a:lnTo>
                <a:lnTo>
                  <a:pt x="0" y="2160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4" name="Google Shape;1124;p8"/>
          <p:cNvSpPr/>
          <p:nvPr/>
        </p:nvSpPr>
        <p:spPr>
          <a:xfrm>
            <a:off x="7926228" y="-1"/>
            <a:ext cx="173826" cy="11286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0"/>
                </a:lnTo>
                <a:lnTo>
                  <a:pt x="2006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5" name="Google Shape;1125;p8"/>
          <p:cNvSpPr/>
          <p:nvPr/>
        </p:nvSpPr>
        <p:spPr>
          <a:xfrm>
            <a:off x="7222331" y="-2"/>
            <a:ext cx="1309662" cy="84915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0"/>
                </a:lnTo>
                <a:lnTo>
                  <a:pt x="20092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9499931" scaled="0"/>
          </a:gra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6" name="Google Shape;1126;p8"/>
          <p:cNvSpPr/>
          <p:nvPr/>
        </p:nvSpPr>
        <p:spPr>
          <a:xfrm>
            <a:off x="7729537" y="-2"/>
            <a:ext cx="507222" cy="32815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0"/>
                </a:lnTo>
                <a:lnTo>
                  <a:pt x="20586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7" name="Google Shape;1127;p8"/>
          <p:cNvSpPr/>
          <p:nvPr/>
        </p:nvSpPr>
        <p:spPr>
          <a:xfrm>
            <a:off x="-966" y="4303130"/>
            <a:ext cx="9145926" cy="84439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8" name="Google Shape;1128;p8"/>
          <p:cNvSpPr/>
          <p:nvPr/>
        </p:nvSpPr>
        <p:spPr>
          <a:xfrm>
            <a:off x="78121" y="4352662"/>
            <a:ext cx="1135404" cy="79083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0"/>
                </a:moveTo>
                <a:lnTo>
                  <a:pt x="0" y="21600"/>
                </a:lnTo>
                <a:lnTo>
                  <a:pt x="1471" y="2160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9" name="Google Shape;1129;p8"/>
          <p:cNvSpPr/>
          <p:nvPr/>
        </p:nvSpPr>
        <p:spPr>
          <a:xfrm>
            <a:off x="-974" y="4183630"/>
            <a:ext cx="985554" cy="73002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0507"/>
                </a:moveTo>
                <a:lnTo>
                  <a:pt x="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0" name="Google Shape;1130;p8"/>
          <p:cNvSpPr/>
          <p:nvPr/>
        </p:nvSpPr>
        <p:spPr>
          <a:xfrm>
            <a:off x="-974" y="4477372"/>
            <a:ext cx="353700" cy="266814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19736"/>
                </a:moveTo>
                <a:lnTo>
                  <a:pt x="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1" name="Google Shape;1131;p8"/>
          <p:cNvSpPr/>
          <p:nvPr/>
        </p:nvSpPr>
        <p:spPr>
          <a:xfrm>
            <a:off x="-974" y="4571665"/>
            <a:ext cx="671760" cy="51489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0"/>
                </a:lnTo>
                <a:lnTo>
                  <a:pt x="0" y="19103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9499931" scaled="0"/>
          </a:gra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2" name="Google Shape;1132;p8"/>
          <p:cNvSpPr/>
          <p:nvPr/>
        </p:nvSpPr>
        <p:spPr>
          <a:xfrm>
            <a:off x="-974" y="3900751"/>
            <a:ext cx="985068" cy="75216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0"/>
                </a:lnTo>
                <a:lnTo>
                  <a:pt x="0" y="19279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9499931" scaled="0"/>
          </a:gra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3" name="Google Shape;1133;p8"/>
          <p:cNvSpPr/>
          <p:nvPr/>
        </p:nvSpPr>
        <p:spPr>
          <a:xfrm>
            <a:off x="575219" y="4990986"/>
            <a:ext cx="219456" cy="15255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0"/>
                </a:moveTo>
                <a:lnTo>
                  <a:pt x="0" y="21600"/>
                </a:lnTo>
                <a:lnTo>
                  <a:pt x="1497" y="2160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4" name="Google Shape;1134;p8"/>
          <p:cNvSpPr/>
          <p:nvPr/>
        </p:nvSpPr>
        <p:spPr>
          <a:xfrm>
            <a:off x="321890" y="4780239"/>
            <a:ext cx="580554" cy="36325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5222" y="21600"/>
                </a:lnTo>
                <a:lnTo>
                  <a:pt x="2160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9499931" scaled="0"/>
          </a:gra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5" name="Google Shape;1135;p8"/>
          <p:cNvSpPr/>
          <p:nvPr/>
        </p:nvSpPr>
        <p:spPr>
          <a:xfrm>
            <a:off x="-974" y="4009383"/>
            <a:ext cx="1309662" cy="97032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0"/>
                </a:lnTo>
                <a:lnTo>
                  <a:pt x="0" y="20478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6" name="Google Shape;1136;p8"/>
          <p:cNvSpPr/>
          <p:nvPr/>
        </p:nvSpPr>
        <p:spPr>
          <a:xfrm>
            <a:off x="277134" y="4628589"/>
            <a:ext cx="739584" cy="51489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977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7" name="Google Shape;1137;p8"/>
          <p:cNvSpPr/>
          <p:nvPr/>
        </p:nvSpPr>
        <p:spPr>
          <a:xfrm>
            <a:off x="9150181" y="4228344"/>
            <a:ext cx="40554" cy="3850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5858" y="0"/>
                </a:moveTo>
                <a:lnTo>
                  <a:pt x="0" y="16416"/>
                </a:lnTo>
                <a:lnTo>
                  <a:pt x="21600" y="21600"/>
                </a:lnTo>
                <a:close/>
              </a:path>
            </a:pathLst>
          </a:custGeom>
          <a:solidFill>
            <a:srgbClr val="727272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8" name="Google Shape;1138;p8"/>
          <p:cNvSpPr txBox="1">
            <a:spLocks noGrp="1"/>
          </p:cNvSpPr>
          <p:nvPr>
            <p:ph type="title"/>
          </p:nvPr>
        </p:nvSpPr>
        <p:spPr>
          <a:xfrm>
            <a:off x="616200" y="511500"/>
            <a:ext cx="5262600" cy="682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39" name="Google Shape;1139;p8"/>
          <p:cNvSpPr txBox="1">
            <a:spLocks noGrp="1"/>
          </p:cNvSpPr>
          <p:nvPr>
            <p:ph type="body" idx="1"/>
          </p:nvPr>
        </p:nvSpPr>
        <p:spPr>
          <a:xfrm>
            <a:off x="846150" y="1418300"/>
            <a:ext cx="3152100" cy="2934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Char char="▰"/>
              <a:defRPr sz="2000"/>
            </a:lvl1pPr>
            <a:lvl2pPr marL="914400" lvl="1" indent="-355600" rtl="0">
              <a:spcBef>
                <a:spcPts val="1000"/>
              </a:spcBef>
              <a:spcAft>
                <a:spcPts val="0"/>
              </a:spcAft>
              <a:buSzPts val="2000"/>
              <a:buChar char="▱"/>
              <a:defRPr sz="2000"/>
            </a:lvl2pPr>
            <a:lvl3pPr marL="1371600" lvl="2" indent="-355600" rtl="0">
              <a:spcBef>
                <a:spcPts val="1000"/>
              </a:spcBef>
              <a:spcAft>
                <a:spcPts val="0"/>
              </a:spcAft>
              <a:buSzPts val="2000"/>
              <a:buChar char="▸"/>
              <a:defRPr sz="2000"/>
            </a:lvl3pPr>
            <a:lvl4pPr marL="1828800" lvl="3" indent="-355600" rtl="0">
              <a:spcBef>
                <a:spcPts val="100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rtl="0">
              <a:spcBef>
                <a:spcPts val="100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rtl="0">
              <a:spcBef>
                <a:spcPts val="100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rtl="0">
              <a:spcBef>
                <a:spcPts val="100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ts val="100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ts val="1000"/>
              </a:spcBef>
              <a:spcAft>
                <a:spcPts val="100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1140" name="Google Shape;1140;p8"/>
          <p:cNvSpPr txBox="1">
            <a:spLocks noGrp="1"/>
          </p:cNvSpPr>
          <p:nvPr>
            <p:ph type="body" idx="2"/>
          </p:nvPr>
        </p:nvSpPr>
        <p:spPr>
          <a:xfrm>
            <a:off x="4440553" y="1418300"/>
            <a:ext cx="3152100" cy="2934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Char char="▰"/>
              <a:defRPr sz="2000"/>
            </a:lvl1pPr>
            <a:lvl2pPr marL="914400" lvl="1" indent="-355600" rtl="0">
              <a:spcBef>
                <a:spcPts val="1000"/>
              </a:spcBef>
              <a:spcAft>
                <a:spcPts val="0"/>
              </a:spcAft>
              <a:buSzPts val="2000"/>
              <a:buChar char="▱"/>
              <a:defRPr sz="2000"/>
            </a:lvl2pPr>
            <a:lvl3pPr marL="1371600" lvl="2" indent="-355600" rtl="0">
              <a:spcBef>
                <a:spcPts val="1000"/>
              </a:spcBef>
              <a:spcAft>
                <a:spcPts val="0"/>
              </a:spcAft>
              <a:buSzPts val="2000"/>
              <a:buChar char="▸"/>
              <a:defRPr sz="2000"/>
            </a:lvl3pPr>
            <a:lvl4pPr marL="1828800" lvl="3" indent="-355600" rtl="0">
              <a:spcBef>
                <a:spcPts val="100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rtl="0">
              <a:spcBef>
                <a:spcPts val="100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rtl="0">
              <a:spcBef>
                <a:spcPts val="100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rtl="0">
              <a:spcBef>
                <a:spcPts val="100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ts val="100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ts val="1000"/>
              </a:spcBef>
              <a:spcAft>
                <a:spcPts val="100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1141" name="Google Shape;1141;p8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  <p:grpSp>
        <p:nvGrpSpPr>
          <p:cNvPr id="1142" name="Google Shape;1142;p8"/>
          <p:cNvGrpSpPr/>
          <p:nvPr/>
        </p:nvGrpSpPr>
        <p:grpSpPr>
          <a:xfrm>
            <a:off x="-30957" y="164780"/>
            <a:ext cx="618172" cy="798696"/>
            <a:chOff x="-30957" y="164780"/>
            <a:chExt cx="618172" cy="798696"/>
          </a:xfrm>
        </p:grpSpPr>
        <p:sp>
          <p:nvSpPr>
            <p:cNvPr id="1143" name="Google Shape;1143;p8"/>
            <p:cNvSpPr/>
            <p:nvPr/>
          </p:nvSpPr>
          <p:spPr>
            <a:xfrm>
              <a:off x="552925" y="667225"/>
              <a:ext cx="34290" cy="3812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11610"/>
                  </a:moveTo>
                  <a:lnTo>
                    <a:pt x="21600" y="21600"/>
                  </a:lnTo>
                  <a:lnTo>
                    <a:pt x="1950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4" name="Google Shape;1144;p8"/>
            <p:cNvSpPr/>
            <p:nvPr/>
          </p:nvSpPr>
          <p:spPr>
            <a:xfrm>
              <a:off x="503872" y="699609"/>
              <a:ext cx="33804" cy="3812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11610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5" name="Google Shape;1145;p8"/>
            <p:cNvSpPr/>
            <p:nvPr/>
          </p:nvSpPr>
          <p:spPr>
            <a:xfrm>
              <a:off x="454818" y="731994"/>
              <a:ext cx="33804" cy="3812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11340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6" name="Google Shape;1146;p8"/>
            <p:cNvSpPr/>
            <p:nvPr/>
          </p:nvSpPr>
          <p:spPr>
            <a:xfrm>
              <a:off x="405287" y="763903"/>
              <a:ext cx="33804" cy="3855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11467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7" name="Google Shape;1147;p8"/>
            <p:cNvSpPr/>
            <p:nvPr/>
          </p:nvSpPr>
          <p:spPr>
            <a:xfrm>
              <a:off x="356234" y="796288"/>
              <a:ext cx="33804" cy="3812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11610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8" name="Google Shape;1148;p8"/>
            <p:cNvSpPr/>
            <p:nvPr/>
          </p:nvSpPr>
          <p:spPr>
            <a:xfrm>
              <a:off x="307181" y="828674"/>
              <a:ext cx="33804" cy="3812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11610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9" name="Google Shape;1149;p8"/>
            <p:cNvSpPr/>
            <p:nvPr/>
          </p:nvSpPr>
          <p:spPr>
            <a:xfrm>
              <a:off x="257650" y="861059"/>
              <a:ext cx="33804" cy="3812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11340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0" name="Google Shape;1150;p8"/>
            <p:cNvSpPr/>
            <p:nvPr/>
          </p:nvSpPr>
          <p:spPr>
            <a:xfrm>
              <a:off x="208596" y="892967"/>
              <a:ext cx="33804" cy="3855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11467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1" name="Google Shape;1151;p8"/>
            <p:cNvSpPr/>
            <p:nvPr/>
          </p:nvSpPr>
          <p:spPr>
            <a:xfrm>
              <a:off x="159067" y="925352"/>
              <a:ext cx="34290" cy="3812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11610"/>
                  </a:moveTo>
                  <a:lnTo>
                    <a:pt x="21600" y="21600"/>
                  </a:lnTo>
                  <a:lnTo>
                    <a:pt x="1980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2" name="Google Shape;1152;p8"/>
            <p:cNvSpPr/>
            <p:nvPr/>
          </p:nvSpPr>
          <p:spPr>
            <a:xfrm>
              <a:off x="522922" y="621505"/>
              <a:ext cx="34290" cy="3812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11610"/>
                  </a:moveTo>
                  <a:lnTo>
                    <a:pt x="21600" y="21600"/>
                  </a:lnTo>
                  <a:lnTo>
                    <a:pt x="1950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3" name="Google Shape;1153;p8"/>
            <p:cNvSpPr/>
            <p:nvPr/>
          </p:nvSpPr>
          <p:spPr>
            <a:xfrm>
              <a:off x="473868" y="653890"/>
              <a:ext cx="33804" cy="3812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11610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4" name="Google Shape;1154;p8"/>
            <p:cNvSpPr/>
            <p:nvPr/>
          </p:nvSpPr>
          <p:spPr>
            <a:xfrm>
              <a:off x="424813" y="686275"/>
              <a:ext cx="33804" cy="3812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11340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5" name="Google Shape;1155;p8"/>
            <p:cNvSpPr/>
            <p:nvPr/>
          </p:nvSpPr>
          <p:spPr>
            <a:xfrm>
              <a:off x="375284" y="718184"/>
              <a:ext cx="34290" cy="3855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11467"/>
                  </a:moveTo>
                  <a:lnTo>
                    <a:pt x="21600" y="21600"/>
                  </a:lnTo>
                  <a:lnTo>
                    <a:pt x="1950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6" name="Google Shape;1156;p8"/>
            <p:cNvSpPr/>
            <p:nvPr/>
          </p:nvSpPr>
          <p:spPr>
            <a:xfrm>
              <a:off x="326231" y="750569"/>
              <a:ext cx="33804" cy="3855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11467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7" name="Google Shape;1157;p8"/>
            <p:cNvSpPr/>
            <p:nvPr/>
          </p:nvSpPr>
          <p:spPr>
            <a:xfrm>
              <a:off x="277177" y="782953"/>
              <a:ext cx="33804" cy="3812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11610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8" name="Google Shape;1158;p8"/>
            <p:cNvSpPr/>
            <p:nvPr/>
          </p:nvSpPr>
          <p:spPr>
            <a:xfrm>
              <a:off x="227646" y="815338"/>
              <a:ext cx="34290" cy="3812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11340"/>
                  </a:moveTo>
                  <a:lnTo>
                    <a:pt x="21600" y="21600"/>
                  </a:lnTo>
                  <a:lnTo>
                    <a:pt x="1950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9" name="Google Shape;1159;p8"/>
            <p:cNvSpPr/>
            <p:nvPr/>
          </p:nvSpPr>
          <p:spPr>
            <a:xfrm>
              <a:off x="178593" y="847247"/>
              <a:ext cx="33804" cy="3855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11467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0" name="Google Shape;1160;p8"/>
            <p:cNvSpPr/>
            <p:nvPr/>
          </p:nvSpPr>
          <p:spPr>
            <a:xfrm>
              <a:off x="129539" y="879631"/>
              <a:ext cx="33804" cy="3855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11467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1" name="Google Shape;1161;p8"/>
            <p:cNvSpPr/>
            <p:nvPr/>
          </p:nvSpPr>
          <p:spPr>
            <a:xfrm>
              <a:off x="492918" y="575785"/>
              <a:ext cx="34290" cy="3855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11467"/>
                  </a:moveTo>
                  <a:lnTo>
                    <a:pt x="21600" y="21600"/>
                  </a:lnTo>
                  <a:lnTo>
                    <a:pt x="1980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2" name="Google Shape;1162;p8"/>
            <p:cNvSpPr/>
            <p:nvPr/>
          </p:nvSpPr>
          <p:spPr>
            <a:xfrm>
              <a:off x="443863" y="608169"/>
              <a:ext cx="33804" cy="3812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11610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3" name="Google Shape;1163;p8"/>
            <p:cNvSpPr/>
            <p:nvPr/>
          </p:nvSpPr>
          <p:spPr>
            <a:xfrm>
              <a:off x="394810" y="640555"/>
              <a:ext cx="33804" cy="3812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11340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4" name="Google Shape;1164;p8"/>
            <p:cNvSpPr/>
            <p:nvPr/>
          </p:nvSpPr>
          <p:spPr>
            <a:xfrm>
              <a:off x="345280" y="672463"/>
              <a:ext cx="34290" cy="3855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11467"/>
                  </a:moveTo>
                  <a:lnTo>
                    <a:pt x="21600" y="21600"/>
                  </a:lnTo>
                  <a:lnTo>
                    <a:pt x="1980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5" name="Google Shape;1165;p8"/>
            <p:cNvSpPr/>
            <p:nvPr/>
          </p:nvSpPr>
          <p:spPr>
            <a:xfrm>
              <a:off x="296227" y="704848"/>
              <a:ext cx="33804" cy="3855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11467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6" name="Google Shape;1166;p8"/>
            <p:cNvSpPr/>
            <p:nvPr/>
          </p:nvSpPr>
          <p:spPr>
            <a:xfrm>
              <a:off x="247173" y="737234"/>
              <a:ext cx="33804" cy="3812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11610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7" name="Google Shape;1167;p8"/>
            <p:cNvSpPr/>
            <p:nvPr/>
          </p:nvSpPr>
          <p:spPr>
            <a:xfrm>
              <a:off x="197643" y="769619"/>
              <a:ext cx="34290" cy="3812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11340"/>
                  </a:moveTo>
                  <a:lnTo>
                    <a:pt x="21600" y="21600"/>
                  </a:lnTo>
                  <a:lnTo>
                    <a:pt x="1980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8" name="Google Shape;1168;p8"/>
            <p:cNvSpPr/>
            <p:nvPr/>
          </p:nvSpPr>
          <p:spPr>
            <a:xfrm>
              <a:off x="148589" y="801527"/>
              <a:ext cx="33804" cy="3855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11467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9" name="Google Shape;1169;p8"/>
            <p:cNvSpPr/>
            <p:nvPr/>
          </p:nvSpPr>
          <p:spPr>
            <a:xfrm>
              <a:off x="99535" y="833912"/>
              <a:ext cx="33804" cy="3855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11467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0" name="Google Shape;1170;p8"/>
            <p:cNvSpPr/>
            <p:nvPr/>
          </p:nvSpPr>
          <p:spPr>
            <a:xfrm>
              <a:off x="462913" y="530065"/>
              <a:ext cx="34290" cy="3855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11467"/>
                  </a:moveTo>
                  <a:lnTo>
                    <a:pt x="21600" y="21600"/>
                  </a:lnTo>
                  <a:lnTo>
                    <a:pt x="1980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1" name="Google Shape;1171;p8"/>
            <p:cNvSpPr/>
            <p:nvPr/>
          </p:nvSpPr>
          <p:spPr>
            <a:xfrm>
              <a:off x="413860" y="562449"/>
              <a:ext cx="33804" cy="3812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11610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2" name="Google Shape;1172;p8"/>
            <p:cNvSpPr/>
            <p:nvPr/>
          </p:nvSpPr>
          <p:spPr>
            <a:xfrm>
              <a:off x="364806" y="594835"/>
              <a:ext cx="33804" cy="3812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11340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3" name="Google Shape;1173;p8"/>
            <p:cNvSpPr/>
            <p:nvPr/>
          </p:nvSpPr>
          <p:spPr>
            <a:xfrm>
              <a:off x="315276" y="626744"/>
              <a:ext cx="34290" cy="3855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11467"/>
                  </a:moveTo>
                  <a:lnTo>
                    <a:pt x="21600" y="21600"/>
                  </a:lnTo>
                  <a:lnTo>
                    <a:pt x="1980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4" name="Google Shape;1174;p8"/>
            <p:cNvSpPr/>
            <p:nvPr/>
          </p:nvSpPr>
          <p:spPr>
            <a:xfrm>
              <a:off x="266223" y="659128"/>
              <a:ext cx="33804" cy="3855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11467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5" name="Google Shape;1175;p8"/>
            <p:cNvSpPr/>
            <p:nvPr/>
          </p:nvSpPr>
          <p:spPr>
            <a:xfrm>
              <a:off x="217169" y="691513"/>
              <a:ext cx="33804" cy="3812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11610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6" name="Google Shape;1176;p8"/>
            <p:cNvSpPr/>
            <p:nvPr/>
          </p:nvSpPr>
          <p:spPr>
            <a:xfrm>
              <a:off x="167639" y="723898"/>
              <a:ext cx="34290" cy="3812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11340"/>
                  </a:moveTo>
                  <a:lnTo>
                    <a:pt x="21600" y="21600"/>
                  </a:lnTo>
                  <a:lnTo>
                    <a:pt x="1980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7" name="Google Shape;1177;p8"/>
            <p:cNvSpPr/>
            <p:nvPr/>
          </p:nvSpPr>
          <p:spPr>
            <a:xfrm>
              <a:off x="118585" y="755806"/>
              <a:ext cx="33804" cy="3855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11467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8" name="Google Shape;1178;p8"/>
            <p:cNvSpPr/>
            <p:nvPr/>
          </p:nvSpPr>
          <p:spPr>
            <a:xfrm>
              <a:off x="69532" y="788192"/>
              <a:ext cx="33804" cy="3855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11467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9" name="Google Shape;1179;p8"/>
            <p:cNvSpPr/>
            <p:nvPr/>
          </p:nvSpPr>
          <p:spPr>
            <a:xfrm>
              <a:off x="433387" y="484344"/>
              <a:ext cx="33804" cy="3855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11467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0" name="Google Shape;1180;p8"/>
            <p:cNvSpPr/>
            <p:nvPr/>
          </p:nvSpPr>
          <p:spPr>
            <a:xfrm>
              <a:off x="383856" y="516730"/>
              <a:ext cx="34290" cy="3812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11610"/>
                  </a:moveTo>
                  <a:lnTo>
                    <a:pt x="21600" y="21600"/>
                  </a:lnTo>
                  <a:lnTo>
                    <a:pt x="1950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1" name="Google Shape;1181;p8"/>
            <p:cNvSpPr/>
            <p:nvPr/>
          </p:nvSpPr>
          <p:spPr>
            <a:xfrm>
              <a:off x="334803" y="549115"/>
              <a:ext cx="33804" cy="3812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11340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2" name="Google Shape;1182;p8"/>
            <p:cNvSpPr/>
            <p:nvPr/>
          </p:nvSpPr>
          <p:spPr>
            <a:xfrm>
              <a:off x="285749" y="581023"/>
              <a:ext cx="33804" cy="3855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11467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3" name="Google Shape;1183;p8"/>
            <p:cNvSpPr/>
            <p:nvPr/>
          </p:nvSpPr>
          <p:spPr>
            <a:xfrm>
              <a:off x="236219" y="613409"/>
              <a:ext cx="34290" cy="3855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11467"/>
                  </a:moveTo>
                  <a:lnTo>
                    <a:pt x="21600" y="21600"/>
                  </a:lnTo>
                  <a:lnTo>
                    <a:pt x="1950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4" name="Google Shape;1184;p8"/>
            <p:cNvSpPr/>
            <p:nvPr/>
          </p:nvSpPr>
          <p:spPr>
            <a:xfrm>
              <a:off x="187165" y="645794"/>
              <a:ext cx="33804" cy="3812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11610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5" name="Google Shape;1185;p8"/>
            <p:cNvSpPr/>
            <p:nvPr/>
          </p:nvSpPr>
          <p:spPr>
            <a:xfrm>
              <a:off x="138112" y="678178"/>
              <a:ext cx="33804" cy="3812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11340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6" name="Google Shape;1186;p8"/>
            <p:cNvSpPr/>
            <p:nvPr/>
          </p:nvSpPr>
          <p:spPr>
            <a:xfrm>
              <a:off x="88582" y="710087"/>
              <a:ext cx="33804" cy="3855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11467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7" name="Google Shape;1187;p8"/>
            <p:cNvSpPr/>
            <p:nvPr/>
          </p:nvSpPr>
          <p:spPr>
            <a:xfrm>
              <a:off x="39528" y="742472"/>
              <a:ext cx="33804" cy="3855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11467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8" name="Google Shape;1188;p8"/>
            <p:cNvSpPr/>
            <p:nvPr/>
          </p:nvSpPr>
          <p:spPr>
            <a:xfrm>
              <a:off x="403382" y="438624"/>
              <a:ext cx="33804" cy="3855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11467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9" name="Google Shape;1189;p8"/>
            <p:cNvSpPr/>
            <p:nvPr/>
          </p:nvSpPr>
          <p:spPr>
            <a:xfrm>
              <a:off x="353853" y="471010"/>
              <a:ext cx="34290" cy="3812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11610"/>
                  </a:moveTo>
                  <a:lnTo>
                    <a:pt x="21600" y="21600"/>
                  </a:lnTo>
                  <a:lnTo>
                    <a:pt x="1950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0" name="Google Shape;1190;p8"/>
            <p:cNvSpPr/>
            <p:nvPr/>
          </p:nvSpPr>
          <p:spPr>
            <a:xfrm>
              <a:off x="304799" y="503394"/>
              <a:ext cx="33804" cy="3812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11340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1" name="Google Shape;1191;p8"/>
            <p:cNvSpPr/>
            <p:nvPr/>
          </p:nvSpPr>
          <p:spPr>
            <a:xfrm>
              <a:off x="255745" y="535780"/>
              <a:ext cx="33804" cy="3812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11340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2" name="Google Shape;1192;p8"/>
            <p:cNvSpPr/>
            <p:nvPr/>
          </p:nvSpPr>
          <p:spPr>
            <a:xfrm>
              <a:off x="206215" y="567688"/>
              <a:ext cx="34290" cy="3855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11467"/>
                  </a:moveTo>
                  <a:lnTo>
                    <a:pt x="21600" y="21600"/>
                  </a:lnTo>
                  <a:lnTo>
                    <a:pt x="1950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3" name="Google Shape;1193;p8"/>
            <p:cNvSpPr/>
            <p:nvPr/>
          </p:nvSpPr>
          <p:spPr>
            <a:xfrm>
              <a:off x="157162" y="600073"/>
              <a:ext cx="33804" cy="3812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11610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4" name="Google Shape;1194;p8"/>
            <p:cNvSpPr/>
            <p:nvPr/>
          </p:nvSpPr>
          <p:spPr>
            <a:xfrm>
              <a:off x="108108" y="632459"/>
              <a:ext cx="33804" cy="3812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11340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5" name="Google Shape;1195;p8"/>
            <p:cNvSpPr/>
            <p:nvPr/>
          </p:nvSpPr>
          <p:spPr>
            <a:xfrm>
              <a:off x="58578" y="664844"/>
              <a:ext cx="34290" cy="3812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11340"/>
                  </a:moveTo>
                  <a:lnTo>
                    <a:pt x="21600" y="21600"/>
                  </a:lnTo>
                  <a:lnTo>
                    <a:pt x="1950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6" name="Google Shape;1196;p8"/>
            <p:cNvSpPr/>
            <p:nvPr/>
          </p:nvSpPr>
          <p:spPr>
            <a:xfrm>
              <a:off x="9524" y="696752"/>
              <a:ext cx="33804" cy="3855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11467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7" name="Google Shape;1197;p8"/>
            <p:cNvSpPr/>
            <p:nvPr/>
          </p:nvSpPr>
          <p:spPr>
            <a:xfrm>
              <a:off x="373379" y="392905"/>
              <a:ext cx="33804" cy="3855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11467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8" name="Google Shape;1198;p8"/>
            <p:cNvSpPr/>
            <p:nvPr/>
          </p:nvSpPr>
          <p:spPr>
            <a:xfrm>
              <a:off x="323849" y="425290"/>
              <a:ext cx="34290" cy="3812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11610"/>
                  </a:moveTo>
                  <a:lnTo>
                    <a:pt x="21600" y="21600"/>
                  </a:lnTo>
                  <a:lnTo>
                    <a:pt x="1980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9" name="Google Shape;1199;p8"/>
            <p:cNvSpPr/>
            <p:nvPr/>
          </p:nvSpPr>
          <p:spPr>
            <a:xfrm>
              <a:off x="274795" y="457674"/>
              <a:ext cx="33804" cy="3812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11610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0" name="Google Shape;1200;p8"/>
            <p:cNvSpPr/>
            <p:nvPr/>
          </p:nvSpPr>
          <p:spPr>
            <a:xfrm>
              <a:off x="225742" y="490060"/>
              <a:ext cx="33804" cy="3812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11340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1" name="Google Shape;1201;p8"/>
            <p:cNvSpPr/>
            <p:nvPr/>
          </p:nvSpPr>
          <p:spPr>
            <a:xfrm>
              <a:off x="176212" y="521968"/>
              <a:ext cx="34290" cy="3855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11467"/>
                  </a:moveTo>
                  <a:lnTo>
                    <a:pt x="21600" y="21600"/>
                  </a:lnTo>
                  <a:lnTo>
                    <a:pt x="1980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2" name="Google Shape;1202;p8"/>
            <p:cNvSpPr/>
            <p:nvPr/>
          </p:nvSpPr>
          <p:spPr>
            <a:xfrm>
              <a:off x="127158" y="554353"/>
              <a:ext cx="33804" cy="3812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11610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3" name="Google Shape;1203;p8"/>
            <p:cNvSpPr/>
            <p:nvPr/>
          </p:nvSpPr>
          <p:spPr>
            <a:xfrm>
              <a:off x="78103" y="586738"/>
              <a:ext cx="33804" cy="3812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11610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4" name="Google Shape;1204;p8"/>
            <p:cNvSpPr/>
            <p:nvPr/>
          </p:nvSpPr>
          <p:spPr>
            <a:xfrm>
              <a:off x="28574" y="619123"/>
              <a:ext cx="34290" cy="3812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11340"/>
                  </a:moveTo>
                  <a:lnTo>
                    <a:pt x="21600" y="21600"/>
                  </a:lnTo>
                  <a:lnTo>
                    <a:pt x="1980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5" name="Google Shape;1205;p8"/>
            <p:cNvSpPr/>
            <p:nvPr/>
          </p:nvSpPr>
          <p:spPr>
            <a:xfrm>
              <a:off x="-20479" y="651031"/>
              <a:ext cx="33804" cy="3855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11467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6" name="Google Shape;1206;p8"/>
            <p:cNvSpPr/>
            <p:nvPr/>
          </p:nvSpPr>
          <p:spPr>
            <a:xfrm>
              <a:off x="343375" y="347185"/>
              <a:ext cx="33804" cy="3855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11467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7" name="Google Shape;1207;p8"/>
            <p:cNvSpPr/>
            <p:nvPr/>
          </p:nvSpPr>
          <p:spPr>
            <a:xfrm>
              <a:off x="293846" y="379569"/>
              <a:ext cx="34290" cy="3855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11467"/>
                  </a:moveTo>
                  <a:lnTo>
                    <a:pt x="21600" y="21600"/>
                  </a:lnTo>
                  <a:lnTo>
                    <a:pt x="1980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8" name="Google Shape;1208;p8"/>
            <p:cNvSpPr/>
            <p:nvPr/>
          </p:nvSpPr>
          <p:spPr>
            <a:xfrm>
              <a:off x="244792" y="411955"/>
              <a:ext cx="33804" cy="3812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11610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9" name="Google Shape;1209;p8"/>
            <p:cNvSpPr/>
            <p:nvPr/>
          </p:nvSpPr>
          <p:spPr>
            <a:xfrm>
              <a:off x="195737" y="444340"/>
              <a:ext cx="33804" cy="3812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11340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0" name="Google Shape;1210;p8"/>
            <p:cNvSpPr/>
            <p:nvPr/>
          </p:nvSpPr>
          <p:spPr>
            <a:xfrm>
              <a:off x="146208" y="476248"/>
              <a:ext cx="34290" cy="3855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11467"/>
                  </a:moveTo>
                  <a:lnTo>
                    <a:pt x="21600" y="21600"/>
                  </a:lnTo>
                  <a:lnTo>
                    <a:pt x="1980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1" name="Google Shape;1211;p8"/>
            <p:cNvSpPr/>
            <p:nvPr/>
          </p:nvSpPr>
          <p:spPr>
            <a:xfrm>
              <a:off x="97154" y="508634"/>
              <a:ext cx="33804" cy="3855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11467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2" name="Google Shape;1212;p8"/>
            <p:cNvSpPr/>
            <p:nvPr/>
          </p:nvSpPr>
          <p:spPr>
            <a:xfrm>
              <a:off x="48100" y="541018"/>
              <a:ext cx="33804" cy="3812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11610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3" name="Google Shape;1213;p8"/>
            <p:cNvSpPr/>
            <p:nvPr/>
          </p:nvSpPr>
          <p:spPr>
            <a:xfrm>
              <a:off x="-1429" y="573403"/>
              <a:ext cx="34290" cy="3812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11340"/>
                  </a:moveTo>
                  <a:lnTo>
                    <a:pt x="21600" y="21600"/>
                  </a:lnTo>
                  <a:lnTo>
                    <a:pt x="1980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4" name="Google Shape;1214;p8"/>
            <p:cNvSpPr/>
            <p:nvPr/>
          </p:nvSpPr>
          <p:spPr>
            <a:xfrm>
              <a:off x="313372" y="301464"/>
              <a:ext cx="33804" cy="3855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11467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5" name="Google Shape;1215;p8"/>
            <p:cNvSpPr/>
            <p:nvPr/>
          </p:nvSpPr>
          <p:spPr>
            <a:xfrm>
              <a:off x="264318" y="333849"/>
              <a:ext cx="33804" cy="3855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11467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6" name="Google Shape;1216;p8"/>
            <p:cNvSpPr/>
            <p:nvPr/>
          </p:nvSpPr>
          <p:spPr>
            <a:xfrm>
              <a:off x="214787" y="366235"/>
              <a:ext cx="34290" cy="3812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11610"/>
                  </a:moveTo>
                  <a:lnTo>
                    <a:pt x="21600" y="21600"/>
                  </a:lnTo>
                  <a:lnTo>
                    <a:pt x="1950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7" name="Google Shape;1217;p8"/>
            <p:cNvSpPr/>
            <p:nvPr/>
          </p:nvSpPr>
          <p:spPr>
            <a:xfrm>
              <a:off x="165734" y="398619"/>
              <a:ext cx="33804" cy="3812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11340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8" name="Google Shape;1218;p8"/>
            <p:cNvSpPr/>
            <p:nvPr/>
          </p:nvSpPr>
          <p:spPr>
            <a:xfrm>
              <a:off x="116681" y="430529"/>
              <a:ext cx="33804" cy="3855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11467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9" name="Google Shape;1219;p8"/>
            <p:cNvSpPr/>
            <p:nvPr/>
          </p:nvSpPr>
          <p:spPr>
            <a:xfrm>
              <a:off x="67150" y="462913"/>
              <a:ext cx="34290" cy="3855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11467"/>
                  </a:moveTo>
                  <a:lnTo>
                    <a:pt x="21600" y="21600"/>
                  </a:lnTo>
                  <a:lnTo>
                    <a:pt x="1950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0" name="Google Shape;1220;p8"/>
            <p:cNvSpPr/>
            <p:nvPr/>
          </p:nvSpPr>
          <p:spPr>
            <a:xfrm>
              <a:off x="18096" y="495298"/>
              <a:ext cx="33804" cy="3812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11610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1" name="Google Shape;1221;p8"/>
            <p:cNvSpPr/>
            <p:nvPr/>
          </p:nvSpPr>
          <p:spPr>
            <a:xfrm>
              <a:off x="-30957" y="527684"/>
              <a:ext cx="33804" cy="3812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11340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2" name="Google Shape;1222;p8"/>
            <p:cNvSpPr/>
            <p:nvPr/>
          </p:nvSpPr>
          <p:spPr>
            <a:xfrm>
              <a:off x="283368" y="255745"/>
              <a:ext cx="33804" cy="3855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11467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3" name="Google Shape;1223;p8"/>
            <p:cNvSpPr/>
            <p:nvPr/>
          </p:nvSpPr>
          <p:spPr>
            <a:xfrm>
              <a:off x="234314" y="288130"/>
              <a:ext cx="33804" cy="3855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11467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4" name="Google Shape;1224;p8"/>
            <p:cNvSpPr/>
            <p:nvPr/>
          </p:nvSpPr>
          <p:spPr>
            <a:xfrm>
              <a:off x="184784" y="320515"/>
              <a:ext cx="34290" cy="3812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11610"/>
                  </a:moveTo>
                  <a:lnTo>
                    <a:pt x="21600" y="21600"/>
                  </a:lnTo>
                  <a:lnTo>
                    <a:pt x="1950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5" name="Google Shape;1225;p8"/>
            <p:cNvSpPr/>
            <p:nvPr/>
          </p:nvSpPr>
          <p:spPr>
            <a:xfrm>
              <a:off x="135731" y="352899"/>
              <a:ext cx="33804" cy="3812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11340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6" name="Google Shape;1226;p8"/>
            <p:cNvSpPr/>
            <p:nvPr/>
          </p:nvSpPr>
          <p:spPr>
            <a:xfrm>
              <a:off x="86677" y="384809"/>
              <a:ext cx="33804" cy="3855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11467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7" name="Google Shape;1227;p8"/>
            <p:cNvSpPr/>
            <p:nvPr/>
          </p:nvSpPr>
          <p:spPr>
            <a:xfrm>
              <a:off x="37147" y="417193"/>
              <a:ext cx="34290" cy="3855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11467"/>
                  </a:moveTo>
                  <a:lnTo>
                    <a:pt x="21600" y="21600"/>
                  </a:lnTo>
                  <a:lnTo>
                    <a:pt x="1950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8" name="Google Shape;1228;p8"/>
            <p:cNvSpPr/>
            <p:nvPr/>
          </p:nvSpPr>
          <p:spPr>
            <a:xfrm>
              <a:off x="-11907" y="449579"/>
              <a:ext cx="33804" cy="3812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11610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9" name="Google Shape;1229;p8"/>
            <p:cNvSpPr/>
            <p:nvPr/>
          </p:nvSpPr>
          <p:spPr>
            <a:xfrm>
              <a:off x="253364" y="210024"/>
              <a:ext cx="33804" cy="3855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11467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0" name="Google Shape;1230;p8"/>
            <p:cNvSpPr/>
            <p:nvPr/>
          </p:nvSpPr>
          <p:spPr>
            <a:xfrm>
              <a:off x="204310" y="242410"/>
              <a:ext cx="33804" cy="3855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11467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1" name="Google Shape;1231;p8"/>
            <p:cNvSpPr/>
            <p:nvPr/>
          </p:nvSpPr>
          <p:spPr>
            <a:xfrm>
              <a:off x="154781" y="274795"/>
              <a:ext cx="34290" cy="3812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11610"/>
                  </a:moveTo>
                  <a:lnTo>
                    <a:pt x="21600" y="21600"/>
                  </a:lnTo>
                  <a:lnTo>
                    <a:pt x="1980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2" name="Google Shape;1232;p8"/>
            <p:cNvSpPr/>
            <p:nvPr/>
          </p:nvSpPr>
          <p:spPr>
            <a:xfrm>
              <a:off x="105727" y="307180"/>
              <a:ext cx="33804" cy="3812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11340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3" name="Google Shape;1233;p8"/>
            <p:cNvSpPr/>
            <p:nvPr/>
          </p:nvSpPr>
          <p:spPr>
            <a:xfrm>
              <a:off x="56672" y="339088"/>
              <a:ext cx="33804" cy="3855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11467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4" name="Google Shape;1234;p8"/>
            <p:cNvSpPr/>
            <p:nvPr/>
          </p:nvSpPr>
          <p:spPr>
            <a:xfrm>
              <a:off x="7143" y="371473"/>
              <a:ext cx="34290" cy="3855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11467"/>
                  </a:moveTo>
                  <a:lnTo>
                    <a:pt x="21600" y="21600"/>
                  </a:lnTo>
                  <a:lnTo>
                    <a:pt x="1980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5" name="Google Shape;1235;p8"/>
            <p:cNvSpPr/>
            <p:nvPr/>
          </p:nvSpPr>
          <p:spPr>
            <a:xfrm>
              <a:off x="223360" y="164780"/>
              <a:ext cx="33804" cy="3812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11340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6" name="Google Shape;1236;p8"/>
            <p:cNvSpPr/>
            <p:nvPr/>
          </p:nvSpPr>
          <p:spPr>
            <a:xfrm>
              <a:off x="174306" y="196689"/>
              <a:ext cx="33804" cy="3855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11467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7" name="Google Shape;1237;p8"/>
            <p:cNvSpPr/>
            <p:nvPr/>
          </p:nvSpPr>
          <p:spPr>
            <a:xfrm>
              <a:off x="124777" y="229074"/>
              <a:ext cx="34290" cy="3812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11610"/>
                  </a:moveTo>
                  <a:lnTo>
                    <a:pt x="21600" y="21600"/>
                  </a:lnTo>
                  <a:lnTo>
                    <a:pt x="1980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8" name="Google Shape;1238;p8"/>
            <p:cNvSpPr/>
            <p:nvPr/>
          </p:nvSpPr>
          <p:spPr>
            <a:xfrm>
              <a:off x="75722" y="261460"/>
              <a:ext cx="33804" cy="3812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11610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9" name="Google Shape;1239;p8"/>
            <p:cNvSpPr/>
            <p:nvPr/>
          </p:nvSpPr>
          <p:spPr>
            <a:xfrm>
              <a:off x="26669" y="293845"/>
              <a:ext cx="33804" cy="3812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11340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0" name="Google Shape;1240;p8"/>
            <p:cNvSpPr/>
            <p:nvPr/>
          </p:nvSpPr>
          <p:spPr>
            <a:xfrm>
              <a:off x="-22861" y="325754"/>
              <a:ext cx="34290" cy="3855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11467"/>
                  </a:moveTo>
                  <a:lnTo>
                    <a:pt x="21600" y="21600"/>
                  </a:lnTo>
                  <a:lnTo>
                    <a:pt x="1980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41" name="Google Shape;1241;p8"/>
          <p:cNvGrpSpPr/>
          <p:nvPr/>
        </p:nvGrpSpPr>
        <p:grpSpPr>
          <a:xfrm>
            <a:off x="8554475" y="3906875"/>
            <a:ext cx="630584" cy="686062"/>
            <a:chOff x="8554475" y="3906875"/>
            <a:chExt cx="630584" cy="686062"/>
          </a:xfrm>
        </p:grpSpPr>
        <p:sp>
          <p:nvSpPr>
            <p:cNvPr id="1242" name="Google Shape;1242;p8"/>
            <p:cNvSpPr/>
            <p:nvPr/>
          </p:nvSpPr>
          <p:spPr>
            <a:xfrm>
              <a:off x="8691078" y="4554435"/>
              <a:ext cx="40014" cy="3850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5785" y="0"/>
                  </a:moveTo>
                  <a:lnTo>
                    <a:pt x="0" y="16416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3" name="Google Shape;1243;p8"/>
            <p:cNvSpPr/>
            <p:nvPr/>
          </p:nvSpPr>
          <p:spPr>
            <a:xfrm>
              <a:off x="8674131" y="4493324"/>
              <a:ext cx="40014" cy="3850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5785" y="0"/>
                  </a:moveTo>
                  <a:lnTo>
                    <a:pt x="0" y="16416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4" name="Google Shape;1244;p8"/>
            <p:cNvSpPr/>
            <p:nvPr/>
          </p:nvSpPr>
          <p:spPr>
            <a:xfrm>
              <a:off x="8656670" y="4432215"/>
              <a:ext cx="40554" cy="3850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5858" y="0"/>
                  </a:moveTo>
                  <a:lnTo>
                    <a:pt x="0" y="16416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5" name="Google Shape;1245;p8"/>
            <p:cNvSpPr/>
            <p:nvPr/>
          </p:nvSpPr>
          <p:spPr>
            <a:xfrm>
              <a:off x="8639724" y="4371104"/>
              <a:ext cx="40014" cy="3850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5785" y="0"/>
                  </a:moveTo>
                  <a:lnTo>
                    <a:pt x="0" y="16416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6" name="Google Shape;1246;p8"/>
            <p:cNvSpPr/>
            <p:nvPr/>
          </p:nvSpPr>
          <p:spPr>
            <a:xfrm>
              <a:off x="8622777" y="4309995"/>
              <a:ext cx="40014" cy="3850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5785" y="0"/>
                  </a:moveTo>
                  <a:lnTo>
                    <a:pt x="0" y="16416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7" name="Google Shape;1247;p8"/>
            <p:cNvSpPr/>
            <p:nvPr/>
          </p:nvSpPr>
          <p:spPr>
            <a:xfrm>
              <a:off x="8605316" y="4248885"/>
              <a:ext cx="40554" cy="3850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5858" y="0"/>
                  </a:moveTo>
                  <a:lnTo>
                    <a:pt x="0" y="16416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8" name="Google Shape;1248;p8"/>
            <p:cNvSpPr/>
            <p:nvPr/>
          </p:nvSpPr>
          <p:spPr>
            <a:xfrm>
              <a:off x="8588370" y="4187774"/>
              <a:ext cx="40554" cy="3850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5859" y="0"/>
                  </a:moveTo>
                  <a:lnTo>
                    <a:pt x="0" y="16416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9" name="Google Shape;1249;p8"/>
            <p:cNvSpPr/>
            <p:nvPr/>
          </p:nvSpPr>
          <p:spPr>
            <a:xfrm>
              <a:off x="8571423" y="4126665"/>
              <a:ext cx="40014" cy="3850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5785" y="0"/>
                  </a:moveTo>
                  <a:lnTo>
                    <a:pt x="0" y="16416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0" name="Google Shape;1250;p8"/>
            <p:cNvSpPr/>
            <p:nvPr/>
          </p:nvSpPr>
          <p:spPr>
            <a:xfrm>
              <a:off x="8554475" y="4065555"/>
              <a:ext cx="40014" cy="3850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5785" y="0"/>
                  </a:moveTo>
                  <a:lnTo>
                    <a:pt x="0" y="16416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1" name="Google Shape;1251;p8"/>
            <p:cNvSpPr/>
            <p:nvPr/>
          </p:nvSpPr>
          <p:spPr>
            <a:xfrm>
              <a:off x="8747567" y="4538516"/>
              <a:ext cx="40554" cy="3850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5859" y="0"/>
                  </a:moveTo>
                  <a:lnTo>
                    <a:pt x="0" y="16416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2" name="Google Shape;1252;p8"/>
            <p:cNvSpPr/>
            <p:nvPr/>
          </p:nvSpPr>
          <p:spPr>
            <a:xfrm>
              <a:off x="8730621" y="4477406"/>
              <a:ext cx="40554" cy="3850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5858" y="0"/>
                  </a:moveTo>
                  <a:lnTo>
                    <a:pt x="0" y="16416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3" name="Google Shape;1253;p8"/>
            <p:cNvSpPr/>
            <p:nvPr/>
          </p:nvSpPr>
          <p:spPr>
            <a:xfrm>
              <a:off x="8713673" y="4416295"/>
              <a:ext cx="40014" cy="3850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5785" y="0"/>
                  </a:moveTo>
                  <a:lnTo>
                    <a:pt x="0" y="16416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4" name="Google Shape;1254;p8"/>
            <p:cNvSpPr/>
            <p:nvPr/>
          </p:nvSpPr>
          <p:spPr>
            <a:xfrm>
              <a:off x="8696214" y="4355185"/>
              <a:ext cx="40554" cy="3850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5859" y="0"/>
                  </a:moveTo>
                  <a:lnTo>
                    <a:pt x="0" y="16416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5" name="Google Shape;1255;p8"/>
            <p:cNvSpPr/>
            <p:nvPr/>
          </p:nvSpPr>
          <p:spPr>
            <a:xfrm>
              <a:off x="8679267" y="4294075"/>
              <a:ext cx="40554" cy="3850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5858" y="0"/>
                  </a:moveTo>
                  <a:lnTo>
                    <a:pt x="0" y="16416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6" name="Google Shape;1256;p8"/>
            <p:cNvSpPr/>
            <p:nvPr/>
          </p:nvSpPr>
          <p:spPr>
            <a:xfrm>
              <a:off x="8662319" y="4232965"/>
              <a:ext cx="40014" cy="3850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5785" y="0"/>
                  </a:moveTo>
                  <a:lnTo>
                    <a:pt x="0" y="16416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7" name="Google Shape;1257;p8"/>
            <p:cNvSpPr/>
            <p:nvPr/>
          </p:nvSpPr>
          <p:spPr>
            <a:xfrm>
              <a:off x="8645373" y="4171855"/>
              <a:ext cx="40014" cy="3850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5785" y="0"/>
                  </a:moveTo>
                  <a:lnTo>
                    <a:pt x="0" y="16416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8" name="Google Shape;1258;p8"/>
            <p:cNvSpPr/>
            <p:nvPr/>
          </p:nvSpPr>
          <p:spPr>
            <a:xfrm>
              <a:off x="8627913" y="4110745"/>
              <a:ext cx="40554" cy="3850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5858" y="0"/>
                  </a:moveTo>
                  <a:lnTo>
                    <a:pt x="0" y="16416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9" name="Google Shape;1259;p8"/>
            <p:cNvSpPr/>
            <p:nvPr/>
          </p:nvSpPr>
          <p:spPr>
            <a:xfrm>
              <a:off x="8610965" y="4049636"/>
              <a:ext cx="40554" cy="3850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5858" y="0"/>
                  </a:moveTo>
                  <a:lnTo>
                    <a:pt x="0" y="16416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0" name="Google Shape;1260;p8"/>
            <p:cNvSpPr/>
            <p:nvPr/>
          </p:nvSpPr>
          <p:spPr>
            <a:xfrm>
              <a:off x="8804570" y="4523110"/>
              <a:ext cx="40014" cy="3850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5785" y="0"/>
                  </a:moveTo>
                  <a:lnTo>
                    <a:pt x="0" y="16128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1" name="Google Shape;1261;p8"/>
            <p:cNvSpPr/>
            <p:nvPr/>
          </p:nvSpPr>
          <p:spPr>
            <a:xfrm>
              <a:off x="8787623" y="4462000"/>
              <a:ext cx="40014" cy="3850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5785" y="0"/>
                  </a:moveTo>
                  <a:lnTo>
                    <a:pt x="0" y="16128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2" name="Google Shape;1262;p8"/>
            <p:cNvSpPr/>
            <p:nvPr/>
          </p:nvSpPr>
          <p:spPr>
            <a:xfrm>
              <a:off x="8770162" y="4400889"/>
              <a:ext cx="40554" cy="3850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5858" y="0"/>
                  </a:moveTo>
                  <a:lnTo>
                    <a:pt x="0" y="16128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3" name="Google Shape;1263;p8"/>
            <p:cNvSpPr/>
            <p:nvPr/>
          </p:nvSpPr>
          <p:spPr>
            <a:xfrm>
              <a:off x="8753216" y="4339780"/>
              <a:ext cx="40014" cy="3850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5785" y="0"/>
                  </a:moveTo>
                  <a:lnTo>
                    <a:pt x="0" y="16128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4" name="Google Shape;1264;p8"/>
            <p:cNvSpPr/>
            <p:nvPr/>
          </p:nvSpPr>
          <p:spPr>
            <a:xfrm>
              <a:off x="8736269" y="4278156"/>
              <a:ext cx="40014" cy="3904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5785" y="0"/>
                  </a:moveTo>
                  <a:lnTo>
                    <a:pt x="0" y="162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5" name="Google Shape;1265;p8"/>
            <p:cNvSpPr/>
            <p:nvPr/>
          </p:nvSpPr>
          <p:spPr>
            <a:xfrm>
              <a:off x="8718808" y="4217045"/>
              <a:ext cx="40554" cy="3904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5858" y="0"/>
                  </a:moveTo>
                  <a:lnTo>
                    <a:pt x="0" y="162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6" name="Google Shape;1266;p8"/>
            <p:cNvSpPr/>
            <p:nvPr/>
          </p:nvSpPr>
          <p:spPr>
            <a:xfrm>
              <a:off x="8701862" y="4155936"/>
              <a:ext cx="40554" cy="3904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5858" y="0"/>
                  </a:moveTo>
                  <a:lnTo>
                    <a:pt x="0" y="162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7" name="Google Shape;1267;p8"/>
            <p:cNvSpPr/>
            <p:nvPr/>
          </p:nvSpPr>
          <p:spPr>
            <a:xfrm>
              <a:off x="8684915" y="4094827"/>
              <a:ext cx="40014" cy="3904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5785" y="0"/>
                  </a:moveTo>
                  <a:lnTo>
                    <a:pt x="0" y="162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8" name="Google Shape;1268;p8"/>
            <p:cNvSpPr/>
            <p:nvPr/>
          </p:nvSpPr>
          <p:spPr>
            <a:xfrm>
              <a:off x="8667969" y="4033716"/>
              <a:ext cx="40014" cy="3904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5785" y="0"/>
                  </a:moveTo>
                  <a:lnTo>
                    <a:pt x="0" y="162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9" name="Google Shape;1269;p8"/>
            <p:cNvSpPr/>
            <p:nvPr/>
          </p:nvSpPr>
          <p:spPr>
            <a:xfrm>
              <a:off x="8861059" y="4507189"/>
              <a:ext cx="40554" cy="3850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5858" y="0"/>
                  </a:moveTo>
                  <a:lnTo>
                    <a:pt x="0" y="16128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0" name="Google Shape;1270;p8"/>
            <p:cNvSpPr/>
            <p:nvPr/>
          </p:nvSpPr>
          <p:spPr>
            <a:xfrm>
              <a:off x="8844112" y="4446080"/>
              <a:ext cx="40554" cy="3850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5858" y="0"/>
                  </a:moveTo>
                  <a:lnTo>
                    <a:pt x="0" y="16128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1" name="Google Shape;1271;p8"/>
            <p:cNvSpPr/>
            <p:nvPr/>
          </p:nvSpPr>
          <p:spPr>
            <a:xfrm>
              <a:off x="8827166" y="4384970"/>
              <a:ext cx="40014" cy="3850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5785" y="0"/>
                  </a:moveTo>
                  <a:lnTo>
                    <a:pt x="0" y="16128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2" name="Google Shape;1272;p8"/>
            <p:cNvSpPr/>
            <p:nvPr/>
          </p:nvSpPr>
          <p:spPr>
            <a:xfrm>
              <a:off x="8809706" y="4323859"/>
              <a:ext cx="40554" cy="3850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5858" y="0"/>
                  </a:moveTo>
                  <a:lnTo>
                    <a:pt x="0" y="16128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3" name="Google Shape;1273;p8"/>
            <p:cNvSpPr/>
            <p:nvPr/>
          </p:nvSpPr>
          <p:spPr>
            <a:xfrm>
              <a:off x="8792758" y="4262750"/>
              <a:ext cx="40554" cy="3850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5858" y="0"/>
                  </a:moveTo>
                  <a:lnTo>
                    <a:pt x="0" y="16128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4" name="Google Shape;1274;p8"/>
            <p:cNvSpPr/>
            <p:nvPr/>
          </p:nvSpPr>
          <p:spPr>
            <a:xfrm>
              <a:off x="8775812" y="4201639"/>
              <a:ext cx="40014" cy="3850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5785" y="0"/>
                  </a:moveTo>
                  <a:lnTo>
                    <a:pt x="0" y="16128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5" name="Google Shape;1275;p8"/>
            <p:cNvSpPr/>
            <p:nvPr/>
          </p:nvSpPr>
          <p:spPr>
            <a:xfrm>
              <a:off x="8758865" y="4140530"/>
              <a:ext cx="40014" cy="3850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5785" y="0"/>
                  </a:moveTo>
                  <a:lnTo>
                    <a:pt x="0" y="16128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6" name="Google Shape;1276;p8"/>
            <p:cNvSpPr/>
            <p:nvPr/>
          </p:nvSpPr>
          <p:spPr>
            <a:xfrm>
              <a:off x="8741404" y="4079421"/>
              <a:ext cx="40554" cy="3850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5858" y="0"/>
                  </a:moveTo>
                  <a:lnTo>
                    <a:pt x="0" y="16128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7" name="Google Shape;1277;p8"/>
            <p:cNvSpPr/>
            <p:nvPr/>
          </p:nvSpPr>
          <p:spPr>
            <a:xfrm>
              <a:off x="8724458" y="4018310"/>
              <a:ext cx="40554" cy="3850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5859" y="0"/>
                  </a:moveTo>
                  <a:lnTo>
                    <a:pt x="0" y="16128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8" name="Google Shape;1278;p8"/>
            <p:cNvSpPr/>
            <p:nvPr/>
          </p:nvSpPr>
          <p:spPr>
            <a:xfrm>
              <a:off x="8918062" y="4491271"/>
              <a:ext cx="40014" cy="3850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5785" y="0"/>
                  </a:moveTo>
                  <a:lnTo>
                    <a:pt x="0" y="16128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9" name="Google Shape;1279;p8"/>
            <p:cNvSpPr/>
            <p:nvPr/>
          </p:nvSpPr>
          <p:spPr>
            <a:xfrm>
              <a:off x="8901115" y="4430160"/>
              <a:ext cx="40014" cy="3850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5785" y="0"/>
                  </a:moveTo>
                  <a:lnTo>
                    <a:pt x="0" y="16128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0" name="Google Shape;1280;p8"/>
            <p:cNvSpPr/>
            <p:nvPr/>
          </p:nvSpPr>
          <p:spPr>
            <a:xfrm>
              <a:off x="8883655" y="4369051"/>
              <a:ext cx="40554" cy="3850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5859" y="0"/>
                  </a:moveTo>
                  <a:lnTo>
                    <a:pt x="0" y="16128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1" name="Google Shape;1281;p8"/>
            <p:cNvSpPr/>
            <p:nvPr/>
          </p:nvSpPr>
          <p:spPr>
            <a:xfrm>
              <a:off x="8866708" y="4307941"/>
              <a:ext cx="40014" cy="3850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5785" y="0"/>
                  </a:moveTo>
                  <a:lnTo>
                    <a:pt x="0" y="16128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2" name="Google Shape;1282;p8"/>
            <p:cNvSpPr/>
            <p:nvPr/>
          </p:nvSpPr>
          <p:spPr>
            <a:xfrm>
              <a:off x="8849761" y="4246830"/>
              <a:ext cx="40014" cy="3850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5785" y="0"/>
                  </a:moveTo>
                  <a:lnTo>
                    <a:pt x="0" y="16128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3" name="Google Shape;1283;p8"/>
            <p:cNvSpPr/>
            <p:nvPr/>
          </p:nvSpPr>
          <p:spPr>
            <a:xfrm>
              <a:off x="8832301" y="4185721"/>
              <a:ext cx="40554" cy="3850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5859" y="0"/>
                  </a:moveTo>
                  <a:lnTo>
                    <a:pt x="0" y="16128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4" name="Google Shape;1284;p8"/>
            <p:cNvSpPr/>
            <p:nvPr/>
          </p:nvSpPr>
          <p:spPr>
            <a:xfrm>
              <a:off x="8815354" y="4124610"/>
              <a:ext cx="40554" cy="3850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5858" y="0"/>
                  </a:moveTo>
                  <a:lnTo>
                    <a:pt x="0" y="16128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5" name="Google Shape;1285;p8"/>
            <p:cNvSpPr/>
            <p:nvPr/>
          </p:nvSpPr>
          <p:spPr>
            <a:xfrm>
              <a:off x="8798407" y="4063502"/>
              <a:ext cx="40014" cy="3850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5785" y="0"/>
                  </a:moveTo>
                  <a:lnTo>
                    <a:pt x="0" y="16128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6" name="Google Shape;1286;p8"/>
            <p:cNvSpPr/>
            <p:nvPr/>
          </p:nvSpPr>
          <p:spPr>
            <a:xfrm>
              <a:off x="8781461" y="4002392"/>
              <a:ext cx="40014" cy="3850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5785" y="0"/>
                  </a:moveTo>
                  <a:lnTo>
                    <a:pt x="0" y="16128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7" name="Google Shape;1287;p8"/>
            <p:cNvSpPr/>
            <p:nvPr/>
          </p:nvSpPr>
          <p:spPr>
            <a:xfrm>
              <a:off x="8974551" y="4475351"/>
              <a:ext cx="40554" cy="3850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5858" y="0"/>
                  </a:moveTo>
                  <a:lnTo>
                    <a:pt x="0" y="16128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8" name="Google Shape;1288;p8"/>
            <p:cNvSpPr/>
            <p:nvPr/>
          </p:nvSpPr>
          <p:spPr>
            <a:xfrm>
              <a:off x="8957604" y="4414241"/>
              <a:ext cx="40554" cy="3850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5858" y="0"/>
                  </a:moveTo>
                  <a:lnTo>
                    <a:pt x="0" y="16128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9" name="Google Shape;1289;p8"/>
            <p:cNvSpPr/>
            <p:nvPr/>
          </p:nvSpPr>
          <p:spPr>
            <a:xfrm>
              <a:off x="8940658" y="4353131"/>
              <a:ext cx="40014" cy="3850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5785" y="0"/>
                  </a:moveTo>
                  <a:lnTo>
                    <a:pt x="0" y="16128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0" name="Google Shape;1290;p8"/>
            <p:cNvSpPr/>
            <p:nvPr/>
          </p:nvSpPr>
          <p:spPr>
            <a:xfrm>
              <a:off x="8923197" y="4292021"/>
              <a:ext cx="40554" cy="3850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5858" y="0"/>
                  </a:moveTo>
                  <a:lnTo>
                    <a:pt x="0" y="16128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1" name="Google Shape;1291;p8"/>
            <p:cNvSpPr/>
            <p:nvPr/>
          </p:nvSpPr>
          <p:spPr>
            <a:xfrm>
              <a:off x="8906250" y="4230911"/>
              <a:ext cx="40554" cy="3850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5858" y="0"/>
                  </a:moveTo>
                  <a:lnTo>
                    <a:pt x="0" y="16128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2" name="Google Shape;1292;p8"/>
            <p:cNvSpPr/>
            <p:nvPr/>
          </p:nvSpPr>
          <p:spPr>
            <a:xfrm>
              <a:off x="8889304" y="4169801"/>
              <a:ext cx="40014" cy="3850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5785" y="0"/>
                  </a:moveTo>
                  <a:lnTo>
                    <a:pt x="0" y="16128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3" name="Google Shape;1293;p8"/>
            <p:cNvSpPr/>
            <p:nvPr/>
          </p:nvSpPr>
          <p:spPr>
            <a:xfrm>
              <a:off x="8872356" y="4108691"/>
              <a:ext cx="40014" cy="3850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5785" y="0"/>
                  </a:moveTo>
                  <a:lnTo>
                    <a:pt x="0" y="16128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4" name="Google Shape;1294;p8"/>
            <p:cNvSpPr/>
            <p:nvPr/>
          </p:nvSpPr>
          <p:spPr>
            <a:xfrm>
              <a:off x="8854896" y="4047581"/>
              <a:ext cx="40554" cy="3850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5858" y="0"/>
                  </a:moveTo>
                  <a:lnTo>
                    <a:pt x="0" y="16128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5" name="Google Shape;1295;p8"/>
            <p:cNvSpPr/>
            <p:nvPr/>
          </p:nvSpPr>
          <p:spPr>
            <a:xfrm>
              <a:off x="8837950" y="3986472"/>
              <a:ext cx="40554" cy="3850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5858" y="0"/>
                  </a:moveTo>
                  <a:lnTo>
                    <a:pt x="0" y="16128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6" name="Google Shape;1296;p8"/>
            <p:cNvSpPr/>
            <p:nvPr/>
          </p:nvSpPr>
          <p:spPr>
            <a:xfrm>
              <a:off x="9031553" y="4459432"/>
              <a:ext cx="40014" cy="3850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5785" y="0"/>
                  </a:moveTo>
                  <a:lnTo>
                    <a:pt x="0" y="16128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7" name="Google Shape;1297;p8"/>
            <p:cNvSpPr/>
            <p:nvPr/>
          </p:nvSpPr>
          <p:spPr>
            <a:xfrm>
              <a:off x="9014607" y="4398321"/>
              <a:ext cx="40014" cy="3850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5785" y="0"/>
                  </a:moveTo>
                  <a:lnTo>
                    <a:pt x="0" y="16128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8" name="Google Shape;1298;p8"/>
            <p:cNvSpPr/>
            <p:nvPr/>
          </p:nvSpPr>
          <p:spPr>
            <a:xfrm>
              <a:off x="8997147" y="4337212"/>
              <a:ext cx="40554" cy="3850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5858" y="0"/>
                  </a:moveTo>
                  <a:lnTo>
                    <a:pt x="0" y="16128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9" name="Google Shape;1299;p8"/>
            <p:cNvSpPr/>
            <p:nvPr/>
          </p:nvSpPr>
          <p:spPr>
            <a:xfrm>
              <a:off x="8980199" y="4276101"/>
              <a:ext cx="40014" cy="3850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5785" y="0"/>
                  </a:moveTo>
                  <a:lnTo>
                    <a:pt x="0" y="16128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0" name="Google Shape;1300;p8"/>
            <p:cNvSpPr/>
            <p:nvPr/>
          </p:nvSpPr>
          <p:spPr>
            <a:xfrm>
              <a:off x="8963253" y="4214992"/>
              <a:ext cx="40014" cy="3850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5785" y="0"/>
                  </a:moveTo>
                  <a:lnTo>
                    <a:pt x="0" y="16128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1" name="Google Shape;1301;p8"/>
            <p:cNvSpPr/>
            <p:nvPr/>
          </p:nvSpPr>
          <p:spPr>
            <a:xfrm>
              <a:off x="8945793" y="4153882"/>
              <a:ext cx="40554" cy="3850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5858" y="0"/>
                  </a:moveTo>
                  <a:lnTo>
                    <a:pt x="0" y="16128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2" name="Google Shape;1302;p8"/>
            <p:cNvSpPr/>
            <p:nvPr/>
          </p:nvSpPr>
          <p:spPr>
            <a:xfrm>
              <a:off x="8928846" y="4092772"/>
              <a:ext cx="40554" cy="3850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5858" y="0"/>
                  </a:moveTo>
                  <a:lnTo>
                    <a:pt x="0" y="16128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3" name="Google Shape;1303;p8"/>
            <p:cNvSpPr/>
            <p:nvPr/>
          </p:nvSpPr>
          <p:spPr>
            <a:xfrm>
              <a:off x="8911900" y="4031663"/>
              <a:ext cx="40014" cy="3850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5785" y="0"/>
                  </a:moveTo>
                  <a:lnTo>
                    <a:pt x="0" y="16128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4" name="Google Shape;1304;p8"/>
            <p:cNvSpPr/>
            <p:nvPr/>
          </p:nvSpPr>
          <p:spPr>
            <a:xfrm>
              <a:off x="8894953" y="3970552"/>
              <a:ext cx="40014" cy="3850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5785" y="0"/>
                  </a:moveTo>
                  <a:lnTo>
                    <a:pt x="0" y="16128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5" name="Google Shape;1305;p8"/>
            <p:cNvSpPr/>
            <p:nvPr/>
          </p:nvSpPr>
          <p:spPr>
            <a:xfrm>
              <a:off x="9088042" y="4443513"/>
              <a:ext cx="40554" cy="3850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5858" y="0"/>
                  </a:moveTo>
                  <a:lnTo>
                    <a:pt x="0" y="16416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6" name="Google Shape;1306;p8"/>
            <p:cNvSpPr/>
            <p:nvPr/>
          </p:nvSpPr>
          <p:spPr>
            <a:xfrm>
              <a:off x="9071096" y="4382403"/>
              <a:ext cx="40554" cy="3850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5859" y="0"/>
                  </a:moveTo>
                  <a:lnTo>
                    <a:pt x="0" y="16416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7" name="Google Shape;1307;p8"/>
            <p:cNvSpPr/>
            <p:nvPr/>
          </p:nvSpPr>
          <p:spPr>
            <a:xfrm>
              <a:off x="9054150" y="4321292"/>
              <a:ext cx="40014" cy="3850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5785" y="0"/>
                  </a:moveTo>
                  <a:lnTo>
                    <a:pt x="0" y="16416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8" name="Google Shape;1308;p8"/>
            <p:cNvSpPr/>
            <p:nvPr/>
          </p:nvSpPr>
          <p:spPr>
            <a:xfrm>
              <a:off x="9036689" y="4260183"/>
              <a:ext cx="40554" cy="3850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5858" y="0"/>
                  </a:moveTo>
                  <a:lnTo>
                    <a:pt x="0" y="16416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9" name="Google Shape;1309;p8"/>
            <p:cNvSpPr/>
            <p:nvPr/>
          </p:nvSpPr>
          <p:spPr>
            <a:xfrm>
              <a:off x="9019743" y="4199072"/>
              <a:ext cx="40554" cy="3850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5859" y="0"/>
                  </a:moveTo>
                  <a:lnTo>
                    <a:pt x="0" y="16416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0" name="Google Shape;1310;p8"/>
            <p:cNvSpPr/>
            <p:nvPr/>
          </p:nvSpPr>
          <p:spPr>
            <a:xfrm>
              <a:off x="9002796" y="4137962"/>
              <a:ext cx="40014" cy="3850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5785" y="0"/>
                  </a:moveTo>
                  <a:lnTo>
                    <a:pt x="0" y="16416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1" name="Google Shape;1311;p8"/>
            <p:cNvSpPr/>
            <p:nvPr/>
          </p:nvSpPr>
          <p:spPr>
            <a:xfrm>
              <a:off x="8985848" y="4076853"/>
              <a:ext cx="40014" cy="3850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5785" y="0"/>
                  </a:moveTo>
                  <a:lnTo>
                    <a:pt x="0" y="16416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2" name="Google Shape;1312;p8"/>
            <p:cNvSpPr/>
            <p:nvPr/>
          </p:nvSpPr>
          <p:spPr>
            <a:xfrm>
              <a:off x="8968389" y="4015742"/>
              <a:ext cx="40554" cy="3850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5859" y="0"/>
                  </a:moveTo>
                  <a:lnTo>
                    <a:pt x="0" y="16416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3" name="Google Shape;1313;p8"/>
            <p:cNvSpPr/>
            <p:nvPr/>
          </p:nvSpPr>
          <p:spPr>
            <a:xfrm>
              <a:off x="8951442" y="3954633"/>
              <a:ext cx="40554" cy="3850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5858" y="0"/>
                  </a:moveTo>
                  <a:lnTo>
                    <a:pt x="0" y="16416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4" name="Google Shape;1314;p8"/>
            <p:cNvSpPr/>
            <p:nvPr/>
          </p:nvSpPr>
          <p:spPr>
            <a:xfrm>
              <a:off x="9145045" y="4427592"/>
              <a:ext cx="40014" cy="3850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5785" y="0"/>
                  </a:moveTo>
                  <a:lnTo>
                    <a:pt x="0" y="16416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5" name="Google Shape;1315;p8"/>
            <p:cNvSpPr/>
            <p:nvPr/>
          </p:nvSpPr>
          <p:spPr>
            <a:xfrm>
              <a:off x="9128099" y="4366483"/>
              <a:ext cx="40014" cy="3850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5785" y="0"/>
                  </a:moveTo>
                  <a:lnTo>
                    <a:pt x="0" y="16416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6" name="Google Shape;1316;p8"/>
            <p:cNvSpPr/>
            <p:nvPr/>
          </p:nvSpPr>
          <p:spPr>
            <a:xfrm>
              <a:off x="9110639" y="4305373"/>
              <a:ext cx="40554" cy="3850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5858" y="0"/>
                  </a:moveTo>
                  <a:lnTo>
                    <a:pt x="0" y="16416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7" name="Google Shape;1317;p8"/>
            <p:cNvSpPr/>
            <p:nvPr/>
          </p:nvSpPr>
          <p:spPr>
            <a:xfrm>
              <a:off x="9093691" y="4244262"/>
              <a:ext cx="40014" cy="3850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6062" y="0"/>
                  </a:moveTo>
                  <a:lnTo>
                    <a:pt x="0" y="16416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8" name="Google Shape;1318;p8"/>
            <p:cNvSpPr/>
            <p:nvPr/>
          </p:nvSpPr>
          <p:spPr>
            <a:xfrm>
              <a:off x="9076745" y="4183153"/>
              <a:ext cx="40014" cy="3850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5785" y="0"/>
                  </a:moveTo>
                  <a:lnTo>
                    <a:pt x="0" y="16416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9" name="Google Shape;1319;p8"/>
            <p:cNvSpPr/>
            <p:nvPr/>
          </p:nvSpPr>
          <p:spPr>
            <a:xfrm>
              <a:off x="9059285" y="4122042"/>
              <a:ext cx="40554" cy="3850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5858" y="0"/>
                  </a:moveTo>
                  <a:lnTo>
                    <a:pt x="0" y="16416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0" name="Google Shape;1320;p8"/>
            <p:cNvSpPr/>
            <p:nvPr/>
          </p:nvSpPr>
          <p:spPr>
            <a:xfrm>
              <a:off x="9042338" y="4060934"/>
              <a:ext cx="40554" cy="3850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5858" y="0"/>
                  </a:moveTo>
                  <a:lnTo>
                    <a:pt x="0" y="16416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1" name="Google Shape;1321;p8"/>
            <p:cNvSpPr/>
            <p:nvPr/>
          </p:nvSpPr>
          <p:spPr>
            <a:xfrm>
              <a:off x="9025392" y="3999824"/>
              <a:ext cx="40014" cy="3850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5785" y="0"/>
                  </a:moveTo>
                  <a:lnTo>
                    <a:pt x="0" y="16416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2" name="Google Shape;1322;p8"/>
            <p:cNvSpPr/>
            <p:nvPr/>
          </p:nvSpPr>
          <p:spPr>
            <a:xfrm>
              <a:off x="9008444" y="3938713"/>
              <a:ext cx="40014" cy="3850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5785" y="0"/>
                  </a:moveTo>
                  <a:lnTo>
                    <a:pt x="0" y="16416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3" name="Google Shape;1323;p8"/>
            <p:cNvSpPr/>
            <p:nvPr/>
          </p:nvSpPr>
          <p:spPr>
            <a:xfrm>
              <a:off x="9133235" y="4167233"/>
              <a:ext cx="40554" cy="3850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5858" y="0"/>
                  </a:moveTo>
                  <a:lnTo>
                    <a:pt x="0" y="16416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4" name="Google Shape;1324;p8"/>
            <p:cNvSpPr/>
            <p:nvPr/>
          </p:nvSpPr>
          <p:spPr>
            <a:xfrm>
              <a:off x="9116287" y="4106124"/>
              <a:ext cx="40014" cy="3850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5785" y="0"/>
                  </a:moveTo>
                  <a:lnTo>
                    <a:pt x="0" y="16416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5" name="Google Shape;1325;p8"/>
            <p:cNvSpPr/>
            <p:nvPr/>
          </p:nvSpPr>
          <p:spPr>
            <a:xfrm>
              <a:off x="9099341" y="4045014"/>
              <a:ext cx="40014" cy="3850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5785" y="0"/>
                  </a:moveTo>
                  <a:lnTo>
                    <a:pt x="0" y="16416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6" name="Google Shape;1326;p8"/>
            <p:cNvSpPr/>
            <p:nvPr/>
          </p:nvSpPr>
          <p:spPr>
            <a:xfrm>
              <a:off x="9081881" y="3983904"/>
              <a:ext cx="40554" cy="3850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5858" y="0"/>
                  </a:moveTo>
                  <a:lnTo>
                    <a:pt x="0" y="16416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7" name="Google Shape;1327;p8"/>
            <p:cNvSpPr/>
            <p:nvPr/>
          </p:nvSpPr>
          <p:spPr>
            <a:xfrm>
              <a:off x="9064933" y="3922794"/>
              <a:ext cx="40554" cy="3850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5858" y="0"/>
                  </a:moveTo>
                  <a:lnTo>
                    <a:pt x="0" y="16416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8" name="Google Shape;1328;p8"/>
            <p:cNvSpPr/>
            <p:nvPr/>
          </p:nvSpPr>
          <p:spPr>
            <a:xfrm>
              <a:off x="9138884" y="3967984"/>
              <a:ext cx="40014" cy="3850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5785" y="0"/>
                  </a:moveTo>
                  <a:lnTo>
                    <a:pt x="0" y="16416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9" name="Google Shape;1329;p8"/>
            <p:cNvSpPr/>
            <p:nvPr/>
          </p:nvSpPr>
          <p:spPr>
            <a:xfrm>
              <a:off x="9121936" y="3906875"/>
              <a:ext cx="40014" cy="3850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5785" y="0"/>
                  </a:moveTo>
                  <a:lnTo>
                    <a:pt x="0" y="16416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E2E4E0C-24DF-DAFC-B1DF-60585C4B4F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98C471BE-50AC-4F7A-0957-6215E6D346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EE6FB71-288C-3AE1-AD64-5CE7489D9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0ADA6-CE0C-4DB8-B4B0-97119EC599A6}" type="datetimeFigureOut">
              <a:rPr lang="fr-FR" smtClean="0"/>
              <a:t>29/08/2023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4F81338-3654-19F5-F9B5-A51AC1E1BD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49815AC-B908-0714-379E-CF92A3D715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185C-AEBF-4A24-86F2-441714FD16C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995465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D44CF85-4CA7-40CD-120C-6231D71C19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779B334-F93D-5B10-7D71-DE80355745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6C98D46-07CA-58A3-5F7C-4E765C2CB7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0ADA6-CE0C-4DB8-B4B0-97119EC599A6}" type="datetimeFigureOut">
              <a:rPr lang="fr-FR" smtClean="0"/>
              <a:t>29/08/2023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A167902-0880-656F-4512-6E2B50C220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EBBBA8E-8CA7-C72A-3819-79CC7B7471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185C-AEBF-4A24-86F2-441714FD16C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669877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3FE371A-729D-13B9-DAE9-5F5497ED15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DD279BD-AA90-9FD9-AA08-CA21E6EC30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8639D5F-A138-B566-5249-AC66F53229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0ADA6-CE0C-4DB8-B4B0-97119EC599A6}" type="datetimeFigureOut">
              <a:rPr lang="fr-FR" smtClean="0"/>
              <a:t>29/08/2023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2E74893-6967-028A-02E8-F0D68264BB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6D9EB09-B35B-A831-3E7F-6EA8638391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185C-AEBF-4A24-86F2-441714FD16C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55272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7A28981-77ED-C149-E9ED-A0394E5361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DFAF2D1-4CB7-CEEC-6F77-4D65126411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1276D3B-E92D-6B03-A6A1-D6E1C00C42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363604A-C5B0-5B09-BD6D-D1AA4A1053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0ADA6-CE0C-4DB8-B4B0-97119EC599A6}" type="datetimeFigureOut">
              <a:rPr lang="fr-FR" smtClean="0"/>
              <a:t>29/08/2023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895DD09-FA7C-8F64-1B43-F4698AD1E9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17BC03E-732E-B7C9-6DA1-2056B2760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185C-AEBF-4A24-86F2-441714FD16C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453160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887FD49-69A0-E1A0-573D-D274226DBD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34F596F-A8E5-8E9B-6D79-B83D578F2A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C20ACA1-0B7B-76AC-B425-0F681B96DF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B4F03F17-7F60-1BA7-9A32-2AE4AF66E5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EC282464-2EFF-F549-9FE0-96088A55293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E7902DBF-564D-ADB8-F739-363B518687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0ADA6-CE0C-4DB8-B4B0-97119EC599A6}" type="datetimeFigureOut">
              <a:rPr lang="fr-FR" smtClean="0"/>
              <a:t>29/08/2023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949F7B55-12A2-12CA-1D30-2A4B867668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A450CC15-7CCF-EBE6-726C-E5DCF74599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185C-AEBF-4A24-86F2-441714FD16C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8358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6A28542-F378-1F6F-973C-4C5C95E208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760FF186-120E-BF6A-7602-2F8D717627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0ADA6-CE0C-4DB8-B4B0-97119EC599A6}" type="datetimeFigureOut">
              <a:rPr lang="fr-FR" smtClean="0"/>
              <a:t>29/08/2023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B65A029-C8D9-03A1-D697-DA4E376042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9B40FE6-0DFB-03A7-8D46-CEAB27732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185C-AEBF-4A24-86F2-441714FD16C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64762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19188DB7-4FD7-C6C0-27E3-3ADE297ED5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0ADA6-CE0C-4DB8-B4B0-97119EC599A6}" type="datetimeFigureOut">
              <a:rPr lang="fr-FR" smtClean="0"/>
              <a:t>29/08/2023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7C49B02-FD18-850B-5A6C-6A19CA9CE0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4BE5E11-3E2B-BBD1-7EB3-967D7CC63E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185C-AEBF-4A24-86F2-441714FD16C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284633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846F7DF-F4BF-D91F-5FBB-3A6EE99C5F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D9E5253-5DD7-6DBA-D67A-F020F5F29A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3CDC9AE-8CC6-DE7C-B303-7334A2EDF1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46FF365-4399-C788-D531-7D482D1997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0ADA6-CE0C-4DB8-B4B0-97119EC599A6}" type="datetimeFigureOut">
              <a:rPr lang="fr-FR" smtClean="0"/>
              <a:t>29/08/2023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538B015-4BEA-9848-1BB1-FB8DC8B986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4EC20FE-747A-4D76-580F-18F71FE475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185C-AEBF-4A24-86F2-441714FD16C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89035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6D60927-735B-8B11-89CD-57A58BB1A1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D17C6485-17CF-2194-A7E8-E88B1E68F8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D2F97BB-4141-500C-8C9B-8E78713396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8420CE0-A8A8-E95B-6EF1-83FAFE6F50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0ADA6-CE0C-4DB8-B4B0-97119EC599A6}" type="datetimeFigureOut">
              <a:rPr lang="fr-FR" smtClean="0"/>
              <a:t>29/08/2023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3EC52FF-EB7B-26A6-7E4D-02BAE987BB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3FFA727-6688-5957-673F-0236721B79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185C-AEBF-4A24-86F2-441714FD16C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9045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 preserve="1">
  <p:cSld name="1_Title"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476" y="734377"/>
            <a:ext cx="4825818" cy="431146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1315"/>
                </a:moveTo>
                <a:lnTo>
                  <a:pt x="0" y="21600"/>
                </a:lnTo>
                <a:lnTo>
                  <a:pt x="17128" y="17544"/>
                </a:lnTo>
                <a:lnTo>
                  <a:pt x="20654" y="11770"/>
                </a:lnTo>
                <a:lnTo>
                  <a:pt x="18530" y="14144"/>
                </a:lnTo>
                <a:lnTo>
                  <a:pt x="21600" y="8115"/>
                </a:lnTo>
                <a:lnTo>
                  <a:pt x="9944" y="0"/>
                </a:lnTo>
                <a:close/>
              </a:path>
            </a:pathLst>
          </a:custGeom>
          <a:gradFill>
            <a:gsLst>
              <a:gs pos="0">
                <a:srgbClr val="FF6146">
                  <a:alpha val="80392"/>
                  <a:alpha val="62010"/>
                </a:srgbClr>
              </a:gs>
              <a:gs pos="100000">
                <a:srgbClr val="FFC801">
                  <a:alpha val="77647"/>
                  <a:alpha val="6201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1;p2"/>
          <p:cNvSpPr/>
          <p:nvPr/>
        </p:nvSpPr>
        <p:spPr>
          <a:xfrm>
            <a:off x="-1" y="10000"/>
            <a:ext cx="844398" cy="513351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21600"/>
                </a:move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2;p2"/>
          <p:cNvSpPr/>
          <p:nvPr/>
        </p:nvSpPr>
        <p:spPr>
          <a:xfrm>
            <a:off x="-1" y="712470"/>
            <a:ext cx="4584384" cy="386764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0" y="3508"/>
                </a:lnTo>
                <a:lnTo>
                  <a:pt x="6395" y="0"/>
                </a:lnTo>
                <a:lnTo>
                  <a:pt x="21600" y="6993"/>
                </a:lnTo>
                <a:lnTo>
                  <a:pt x="17689" y="19398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3;p2"/>
          <p:cNvSpPr/>
          <p:nvPr/>
        </p:nvSpPr>
        <p:spPr>
          <a:xfrm>
            <a:off x="7592854" y="0"/>
            <a:ext cx="1551150" cy="929664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0"/>
                </a:moveTo>
                <a:lnTo>
                  <a:pt x="21600" y="21600"/>
                </a:lnTo>
                <a:lnTo>
                  <a:pt x="5677" y="13378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9499931" scaled="0"/>
          </a:gra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4;p2"/>
          <p:cNvSpPr/>
          <p:nvPr/>
        </p:nvSpPr>
        <p:spPr>
          <a:xfrm>
            <a:off x="7155666" y="4163377"/>
            <a:ext cx="1699758" cy="98010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6101" y="21600"/>
                </a:lnTo>
                <a:lnTo>
                  <a:pt x="2160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9499931" scaled="0"/>
          </a:gra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15;p2"/>
          <p:cNvSpPr/>
          <p:nvPr/>
        </p:nvSpPr>
        <p:spPr>
          <a:xfrm>
            <a:off x="7635726" y="4243388"/>
            <a:ext cx="1508274" cy="90012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21600"/>
                </a:moveTo>
                <a:lnTo>
                  <a:pt x="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0B0D18">
              <a:alpha val="62010"/>
            </a:srgbClr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16;p2"/>
          <p:cNvSpPr/>
          <p:nvPr/>
        </p:nvSpPr>
        <p:spPr>
          <a:xfrm>
            <a:off x="-2" y="4048124"/>
            <a:ext cx="1107756" cy="78343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0234"/>
                </a:moveTo>
                <a:lnTo>
                  <a:pt x="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2"/>
          <p:cNvSpPr/>
          <p:nvPr/>
        </p:nvSpPr>
        <p:spPr>
          <a:xfrm>
            <a:off x="-2" y="4342923"/>
            <a:ext cx="1047276" cy="75249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19563"/>
                </a:moveTo>
                <a:lnTo>
                  <a:pt x="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8;p2"/>
          <p:cNvSpPr/>
          <p:nvPr/>
        </p:nvSpPr>
        <p:spPr>
          <a:xfrm>
            <a:off x="-1" y="3853337"/>
            <a:ext cx="1089180" cy="79153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19131"/>
                </a:moveTo>
                <a:lnTo>
                  <a:pt x="0" y="21600"/>
                </a:lnTo>
                <a:lnTo>
                  <a:pt x="2160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9499931" scaled="0"/>
          </a:gra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9;p2"/>
          <p:cNvSpPr/>
          <p:nvPr/>
        </p:nvSpPr>
        <p:spPr>
          <a:xfrm>
            <a:off x="475" y="3951921"/>
            <a:ext cx="816318" cy="58530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0"/>
                </a:moveTo>
                <a:lnTo>
                  <a:pt x="0" y="18911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2"/>
          <p:cNvSpPr/>
          <p:nvPr/>
        </p:nvSpPr>
        <p:spPr>
          <a:xfrm>
            <a:off x="-1" y="4626292"/>
            <a:ext cx="333828" cy="25099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17829"/>
                </a:moveTo>
                <a:lnTo>
                  <a:pt x="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21;p2"/>
          <p:cNvSpPr/>
          <p:nvPr/>
        </p:nvSpPr>
        <p:spPr>
          <a:xfrm>
            <a:off x="188593" y="4570094"/>
            <a:ext cx="868698" cy="57342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995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Google Shape;22;p2"/>
          <p:cNvSpPr/>
          <p:nvPr/>
        </p:nvSpPr>
        <p:spPr>
          <a:xfrm>
            <a:off x="293845" y="4740592"/>
            <a:ext cx="611010" cy="402894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0"/>
                </a:moveTo>
                <a:lnTo>
                  <a:pt x="0" y="21600"/>
                </a:lnTo>
                <a:lnTo>
                  <a:pt x="1532" y="2160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" name="Google Shape;23;p2"/>
          <p:cNvSpPr/>
          <p:nvPr/>
        </p:nvSpPr>
        <p:spPr>
          <a:xfrm>
            <a:off x="43813" y="4886800"/>
            <a:ext cx="445284" cy="25671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6099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24;p2"/>
          <p:cNvSpPr/>
          <p:nvPr/>
        </p:nvSpPr>
        <p:spPr>
          <a:xfrm>
            <a:off x="-2" y="3945254"/>
            <a:ext cx="1460160" cy="102681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0458"/>
                </a:moveTo>
                <a:lnTo>
                  <a:pt x="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Google Shape;25;p2"/>
          <p:cNvSpPr/>
          <p:nvPr/>
        </p:nvSpPr>
        <p:spPr>
          <a:xfrm>
            <a:off x="8547257" y="-2"/>
            <a:ext cx="561492" cy="35526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0"/>
                </a:lnTo>
                <a:lnTo>
                  <a:pt x="19182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26;p2"/>
          <p:cNvSpPr/>
          <p:nvPr/>
        </p:nvSpPr>
        <p:spPr>
          <a:xfrm>
            <a:off x="7209472" y="-2"/>
            <a:ext cx="1714014" cy="112060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0"/>
                </a:lnTo>
                <a:lnTo>
                  <a:pt x="20448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27;p2"/>
          <p:cNvSpPr/>
          <p:nvPr/>
        </p:nvSpPr>
        <p:spPr>
          <a:xfrm>
            <a:off x="7199947" y="-1"/>
            <a:ext cx="782460" cy="45484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6262" y="0"/>
                </a:moveTo>
                <a:lnTo>
                  <a:pt x="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p2"/>
          <p:cNvSpPr/>
          <p:nvPr/>
        </p:nvSpPr>
        <p:spPr>
          <a:xfrm>
            <a:off x="8238172" y="65244"/>
            <a:ext cx="905850" cy="63768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1920"/>
                </a:moveTo>
                <a:lnTo>
                  <a:pt x="21600" y="0"/>
                </a:lnTo>
                <a:lnTo>
                  <a:pt x="0" y="2160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Google Shape;29;p2"/>
          <p:cNvSpPr/>
          <p:nvPr/>
        </p:nvSpPr>
        <p:spPr>
          <a:xfrm>
            <a:off x="7732870" y="-1"/>
            <a:ext cx="1080594" cy="68104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0"/>
                </a:moveTo>
                <a:lnTo>
                  <a:pt x="19030" y="0"/>
                </a:lnTo>
                <a:lnTo>
                  <a:pt x="0" y="2160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" name="Google Shape;30;p2"/>
          <p:cNvSpPr/>
          <p:nvPr/>
        </p:nvSpPr>
        <p:spPr>
          <a:xfrm>
            <a:off x="8116251" y="234313"/>
            <a:ext cx="1027728" cy="73153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2377"/>
                </a:lnTo>
                <a:lnTo>
                  <a:pt x="2160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" name="Google Shape;31;p2"/>
          <p:cNvSpPr/>
          <p:nvPr/>
        </p:nvSpPr>
        <p:spPr>
          <a:xfrm>
            <a:off x="8783001" y="741520"/>
            <a:ext cx="360990" cy="25147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1514"/>
                </a:moveTo>
                <a:lnTo>
                  <a:pt x="21600" y="0"/>
                </a:lnTo>
                <a:lnTo>
                  <a:pt x="0" y="2160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" name="Google Shape;32;p2"/>
          <p:cNvSpPr/>
          <p:nvPr/>
        </p:nvSpPr>
        <p:spPr>
          <a:xfrm>
            <a:off x="7926228" y="-1"/>
            <a:ext cx="173826" cy="11286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0"/>
                </a:lnTo>
                <a:lnTo>
                  <a:pt x="20061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Google Shape;33;p2"/>
          <p:cNvSpPr/>
          <p:nvPr/>
        </p:nvSpPr>
        <p:spPr>
          <a:xfrm>
            <a:off x="7222331" y="-2"/>
            <a:ext cx="1309662" cy="84915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0"/>
                </a:lnTo>
                <a:lnTo>
                  <a:pt x="2009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34;p2"/>
          <p:cNvSpPr/>
          <p:nvPr/>
        </p:nvSpPr>
        <p:spPr>
          <a:xfrm>
            <a:off x="7729537" y="-2"/>
            <a:ext cx="507222" cy="32815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0"/>
                </a:lnTo>
                <a:lnTo>
                  <a:pt x="20586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5" name="Google Shape;35;p2"/>
          <p:cNvGrpSpPr/>
          <p:nvPr/>
        </p:nvGrpSpPr>
        <p:grpSpPr>
          <a:xfrm>
            <a:off x="6677976" y="4591049"/>
            <a:ext cx="872008" cy="585306"/>
            <a:chOff x="6677976" y="4591049"/>
            <a:chExt cx="872008" cy="585306"/>
          </a:xfrm>
        </p:grpSpPr>
        <p:sp>
          <p:nvSpPr>
            <p:cNvPr id="36" name="Google Shape;36;p2"/>
            <p:cNvSpPr/>
            <p:nvPr/>
          </p:nvSpPr>
          <p:spPr>
            <a:xfrm>
              <a:off x="6780370" y="5103494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6746556" y="5048725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6712267" y="4994433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6677976" y="4939664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6865143" y="5125879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6831329" y="5071586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309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6797038" y="5017294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6762749" y="4962525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6728935" y="4908232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309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6916101" y="5094445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309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6881812" y="5039677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6847522" y="4985385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6813231" y="4931092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6779418" y="4876324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7000874" y="5117306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309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6966584" y="5062538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6932293" y="5008244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6898004" y="4953475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6864190" y="4899183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309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6829900" y="4844891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7085647" y="5139689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309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7051356" y="5085397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7017067" y="5031105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6982776" y="4976336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6948962" y="4922044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309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6914673" y="4867275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6880382" y="4812982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7136129" y="5108257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7101838" y="5053488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7067549" y="4999195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7033735" y="4944904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309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6999445" y="4890135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6965155" y="4835842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6930865" y="4781074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7220901" y="5130641"/>
              <a:ext cx="41904" cy="3715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309" y="0"/>
                  </a:moveTo>
                  <a:lnTo>
                    <a:pt x="0" y="21600"/>
                  </a:lnTo>
                  <a:lnTo>
                    <a:pt x="21600" y="2021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7186612" y="5076349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7152322" y="5022056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7118507" y="4967288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309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7084218" y="4912994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7049928" y="4858702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7015637" y="4803934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6981824" y="4749641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309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7271384" y="5099208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7237093" y="5044916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7202804" y="4990147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7168990" y="4935855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7134700" y="4881086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7100410" y="4826794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7066597" y="4772501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309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7032306" y="4717732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7356156" y="5122069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7321867" y="5067300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7287576" y="5013007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7253762" y="4958714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309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7219473" y="4903945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7185182" y="4849653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7151368" y="4794884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309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7117079" y="4740593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7082788" y="4686299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7406638" y="5090160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7372349" y="5035867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7338535" y="4981099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309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7304245" y="4926806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7269955" y="4872513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7235665" y="4817744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7201851" y="4763452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7167562" y="4708683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7133272" y="4654390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7457122" y="5058250"/>
              <a:ext cx="41904" cy="3715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21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7423307" y="5003958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309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7389018" y="4949666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7354728" y="4894898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7320437" y="4840605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7286624" y="4786313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309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7252334" y="4731544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7218043" y="4677250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7184230" y="4622481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309" y="0"/>
                  </a:moveTo>
                  <a:lnTo>
                    <a:pt x="0" y="21600"/>
                  </a:lnTo>
                  <a:lnTo>
                    <a:pt x="21600" y="2047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7508080" y="5026819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309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7473791" y="4972525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7439500" y="4917757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7405210" y="4863465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7371397" y="4808696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309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7337106" y="4754403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7302817" y="4700111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7268526" y="4645342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7234712" y="4591049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2" name="Google Shape;122;p2"/>
          <p:cNvGrpSpPr/>
          <p:nvPr/>
        </p:nvGrpSpPr>
        <p:grpSpPr>
          <a:xfrm>
            <a:off x="-45720" y="1170144"/>
            <a:ext cx="864886" cy="1040119"/>
            <a:chOff x="-45720" y="1170144"/>
            <a:chExt cx="864886" cy="1040119"/>
          </a:xfrm>
        </p:grpSpPr>
        <p:sp>
          <p:nvSpPr>
            <p:cNvPr id="123" name="Google Shape;123;p2"/>
            <p:cNvSpPr/>
            <p:nvPr/>
          </p:nvSpPr>
          <p:spPr>
            <a:xfrm>
              <a:off x="483394" y="1170144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518160" y="1249678"/>
              <a:ext cx="56214" cy="4951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603" y="21600"/>
                  </a:moveTo>
                  <a:lnTo>
                    <a:pt x="21600" y="20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553402" y="1328736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588169" y="1407793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622935" y="1486851"/>
              <a:ext cx="56700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531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658177" y="1566384"/>
              <a:ext cx="56214" cy="4951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692944" y="1645442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728186" y="1724500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762952" y="1803557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410050" y="1202530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444818" y="1282063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479583" y="1361120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603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514825" y="1440178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549593" y="1519236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584358" y="1598770"/>
              <a:ext cx="56700" cy="4951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531" y="21600"/>
                  </a:moveTo>
                  <a:lnTo>
                    <a:pt x="21600" y="20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619601" y="1677826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654367" y="1756884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689610" y="1835942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336232" y="1235390"/>
              <a:ext cx="56214" cy="4951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603" y="21600"/>
                  </a:moveTo>
                  <a:lnTo>
                    <a:pt x="21600" y="20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371475" y="1314448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406241" y="1393506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441007" y="1472563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603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476250" y="1552096"/>
              <a:ext cx="56214" cy="4951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511016" y="1631155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545782" y="1710212"/>
              <a:ext cx="56700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531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581025" y="1789270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615791" y="1868326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262890" y="1267776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297656" y="1346833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603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332899" y="1425890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367664" y="1504948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402431" y="1584482"/>
              <a:ext cx="56214" cy="4951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603" y="21600"/>
                  </a:moveTo>
                  <a:lnTo>
                    <a:pt x="21600" y="20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" name="Google Shape;155;p2"/>
            <p:cNvSpPr/>
            <p:nvPr/>
          </p:nvSpPr>
          <p:spPr>
            <a:xfrm>
              <a:off x="437674" y="1663539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472439" y="1742596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507206" y="1821655"/>
              <a:ext cx="56700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531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542449" y="1901188"/>
              <a:ext cx="56214" cy="4951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189547" y="1300161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" name="Google Shape;160;p2"/>
            <p:cNvSpPr/>
            <p:nvPr/>
          </p:nvSpPr>
          <p:spPr>
            <a:xfrm>
              <a:off x="224313" y="1379218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" name="Google Shape;161;p2"/>
            <p:cNvSpPr/>
            <p:nvPr/>
          </p:nvSpPr>
          <p:spPr>
            <a:xfrm>
              <a:off x="259080" y="1458276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603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" name="Google Shape;162;p2"/>
            <p:cNvSpPr/>
            <p:nvPr/>
          </p:nvSpPr>
          <p:spPr>
            <a:xfrm>
              <a:off x="294322" y="1537809"/>
              <a:ext cx="56214" cy="4951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" name="Google Shape;163;p2"/>
            <p:cNvSpPr/>
            <p:nvPr/>
          </p:nvSpPr>
          <p:spPr>
            <a:xfrm>
              <a:off x="329088" y="1616867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" name="Google Shape;164;p2"/>
            <p:cNvSpPr/>
            <p:nvPr/>
          </p:nvSpPr>
          <p:spPr>
            <a:xfrm>
              <a:off x="363855" y="1695925"/>
              <a:ext cx="56700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531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" name="Google Shape;165;p2"/>
            <p:cNvSpPr/>
            <p:nvPr/>
          </p:nvSpPr>
          <p:spPr>
            <a:xfrm>
              <a:off x="399097" y="1774982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433863" y="1854039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" name="Google Shape;167;p2"/>
            <p:cNvSpPr/>
            <p:nvPr/>
          </p:nvSpPr>
          <p:spPr>
            <a:xfrm>
              <a:off x="468630" y="1933573"/>
              <a:ext cx="56700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531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" name="Google Shape;168;p2"/>
            <p:cNvSpPr/>
            <p:nvPr/>
          </p:nvSpPr>
          <p:spPr>
            <a:xfrm>
              <a:off x="115728" y="1332545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" name="Google Shape;169;p2"/>
            <p:cNvSpPr/>
            <p:nvPr/>
          </p:nvSpPr>
          <p:spPr>
            <a:xfrm>
              <a:off x="150971" y="1411603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" name="Google Shape;170;p2"/>
            <p:cNvSpPr/>
            <p:nvPr/>
          </p:nvSpPr>
          <p:spPr>
            <a:xfrm>
              <a:off x="185738" y="1490661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" name="Google Shape;171;p2"/>
            <p:cNvSpPr/>
            <p:nvPr/>
          </p:nvSpPr>
          <p:spPr>
            <a:xfrm>
              <a:off x="220503" y="1570195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603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" name="Google Shape;172;p2"/>
            <p:cNvSpPr/>
            <p:nvPr/>
          </p:nvSpPr>
          <p:spPr>
            <a:xfrm>
              <a:off x="255746" y="1649251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" name="Google Shape;173;p2"/>
            <p:cNvSpPr/>
            <p:nvPr/>
          </p:nvSpPr>
          <p:spPr>
            <a:xfrm>
              <a:off x="290513" y="1728309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" name="Google Shape;174;p2"/>
            <p:cNvSpPr/>
            <p:nvPr/>
          </p:nvSpPr>
          <p:spPr>
            <a:xfrm>
              <a:off x="325279" y="1807367"/>
              <a:ext cx="56700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531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" name="Google Shape;175;p2"/>
            <p:cNvSpPr/>
            <p:nvPr/>
          </p:nvSpPr>
          <p:spPr>
            <a:xfrm>
              <a:off x="360521" y="1886901"/>
              <a:ext cx="56214" cy="4951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" name="Google Shape;176;p2"/>
            <p:cNvSpPr/>
            <p:nvPr/>
          </p:nvSpPr>
          <p:spPr>
            <a:xfrm>
              <a:off x="395288" y="1965958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" name="Google Shape;177;p2"/>
            <p:cNvSpPr/>
            <p:nvPr/>
          </p:nvSpPr>
          <p:spPr>
            <a:xfrm>
              <a:off x="42386" y="1364931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" name="Google Shape;178;p2"/>
            <p:cNvSpPr/>
            <p:nvPr/>
          </p:nvSpPr>
          <p:spPr>
            <a:xfrm>
              <a:off x="77153" y="1443988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" name="Google Shape;179;p2"/>
            <p:cNvSpPr/>
            <p:nvPr/>
          </p:nvSpPr>
          <p:spPr>
            <a:xfrm>
              <a:off x="112395" y="1523521"/>
              <a:ext cx="56214" cy="4951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" name="Google Shape;180;p2"/>
            <p:cNvSpPr/>
            <p:nvPr/>
          </p:nvSpPr>
          <p:spPr>
            <a:xfrm>
              <a:off x="147161" y="1602580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" name="Google Shape;181;p2"/>
            <p:cNvSpPr/>
            <p:nvPr/>
          </p:nvSpPr>
          <p:spPr>
            <a:xfrm>
              <a:off x="181928" y="1681637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603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" name="Google Shape;182;p2"/>
            <p:cNvSpPr/>
            <p:nvPr/>
          </p:nvSpPr>
          <p:spPr>
            <a:xfrm>
              <a:off x="217169" y="1760695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" name="Google Shape;183;p2"/>
            <p:cNvSpPr/>
            <p:nvPr/>
          </p:nvSpPr>
          <p:spPr>
            <a:xfrm>
              <a:off x="251936" y="1839751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" name="Google Shape;184;p2"/>
            <p:cNvSpPr/>
            <p:nvPr/>
          </p:nvSpPr>
          <p:spPr>
            <a:xfrm>
              <a:off x="286702" y="1919286"/>
              <a:ext cx="56700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531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" name="Google Shape;185;p2"/>
            <p:cNvSpPr/>
            <p:nvPr/>
          </p:nvSpPr>
          <p:spPr>
            <a:xfrm>
              <a:off x="321944" y="1998344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" name="Google Shape;186;p2"/>
            <p:cNvSpPr/>
            <p:nvPr/>
          </p:nvSpPr>
          <p:spPr>
            <a:xfrm>
              <a:off x="-31432" y="1397315"/>
              <a:ext cx="56700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531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" name="Google Shape;187;p2"/>
            <p:cNvSpPr/>
            <p:nvPr/>
          </p:nvSpPr>
          <p:spPr>
            <a:xfrm>
              <a:off x="3810" y="1476373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" name="Google Shape;188;p2"/>
            <p:cNvSpPr/>
            <p:nvPr/>
          </p:nvSpPr>
          <p:spPr>
            <a:xfrm>
              <a:off x="38576" y="1555907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" name="Google Shape;189;p2"/>
            <p:cNvSpPr/>
            <p:nvPr/>
          </p:nvSpPr>
          <p:spPr>
            <a:xfrm>
              <a:off x="73819" y="1634964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0" name="Google Shape;190;p2"/>
            <p:cNvSpPr/>
            <p:nvPr/>
          </p:nvSpPr>
          <p:spPr>
            <a:xfrm>
              <a:off x="108584" y="1714021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1" name="Google Shape;191;p2"/>
            <p:cNvSpPr/>
            <p:nvPr/>
          </p:nvSpPr>
          <p:spPr>
            <a:xfrm>
              <a:off x="143351" y="1793080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603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" name="Google Shape;192;p2"/>
            <p:cNvSpPr/>
            <p:nvPr/>
          </p:nvSpPr>
          <p:spPr>
            <a:xfrm>
              <a:off x="178594" y="1872613"/>
              <a:ext cx="56214" cy="4951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" name="Google Shape;193;p2"/>
            <p:cNvSpPr/>
            <p:nvPr/>
          </p:nvSpPr>
          <p:spPr>
            <a:xfrm>
              <a:off x="213359" y="1951670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" name="Google Shape;194;p2"/>
            <p:cNvSpPr/>
            <p:nvPr/>
          </p:nvSpPr>
          <p:spPr>
            <a:xfrm>
              <a:off x="248125" y="2030728"/>
              <a:ext cx="56700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531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" name="Google Shape;195;p2"/>
            <p:cNvSpPr/>
            <p:nvPr/>
          </p:nvSpPr>
          <p:spPr>
            <a:xfrm>
              <a:off x="-34766" y="1588292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" name="Google Shape;196;p2"/>
            <p:cNvSpPr/>
            <p:nvPr/>
          </p:nvSpPr>
          <p:spPr>
            <a:xfrm>
              <a:off x="0" y="1667350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603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" name="Google Shape;197;p2"/>
            <p:cNvSpPr/>
            <p:nvPr/>
          </p:nvSpPr>
          <p:spPr>
            <a:xfrm>
              <a:off x="35243" y="1746407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" name="Google Shape;198;p2"/>
            <p:cNvSpPr/>
            <p:nvPr/>
          </p:nvSpPr>
          <p:spPr>
            <a:xfrm>
              <a:off x="70008" y="1825940"/>
              <a:ext cx="56214" cy="4951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" name="Google Shape;199;p2"/>
            <p:cNvSpPr/>
            <p:nvPr/>
          </p:nvSpPr>
          <p:spPr>
            <a:xfrm>
              <a:off x="104775" y="1904998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603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" name="Google Shape;200;p2"/>
            <p:cNvSpPr/>
            <p:nvPr/>
          </p:nvSpPr>
          <p:spPr>
            <a:xfrm>
              <a:off x="140017" y="1984056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" name="Google Shape;201;p2"/>
            <p:cNvSpPr/>
            <p:nvPr/>
          </p:nvSpPr>
          <p:spPr>
            <a:xfrm>
              <a:off x="174784" y="2063113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" name="Google Shape;202;p2"/>
            <p:cNvSpPr/>
            <p:nvPr/>
          </p:nvSpPr>
          <p:spPr>
            <a:xfrm>
              <a:off x="-38576" y="1778792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603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" name="Google Shape;203;p2"/>
            <p:cNvSpPr/>
            <p:nvPr/>
          </p:nvSpPr>
          <p:spPr>
            <a:xfrm>
              <a:off x="-3333" y="1858326"/>
              <a:ext cx="56214" cy="4951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" name="Google Shape;204;p2"/>
            <p:cNvSpPr/>
            <p:nvPr/>
          </p:nvSpPr>
          <p:spPr>
            <a:xfrm>
              <a:off x="31432" y="1937383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" name="Google Shape;205;p2"/>
            <p:cNvSpPr/>
            <p:nvPr/>
          </p:nvSpPr>
          <p:spPr>
            <a:xfrm>
              <a:off x="66198" y="2016440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603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Google Shape;206;p2"/>
            <p:cNvSpPr/>
            <p:nvPr/>
          </p:nvSpPr>
          <p:spPr>
            <a:xfrm>
              <a:off x="101441" y="2095498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" name="Google Shape;207;p2"/>
            <p:cNvSpPr/>
            <p:nvPr/>
          </p:nvSpPr>
          <p:spPr>
            <a:xfrm>
              <a:off x="-41910" y="1969769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" name="Google Shape;208;p2"/>
            <p:cNvSpPr/>
            <p:nvPr/>
          </p:nvSpPr>
          <p:spPr>
            <a:xfrm>
              <a:off x="-7144" y="2048826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" name="Google Shape;209;p2"/>
            <p:cNvSpPr/>
            <p:nvPr/>
          </p:nvSpPr>
          <p:spPr>
            <a:xfrm>
              <a:off x="27623" y="2127883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603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" name="Google Shape;210;p2"/>
            <p:cNvSpPr/>
            <p:nvPr/>
          </p:nvSpPr>
          <p:spPr>
            <a:xfrm>
              <a:off x="-45720" y="2160745"/>
              <a:ext cx="56214" cy="4951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11" name="Google Shape;211;p2"/>
          <p:cNvSpPr txBox="1">
            <a:spLocks noGrp="1"/>
          </p:cNvSpPr>
          <p:nvPr>
            <p:ph type="ctrTitle"/>
          </p:nvPr>
        </p:nvSpPr>
        <p:spPr>
          <a:xfrm>
            <a:off x="489100" y="1246350"/>
            <a:ext cx="3583800" cy="2909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22628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 preserve="1">
  <p:cSld name="1_Title"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476" y="734377"/>
            <a:ext cx="4825818" cy="431146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1315"/>
                </a:moveTo>
                <a:lnTo>
                  <a:pt x="0" y="21600"/>
                </a:lnTo>
                <a:lnTo>
                  <a:pt x="17128" y="17544"/>
                </a:lnTo>
                <a:lnTo>
                  <a:pt x="20654" y="11770"/>
                </a:lnTo>
                <a:lnTo>
                  <a:pt x="18530" y="14144"/>
                </a:lnTo>
                <a:lnTo>
                  <a:pt x="21600" y="8115"/>
                </a:lnTo>
                <a:lnTo>
                  <a:pt x="9944" y="0"/>
                </a:lnTo>
                <a:close/>
              </a:path>
            </a:pathLst>
          </a:custGeom>
          <a:gradFill>
            <a:gsLst>
              <a:gs pos="0">
                <a:srgbClr val="FF6146">
                  <a:alpha val="80392"/>
                  <a:alpha val="62010"/>
                </a:srgbClr>
              </a:gs>
              <a:gs pos="100000">
                <a:srgbClr val="FFC801">
                  <a:alpha val="77647"/>
                  <a:alpha val="6201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1;p2"/>
          <p:cNvSpPr/>
          <p:nvPr/>
        </p:nvSpPr>
        <p:spPr>
          <a:xfrm>
            <a:off x="-1" y="10000"/>
            <a:ext cx="844398" cy="513351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21600"/>
                </a:move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2;p2"/>
          <p:cNvSpPr/>
          <p:nvPr/>
        </p:nvSpPr>
        <p:spPr>
          <a:xfrm>
            <a:off x="-1" y="712470"/>
            <a:ext cx="4584384" cy="386764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0" y="3508"/>
                </a:lnTo>
                <a:lnTo>
                  <a:pt x="6395" y="0"/>
                </a:lnTo>
                <a:lnTo>
                  <a:pt x="21600" y="6993"/>
                </a:lnTo>
                <a:lnTo>
                  <a:pt x="17689" y="19398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3;p2"/>
          <p:cNvSpPr/>
          <p:nvPr/>
        </p:nvSpPr>
        <p:spPr>
          <a:xfrm>
            <a:off x="7592854" y="0"/>
            <a:ext cx="1551150" cy="929664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0"/>
                </a:moveTo>
                <a:lnTo>
                  <a:pt x="21600" y="21600"/>
                </a:lnTo>
                <a:lnTo>
                  <a:pt x="5677" y="13378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9499931" scaled="0"/>
          </a:gra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4;p2"/>
          <p:cNvSpPr/>
          <p:nvPr/>
        </p:nvSpPr>
        <p:spPr>
          <a:xfrm>
            <a:off x="7155666" y="4163377"/>
            <a:ext cx="1699758" cy="98010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6101" y="21600"/>
                </a:lnTo>
                <a:lnTo>
                  <a:pt x="2160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9499931" scaled="0"/>
          </a:gra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15;p2"/>
          <p:cNvSpPr/>
          <p:nvPr/>
        </p:nvSpPr>
        <p:spPr>
          <a:xfrm>
            <a:off x="7635726" y="4243388"/>
            <a:ext cx="1508274" cy="90012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21600"/>
                </a:moveTo>
                <a:lnTo>
                  <a:pt x="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0B0D18">
              <a:alpha val="62010"/>
            </a:srgbClr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16;p2"/>
          <p:cNvSpPr/>
          <p:nvPr/>
        </p:nvSpPr>
        <p:spPr>
          <a:xfrm>
            <a:off x="-2" y="4048124"/>
            <a:ext cx="1107756" cy="78343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0234"/>
                </a:moveTo>
                <a:lnTo>
                  <a:pt x="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2"/>
          <p:cNvSpPr/>
          <p:nvPr/>
        </p:nvSpPr>
        <p:spPr>
          <a:xfrm>
            <a:off x="-2" y="4342923"/>
            <a:ext cx="1047276" cy="75249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19563"/>
                </a:moveTo>
                <a:lnTo>
                  <a:pt x="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8;p2"/>
          <p:cNvSpPr/>
          <p:nvPr/>
        </p:nvSpPr>
        <p:spPr>
          <a:xfrm>
            <a:off x="-1" y="3853337"/>
            <a:ext cx="1089180" cy="79153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19131"/>
                </a:moveTo>
                <a:lnTo>
                  <a:pt x="0" y="21600"/>
                </a:lnTo>
                <a:lnTo>
                  <a:pt x="2160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9499931" scaled="0"/>
          </a:gra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9;p2"/>
          <p:cNvSpPr/>
          <p:nvPr/>
        </p:nvSpPr>
        <p:spPr>
          <a:xfrm>
            <a:off x="475" y="3951921"/>
            <a:ext cx="816318" cy="58530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0"/>
                </a:moveTo>
                <a:lnTo>
                  <a:pt x="0" y="18911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2"/>
          <p:cNvSpPr/>
          <p:nvPr/>
        </p:nvSpPr>
        <p:spPr>
          <a:xfrm>
            <a:off x="-1" y="4626292"/>
            <a:ext cx="333828" cy="25099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17829"/>
                </a:moveTo>
                <a:lnTo>
                  <a:pt x="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21;p2"/>
          <p:cNvSpPr/>
          <p:nvPr/>
        </p:nvSpPr>
        <p:spPr>
          <a:xfrm>
            <a:off x="188593" y="4570094"/>
            <a:ext cx="868698" cy="57342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995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Google Shape;22;p2"/>
          <p:cNvSpPr/>
          <p:nvPr/>
        </p:nvSpPr>
        <p:spPr>
          <a:xfrm>
            <a:off x="293845" y="4740592"/>
            <a:ext cx="611010" cy="402894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0"/>
                </a:moveTo>
                <a:lnTo>
                  <a:pt x="0" y="21600"/>
                </a:lnTo>
                <a:lnTo>
                  <a:pt x="1532" y="2160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" name="Google Shape;23;p2"/>
          <p:cNvSpPr/>
          <p:nvPr/>
        </p:nvSpPr>
        <p:spPr>
          <a:xfrm>
            <a:off x="43813" y="4886800"/>
            <a:ext cx="445284" cy="25671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6099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24;p2"/>
          <p:cNvSpPr/>
          <p:nvPr/>
        </p:nvSpPr>
        <p:spPr>
          <a:xfrm>
            <a:off x="-2" y="3945254"/>
            <a:ext cx="1460160" cy="102681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0458"/>
                </a:moveTo>
                <a:lnTo>
                  <a:pt x="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Google Shape;25;p2"/>
          <p:cNvSpPr/>
          <p:nvPr/>
        </p:nvSpPr>
        <p:spPr>
          <a:xfrm>
            <a:off x="8547257" y="-2"/>
            <a:ext cx="561492" cy="35526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0"/>
                </a:lnTo>
                <a:lnTo>
                  <a:pt x="19182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26;p2"/>
          <p:cNvSpPr/>
          <p:nvPr/>
        </p:nvSpPr>
        <p:spPr>
          <a:xfrm>
            <a:off x="7209472" y="-2"/>
            <a:ext cx="1714014" cy="112060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0"/>
                </a:lnTo>
                <a:lnTo>
                  <a:pt x="20448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27;p2"/>
          <p:cNvSpPr/>
          <p:nvPr/>
        </p:nvSpPr>
        <p:spPr>
          <a:xfrm>
            <a:off x="7199947" y="-1"/>
            <a:ext cx="782460" cy="45484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6262" y="0"/>
                </a:moveTo>
                <a:lnTo>
                  <a:pt x="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p2"/>
          <p:cNvSpPr/>
          <p:nvPr/>
        </p:nvSpPr>
        <p:spPr>
          <a:xfrm>
            <a:off x="8238172" y="65244"/>
            <a:ext cx="905850" cy="63768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1920"/>
                </a:moveTo>
                <a:lnTo>
                  <a:pt x="21600" y="0"/>
                </a:lnTo>
                <a:lnTo>
                  <a:pt x="0" y="2160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Google Shape;29;p2"/>
          <p:cNvSpPr/>
          <p:nvPr/>
        </p:nvSpPr>
        <p:spPr>
          <a:xfrm>
            <a:off x="7732870" y="-1"/>
            <a:ext cx="1080594" cy="68104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0"/>
                </a:moveTo>
                <a:lnTo>
                  <a:pt x="19030" y="0"/>
                </a:lnTo>
                <a:lnTo>
                  <a:pt x="0" y="2160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" name="Google Shape;30;p2"/>
          <p:cNvSpPr/>
          <p:nvPr/>
        </p:nvSpPr>
        <p:spPr>
          <a:xfrm>
            <a:off x="8116251" y="234313"/>
            <a:ext cx="1027728" cy="73153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2377"/>
                </a:lnTo>
                <a:lnTo>
                  <a:pt x="2160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" name="Google Shape;31;p2"/>
          <p:cNvSpPr/>
          <p:nvPr/>
        </p:nvSpPr>
        <p:spPr>
          <a:xfrm>
            <a:off x="8783001" y="741520"/>
            <a:ext cx="360990" cy="25147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1514"/>
                </a:moveTo>
                <a:lnTo>
                  <a:pt x="21600" y="0"/>
                </a:lnTo>
                <a:lnTo>
                  <a:pt x="0" y="2160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" name="Google Shape;32;p2"/>
          <p:cNvSpPr/>
          <p:nvPr/>
        </p:nvSpPr>
        <p:spPr>
          <a:xfrm>
            <a:off x="7926228" y="-1"/>
            <a:ext cx="173826" cy="11286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0"/>
                </a:lnTo>
                <a:lnTo>
                  <a:pt x="20061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Google Shape;33;p2"/>
          <p:cNvSpPr/>
          <p:nvPr/>
        </p:nvSpPr>
        <p:spPr>
          <a:xfrm>
            <a:off x="7222331" y="-2"/>
            <a:ext cx="1309662" cy="84915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0"/>
                </a:lnTo>
                <a:lnTo>
                  <a:pt x="2009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34;p2"/>
          <p:cNvSpPr/>
          <p:nvPr/>
        </p:nvSpPr>
        <p:spPr>
          <a:xfrm>
            <a:off x="7729537" y="-2"/>
            <a:ext cx="507222" cy="32815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0"/>
                </a:lnTo>
                <a:lnTo>
                  <a:pt x="20586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5" name="Google Shape;35;p2"/>
          <p:cNvGrpSpPr/>
          <p:nvPr/>
        </p:nvGrpSpPr>
        <p:grpSpPr>
          <a:xfrm>
            <a:off x="6677976" y="4591049"/>
            <a:ext cx="872008" cy="585306"/>
            <a:chOff x="6677976" y="4591049"/>
            <a:chExt cx="872008" cy="585306"/>
          </a:xfrm>
        </p:grpSpPr>
        <p:sp>
          <p:nvSpPr>
            <p:cNvPr id="36" name="Google Shape;36;p2"/>
            <p:cNvSpPr/>
            <p:nvPr/>
          </p:nvSpPr>
          <p:spPr>
            <a:xfrm>
              <a:off x="6780370" y="5103494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6746556" y="5048725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6712267" y="4994433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6677976" y="4939664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6865143" y="5125879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6831329" y="5071586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309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6797038" y="5017294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6762749" y="4962525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6728935" y="4908232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309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6916101" y="5094445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309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6881812" y="5039677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6847522" y="4985385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6813231" y="4931092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6779418" y="4876324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7000874" y="5117306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309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6966584" y="5062538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6932293" y="5008244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6898004" y="4953475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6864190" y="4899183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309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6829900" y="4844891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7085647" y="5139689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309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7051356" y="5085397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7017067" y="5031105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6982776" y="4976336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6948962" y="4922044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309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6914673" y="4867275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6880382" y="4812982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7136129" y="5108257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7101838" y="5053488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7067549" y="4999195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7033735" y="4944904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309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6999445" y="4890135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6965155" y="4835842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6930865" y="4781074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7220901" y="5130641"/>
              <a:ext cx="41904" cy="3715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309" y="0"/>
                  </a:moveTo>
                  <a:lnTo>
                    <a:pt x="0" y="21600"/>
                  </a:lnTo>
                  <a:lnTo>
                    <a:pt x="21600" y="2021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7186612" y="5076349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7152322" y="5022056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7118507" y="4967288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309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7084218" y="4912994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7049928" y="4858702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7015637" y="4803934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6981824" y="4749641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309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7271384" y="5099208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7237093" y="5044916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7202804" y="4990147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7168990" y="4935855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7134700" y="4881086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7100410" y="4826794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7066597" y="4772501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309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7032306" y="4717732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7356156" y="5122069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7321867" y="5067300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7287576" y="5013007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7253762" y="4958714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309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7219473" y="4903945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7185182" y="4849653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7151368" y="4794884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309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7117079" y="4740593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7082788" y="4686299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7406638" y="5090160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7372349" y="5035867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7338535" y="4981099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309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7304245" y="4926806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7269955" y="4872513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7235665" y="4817744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7201851" y="4763452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7167562" y="4708683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7133272" y="4654390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7457122" y="5058250"/>
              <a:ext cx="41904" cy="3715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21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7423307" y="5003958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309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7389018" y="4949666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7354728" y="4894898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7320437" y="4840605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7286624" y="4786313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309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7252334" y="4731544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7218043" y="4677250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7184230" y="4622481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309" y="0"/>
                  </a:moveTo>
                  <a:lnTo>
                    <a:pt x="0" y="21600"/>
                  </a:lnTo>
                  <a:lnTo>
                    <a:pt x="21600" y="2047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7508080" y="5026819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309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7473791" y="4972525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7439500" y="4917757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7405210" y="4863465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7371397" y="4808696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309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7337106" y="4754403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7302817" y="4700111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7268526" y="4645342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7234712" y="4591049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2" name="Google Shape;122;p2"/>
          <p:cNvGrpSpPr/>
          <p:nvPr/>
        </p:nvGrpSpPr>
        <p:grpSpPr>
          <a:xfrm>
            <a:off x="-45720" y="1170144"/>
            <a:ext cx="864886" cy="1040119"/>
            <a:chOff x="-45720" y="1170144"/>
            <a:chExt cx="864886" cy="1040119"/>
          </a:xfrm>
        </p:grpSpPr>
        <p:sp>
          <p:nvSpPr>
            <p:cNvPr id="123" name="Google Shape;123;p2"/>
            <p:cNvSpPr/>
            <p:nvPr/>
          </p:nvSpPr>
          <p:spPr>
            <a:xfrm>
              <a:off x="483394" y="1170144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518160" y="1249678"/>
              <a:ext cx="56214" cy="4951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603" y="21600"/>
                  </a:moveTo>
                  <a:lnTo>
                    <a:pt x="21600" y="20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553402" y="1328736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588169" y="1407793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622935" y="1486851"/>
              <a:ext cx="56700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531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658177" y="1566384"/>
              <a:ext cx="56214" cy="4951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692944" y="1645442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728186" y="1724500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762952" y="1803557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410050" y="1202530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444818" y="1282063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479583" y="1361120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603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514825" y="1440178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549593" y="1519236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584358" y="1598770"/>
              <a:ext cx="56700" cy="4951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531" y="21600"/>
                  </a:moveTo>
                  <a:lnTo>
                    <a:pt x="21600" y="20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619601" y="1677826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654367" y="1756884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689610" y="1835942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336232" y="1235390"/>
              <a:ext cx="56214" cy="4951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603" y="21600"/>
                  </a:moveTo>
                  <a:lnTo>
                    <a:pt x="21600" y="20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371475" y="1314448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406241" y="1393506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441007" y="1472563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603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476250" y="1552096"/>
              <a:ext cx="56214" cy="4951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511016" y="1631155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545782" y="1710212"/>
              <a:ext cx="56700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531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581025" y="1789270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615791" y="1868326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262890" y="1267776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297656" y="1346833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603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332899" y="1425890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367664" y="1504948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402431" y="1584482"/>
              <a:ext cx="56214" cy="4951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603" y="21600"/>
                  </a:moveTo>
                  <a:lnTo>
                    <a:pt x="21600" y="20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" name="Google Shape;155;p2"/>
            <p:cNvSpPr/>
            <p:nvPr/>
          </p:nvSpPr>
          <p:spPr>
            <a:xfrm>
              <a:off x="437674" y="1663539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472439" y="1742596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507206" y="1821655"/>
              <a:ext cx="56700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531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542449" y="1901188"/>
              <a:ext cx="56214" cy="4951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189547" y="1300161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" name="Google Shape;160;p2"/>
            <p:cNvSpPr/>
            <p:nvPr/>
          </p:nvSpPr>
          <p:spPr>
            <a:xfrm>
              <a:off x="224313" y="1379218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" name="Google Shape;161;p2"/>
            <p:cNvSpPr/>
            <p:nvPr/>
          </p:nvSpPr>
          <p:spPr>
            <a:xfrm>
              <a:off x="259080" y="1458276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603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" name="Google Shape;162;p2"/>
            <p:cNvSpPr/>
            <p:nvPr/>
          </p:nvSpPr>
          <p:spPr>
            <a:xfrm>
              <a:off x="294322" y="1537809"/>
              <a:ext cx="56214" cy="4951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" name="Google Shape;163;p2"/>
            <p:cNvSpPr/>
            <p:nvPr/>
          </p:nvSpPr>
          <p:spPr>
            <a:xfrm>
              <a:off x="329088" y="1616867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" name="Google Shape;164;p2"/>
            <p:cNvSpPr/>
            <p:nvPr/>
          </p:nvSpPr>
          <p:spPr>
            <a:xfrm>
              <a:off x="363855" y="1695925"/>
              <a:ext cx="56700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531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" name="Google Shape;165;p2"/>
            <p:cNvSpPr/>
            <p:nvPr/>
          </p:nvSpPr>
          <p:spPr>
            <a:xfrm>
              <a:off x="399097" y="1774982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433863" y="1854039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" name="Google Shape;167;p2"/>
            <p:cNvSpPr/>
            <p:nvPr/>
          </p:nvSpPr>
          <p:spPr>
            <a:xfrm>
              <a:off x="468630" y="1933573"/>
              <a:ext cx="56700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531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" name="Google Shape;168;p2"/>
            <p:cNvSpPr/>
            <p:nvPr/>
          </p:nvSpPr>
          <p:spPr>
            <a:xfrm>
              <a:off x="115728" y="1332545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" name="Google Shape;169;p2"/>
            <p:cNvSpPr/>
            <p:nvPr/>
          </p:nvSpPr>
          <p:spPr>
            <a:xfrm>
              <a:off x="150971" y="1411603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" name="Google Shape;170;p2"/>
            <p:cNvSpPr/>
            <p:nvPr/>
          </p:nvSpPr>
          <p:spPr>
            <a:xfrm>
              <a:off x="185738" y="1490661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" name="Google Shape;171;p2"/>
            <p:cNvSpPr/>
            <p:nvPr/>
          </p:nvSpPr>
          <p:spPr>
            <a:xfrm>
              <a:off x="220503" y="1570195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603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" name="Google Shape;172;p2"/>
            <p:cNvSpPr/>
            <p:nvPr/>
          </p:nvSpPr>
          <p:spPr>
            <a:xfrm>
              <a:off x="255746" y="1649251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" name="Google Shape;173;p2"/>
            <p:cNvSpPr/>
            <p:nvPr/>
          </p:nvSpPr>
          <p:spPr>
            <a:xfrm>
              <a:off x="290513" y="1728309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" name="Google Shape;174;p2"/>
            <p:cNvSpPr/>
            <p:nvPr/>
          </p:nvSpPr>
          <p:spPr>
            <a:xfrm>
              <a:off x="325279" y="1807367"/>
              <a:ext cx="56700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531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" name="Google Shape;175;p2"/>
            <p:cNvSpPr/>
            <p:nvPr/>
          </p:nvSpPr>
          <p:spPr>
            <a:xfrm>
              <a:off x="360521" y="1886901"/>
              <a:ext cx="56214" cy="4951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" name="Google Shape;176;p2"/>
            <p:cNvSpPr/>
            <p:nvPr/>
          </p:nvSpPr>
          <p:spPr>
            <a:xfrm>
              <a:off x="395288" y="1965958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" name="Google Shape;177;p2"/>
            <p:cNvSpPr/>
            <p:nvPr/>
          </p:nvSpPr>
          <p:spPr>
            <a:xfrm>
              <a:off x="42386" y="1364931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" name="Google Shape;178;p2"/>
            <p:cNvSpPr/>
            <p:nvPr/>
          </p:nvSpPr>
          <p:spPr>
            <a:xfrm>
              <a:off x="77153" y="1443988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" name="Google Shape;179;p2"/>
            <p:cNvSpPr/>
            <p:nvPr/>
          </p:nvSpPr>
          <p:spPr>
            <a:xfrm>
              <a:off x="112395" y="1523521"/>
              <a:ext cx="56214" cy="4951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" name="Google Shape;180;p2"/>
            <p:cNvSpPr/>
            <p:nvPr/>
          </p:nvSpPr>
          <p:spPr>
            <a:xfrm>
              <a:off x="147161" y="1602580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" name="Google Shape;181;p2"/>
            <p:cNvSpPr/>
            <p:nvPr/>
          </p:nvSpPr>
          <p:spPr>
            <a:xfrm>
              <a:off x="181928" y="1681637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603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" name="Google Shape;182;p2"/>
            <p:cNvSpPr/>
            <p:nvPr/>
          </p:nvSpPr>
          <p:spPr>
            <a:xfrm>
              <a:off x="217169" y="1760695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" name="Google Shape;183;p2"/>
            <p:cNvSpPr/>
            <p:nvPr/>
          </p:nvSpPr>
          <p:spPr>
            <a:xfrm>
              <a:off x="251936" y="1839751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" name="Google Shape;184;p2"/>
            <p:cNvSpPr/>
            <p:nvPr/>
          </p:nvSpPr>
          <p:spPr>
            <a:xfrm>
              <a:off x="286702" y="1919286"/>
              <a:ext cx="56700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531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" name="Google Shape;185;p2"/>
            <p:cNvSpPr/>
            <p:nvPr/>
          </p:nvSpPr>
          <p:spPr>
            <a:xfrm>
              <a:off x="321944" y="1998344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" name="Google Shape;186;p2"/>
            <p:cNvSpPr/>
            <p:nvPr/>
          </p:nvSpPr>
          <p:spPr>
            <a:xfrm>
              <a:off x="-31432" y="1397315"/>
              <a:ext cx="56700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531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" name="Google Shape;187;p2"/>
            <p:cNvSpPr/>
            <p:nvPr/>
          </p:nvSpPr>
          <p:spPr>
            <a:xfrm>
              <a:off x="3810" y="1476373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" name="Google Shape;188;p2"/>
            <p:cNvSpPr/>
            <p:nvPr/>
          </p:nvSpPr>
          <p:spPr>
            <a:xfrm>
              <a:off x="38576" y="1555907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" name="Google Shape;189;p2"/>
            <p:cNvSpPr/>
            <p:nvPr/>
          </p:nvSpPr>
          <p:spPr>
            <a:xfrm>
              <a:off x="73819" y="1634964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0" name="Google Shape;190;p2"/>
            <p:cNvSpPr/>
            <p:nvPr/>
          </p:nvSpPr>
          <p:spPr>
            <a:xfrm>
              <a:off x="108584" y="1714021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1" name="Google Shape;191;p2"/>
            <p:cNvSpPr/>
            <p:nvPr/>
          </p:nvSpPr>
          <p:spPr>
            <a:xfrm>
              <a:off x="143351" y="1793080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603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" name="Google Shape;192;p2"/>
            <p:cNvSpPr/>
            <p:nvPr/>
          </p:nvSpPr>
          <p:spPr>
            <a:xfrm>
              <a:off x="178594" y="1872613"/>
              <a:ext cx="56214" cy="4951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" name="Google Shape;193;p2"/>
            <p:cNvSpPr/>
            <p:nvPr/>
          </p:nvSpPr>
          <p:spPr>
            <a:xfrm>
              <a:off x="213359" y="1951670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" name="Google Shape;194;p2"/>
            <p:cNvSpPr/>
            <p:nvPr/>
          </p:nvSpPr>
          <p:spPr>
            <a:xfrm>
              <a:off x="248125" y="2030728"/>
              <a:ext cx="56700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531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" name="Google Shape;195;p2"/>
            <p:cNvSpPr/>
            <p:nvPr/>
          </p:nvSpPr>
          <p:spPr>
            <a:xfrm>
              <a:off x="-34766" y="1588292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" name="Google Shape;196;p2"/>
            <p:cNvSpPr/>
            <p:nvPr/>
          </p:nvSpPr>
          <p:spPr>
            <a:xfrm>
              <a:off x="0" y="1667350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603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" name="Google Shape;197;p2"/>
            <p:cNvSpPr/>
            <p:nvPr/>
          </p:nvSpPr>
          <p:spPr>
            <a:xfrm>
              <a:off x="35243" y="1746407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" name="Google Shape;198;p2"/>
            <p:cNvSpPr/>
            <p:nvPr/>
          </p:nvSpPr>
          <p:spPr>
            <a:xfrm>
              <a:off x="70008" y="1825940"/>
              <a:ext cx="56214" cy="4951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" name="Google Shape;199;p2"/>
            <p:cNvSpPr/>
            <p:nvPr/>
          </p:nvSpPr>
          <p:spPr>
            <a:xfrm>
              <a:off x="104775" y="1904998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603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" name="Google Shape;200;p2"/>
            <p:cNvSpPr/>
            <p:nvPr/>
          </p:nvSpPr>
          <p:spPr>
            <a:xfrm>
              <a:off x="140017" y="1984056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" name="Google Shape;201;p2"/>
            <p:cNvSpPr/>
            <p:nvPr/>
          </p:nvSpPr>
          <p:spPr>
            <a:xfrm>
              <a:off x="174784" y="2063113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" name="Google Shape;202;p2"/>
            <p:cNvSpPr/>
            <p:nvPr/>
          </p:nvSpPr>
          <p:spPr>
            <a:xfrm>
              <a:off x="-38576" y="1778792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603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" name="Google Shape;203;p2"/>
            <p:cNvSpPr/>
            <p:nvPr/>
          </p:nvSpPr>
          <p:spPr>
            <a:xfrm>
              <a:off x="-3333" y="1858326"/>
              <a:ext cx="56214" cy="4951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" name="Google Shape;204;p2"/>
            <p:cNvSpPr/>
            <p:nvPr/>
          </p:nvSpPr>
          <p:spPr>
            <a:xfrm>
              <a:off x="31432" y="1937383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" name="Google Shape;205;p2"/>
            <p:cNvSpPr/>
            <p:nvPr/>
          </p:nvSpPr>
          <p:spPr>
            <a:xfrm>
              <a:off x="66198" y="2016440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603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Google Shape;206;p2"/>
            <p:cNvSpPr/>
            <p:nvPr/>
          </p:nvSpPr>
          <p:spPr>
            <a:xfrm>
              <a:off x="101441" y="2095498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" name="Google Shape;207;p2"/>
            <p:cNvSpPr/>
            <p:nvPr/>
          </p:nvSpPr>
          <p:spPr>
            <a:xfrm>
              <a:off x="-41910" y="1969769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" name="Google Shape;208;p2"/>
            <p:cNvSpPr/>
            <p:nvPr/>
          </p:nvSpPr>
          <p:spPr>
            <a:xfrm>
              <a:off x="-7144" y="2048826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" name="Google Shape;209;p2"/>
            <p:cNvSpPr/>
            <p:nvPr/>
          </p:nvSpPr>
          <p:spPr>
            <a:xfrm>
              <a:off x="27623" y="2127883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603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" name="Google Shape;210;p2"/>
            <p:cNvSpPr/>
            <p:nvPr/>
          </p:nvSpPr>
          <p:spPr>
            <a:xfrm>
              <a:off x="-45720" y="2160745"/>
              <a:ext cx="56214" cy="4951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11" name="Google Shape;211;p2"/>
          <p:cNvSpPr txBox="1">
            <a:spLocks noGrp="1"/>
          </p:cNvSpPr>
          <p:nvPr>
            <p:ph type="ctrTitle"/>
          </p:nvPr>
        </p:nvSpPr>
        <p:spPr>
          <a:xfrm>
            <a:off x="489100" y="1246350"/>
            <a:ext cx="3583800" cy="2909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900592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B054A5F-0468-C9DD-7F0A-0C0B8C783F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B83BF698-E0AB-2FD8-EE7B-551170360F9D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4795543"/>
      </p:ext>
    </p:extLst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C180637-56C2-99AA-D1CC-9904018789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8ABDF402-DF1D-8BEF-D4FC-069E6E93115C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49522405"/>
      </p:ext>
    </p:extLst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bg>
      <p:bgPr>
        <a:solidFill>
          <a:schemeClr val="lt1"/>
        </a:solidFill>
        <a:effectLst/>
      </p:bgPr>
    </p:bg>
    <p:spTree>
      <p:nvGrpSpPr>
        <p:cNvPr id="1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Google Shape;621;p5"/>
          <p:cNvSpPr/>
          <p:nvPr/>
        </p:nvSpPr>
        <p:spPr>
          <a:xfrm>
            <a:off x="0" y="0"/>
            <a:ext cx="6146928" cy="513297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4716"/>
                </a:moveTo>
                <a:lnTo>
                  <a:pt x="12181" y="0"/>
                </a:lnTo>
                <a:lnTo>
                  <a:pt x="15" y="0"/>
                </a:lnTo>
                <a:lnTo>
                  <a:pt x="0" y="21600"/>
                </a:lnTo>
                <a:lnTo>
                  <a:pt x="16618" y="20680"/>
                </a:lnTo>
                <a:close/>
              </a:path>
            </a:pathLst>
          </a:custGeom>
          <a:gradFill>
            <a:gsLst>
              <a:gs pos="0">
                <a:srgbClr val="FF6146">
                  <a:alpha val="80392"/>
                </a:srgbClr>
              </a:gs>
              <a:gs pos="100000">
                <a:srgbClr val="FFC801">
                  <a:alpha val="77647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2" name="Google Shape;622;p5"/>
          <p:cNvSpPr/>
          <p:nvPr/>
        </p:nvSpPr>
        <p:spPr>
          <a:xfrm>
            <a:off x="0" y="0"/>
            <a:ext cx="5825898" cy="513297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0952" y="5882"/>
                </a:moveTo>
                <a:lnTo>
                  <a:pt x="18212" y="4435"/>
                </a:lnTo>
                <a:lnTo>
                  <a:pt x="21600" y="5635"/>
                </a:lnTo>
                <a:lnTo>
                  <a:pt x="11862" y="0"/>
                </a:lnTo>
                <a:lnTo>
                  <a:pt x="16" y="0"/>
                </a:lnTo>
                <a:lnTo>
                  <a:pt x="0" y="21600"/>
                </a:lnTo>
                <a:lnTo>
                  <a:pt x="17435" y="20005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23" name="Google Shape;623;p5"/>
          <p:cNvGrpSpPr/>
          <p:nvPr/>
        </p:nvGrpSpPr>
        <p:grpSpPr>
          <a:xfrm>
            <a:off x="-50800" y="801997"/>
            <a:ext cx="737709" cy="861534"/>
            <a:chOff x="-1" y="-1"/>
            <a:chExt cx="983612" cy="1148712"/>
          </a:xfrm>
        </p:grpSpPr>
        <p:sp>
          <p:nvSpPr>
            <p:cNvPr id="624" name="Google Shape;624;p5"/>
            <p:cNvSpPr/>
            <p:nvPr/>
          </p:nvSpPr>
          <p:spPr>
            <a:xfrm>
              <a:off x="677544" y="1090931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462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5" name="Google Shape;625;p5"/>
            <p:cNvSpPr/>
            <p:nvPr/>
          </p:nvSpPr>
          <p:spPr>
            <a:xfrm>
              <a:off x="589914" y="1066165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462" y="21600"/>
                  </a:lnTo>
                  <a:lnTo>
                    <a:pt x="21600" y="593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6" name="Google Shape;626;p5"/>
            <p:cNvSpPr/>
            <p:nvPr/>
          </p:nvSpPr>
          <p:spPr>
            <a:xfrm>
              <a:off x="502283" y="1041400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462" y="21600"/>
                  </a:lnTo>
                  <a:lnTo>
                    <a:pt x="21600" y="593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7" name="Google Shape;627;p5"/>
            <p:cNvSpPr/>
            <p:nvPr/>
          </p:nvSpPr>
          <p:spPr>
            <a:xfrm>
              <a:off x="415289" y="1017271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8" name="Google Shape;628;p5"/>
            <p:cNvSpPr/>
            <p:nvPr/>
          </p:nvSpPr>
          <p:spPr>
            <a:xfrm>
              <a:off x="327658" y="992505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93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9" name="Google Shape;629;p5"/>
            <p:cNvSpPr/>
            <p:nvPr/>
          </p:nvSpPr>
          <p:spPr>
            <a:xfrm>
              <a:off x="240028" y="967739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93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0" name="Google Shape;630;p5"/>
            <p:cNvSpPr/>
            <p:nvPr/>
          </p:nvSpPr>
          <p:spPr>
            <a:xfrm>
              <a:off x="152399" y="943610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1" name="Google Shape;631;p5"/>
            <p:cNvSpPr/>
            <p:nvPr/>
          </p:nvSpPr>
          <p:spPr>
            <a:xfrm>
              <a:off x="64769" y="918845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2" name="Google Shape;632;p5"/>
            <p:cNvSpPr/>
            <p:nvPr/>
          </p:nvSpPr>
          <p:spPr>
            <a:xfrm>
              <a:off x="700405" y="1009650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462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3" name="Google Shape;633;p5"/>
            <p:cNvSpPr/>
            <p:nvPr/>
          </p:nvSpPr>
          <p:spPr>
            <a:xfrm>
              <a:off x="612774" y="984886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462" y="21600"/>
                  </a:lnTo>
                  <a:lnTo>
                    <a:pt x="21600" y="593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4" name="Google Shape;634;p5"/>
            <p:cNvSpPr/>
            <p:nvPr/>
          </p:nvSpPr>
          <p:spPr>
            <a:xfrm>
              <a:off x="525143" y="960120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462" y="21600"/>
                  </a:lnTo>
                  <a:lnTo>
                    <a:pt x="21600" y="593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5" name="Google Shape;635;p5"/>
            <p:cNvSpPr/>
            <p:nvPr/>
          </p:nvSpPr>
          <p:spPr>
            <a:xfrm>
              <a:off x="437514" y="935989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462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6" name="Google Shape;636;p5"/>
            <p:cNvSpPr/>
            <p:nvPr/>
          </p:nvSpPr>
          <p:spPr>
            <a:xfrm>
              <a:off x="350519" y="911224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7" name="Google Shape;637;p5"/>
            <p:cNvSpPr/>
            <p:nvPr/>
          </p:nvSpPr>
          <p:spPr>
            <a:xfrm>
              <a:off x="262889" y="886460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93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8" name="Google Shape;638;p5"/>
            <p:cNvSpPr/>
            <p:nvPr/>
          </p:nvSpPr>
          <p:spPr>
            <a:xfrm>
              <a:off x="175259" y="862330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9" name="Google Shape;639;p5"/>
            <p:cNvSpPr/>
            <p:nvPr/>
          </p:nvSpPr>
          <p:spPr>
            <a:xfrm>
              <a:off x="87629" y="837564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0" name="Google Shape;640;p5"/>
            <p:cNvSpPr/>
            <p:nvPr/>
          </p:nvSpPr>
          <p:spPr>
            <a:xfrm>
              <a:off x="-1" y="812799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93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1" name="Google Shape;641;p5"/>
            <p:cNvSpPr/>
            <p:nvPr/>
          </p:nvSpPr>
          <p:spPr>
            <a:xfrm>
              <a:off x="723265" y="928370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2" name="Google Shape;642;p5"/>
            <p:cNvSpPr/>
            <p:nvPr/>
          </p:nvSpPr>
          <p:spPr>
            <a:xfrm>
              <a:off x="635633" y="903605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462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3" name="Google Shape;643;p5"/>
            <p:cNvSpPr/>
            <p:nvPr/>
          </p:nvSpPr>
          <p:spPr>
            <a:xfrm>
              <a:off x="548004" y="878839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462" y="21600"/>
                  </a:lnTo>
                  <a:lnTo>
                    <a:pt x="21600" y="593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4" name="Google Shape;644;p5"/>
            <p:cNvSpPr/>
            <p:nvPr/>
          </p:nvSpPr>
          <p:spPr>
            <a:xfrm>
              <a:off x="460374" y="854710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462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5" name="Google Shape;645;p5"/>
            <p:cNvSpPr/>
            <p:nvPr/>
          </p:nvSpPr>
          <p:spPr>
            <a:xfrm>
              <a:off x="373378" y="829945"/>
              <a:ext cx="54594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74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6" name="Google Shape;646;p5"/>
            <p:cNvSpPr/>
            <p:nvPr/>
          </p:nvSpPr>
          <p:spPr>
            <a:xfrm>
              <a:off x="285749" y="805180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93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7" name="Google Shape;647;p5"/>
            <p:cNvSpPr/>
            <p:nvPr/>
          </p:nvSpPr>
          <p:spPr>
            <a:xfrm>
              <a:off x="198119" y="781049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8" name="Google Shape;648;p5"/>
            <p:cNvSpPr/>
            <p:nvPr/>
          </p:nvSpPr>
          <p:spPr>
            <a:xfrm>
              <a:off x="110488" y="756285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9" name="Google Shape;649;p5"/>
            <p:cNvSpPr/>
            <p:nvPr/>
          </p:nvSpPr>
          <p:spPr>
            <a:xfrm>
              <a:off x="22859" y="731520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93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0" name="Google Shape;650;p5"/>
            <p:cNvSpPr/>
            <p:nvPr/>
          </p:nvSpPr>
          <p:spPr>
            <a:xfrm>
              <a:off x="746125" y="847089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1" name="Google Shape;651;p5"/>
            <p:cNvSpPr/>
            <p:nvPr/>
          </p:nvSpPr>
          <p:spPr>
            <a:xfrm>
              <a:off x="658494" y="822324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462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2" name="Google Shape;652;p5"/>
            <p:cNvSpPr/>
            <p:nvPr/>
          </p:nvSpPr>
          <p:spPr>
            <a:xfrm>
              <a:off x="570864" y="797560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462" y="21600"/>
                  </a:lnTo>
                  <a:lnTo>
                    <a:pt x="21600" y="593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3" name="Google Shape;653;p5"/>
            <p:cNvSpPr/>
            <p:nvPr/>
          </p:nvSpPr>
          <p:spPr>
            <a:xfrm>
              <a:off x="483233" y="773430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462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4" name="Google Shape;654;p5"/>
            <p:cNvSpPr/>
            <p:nvPr/>
          </p:nvSpPr>
          <p:spPr>
            <a:xfrm>
              <a:off x="395603" y="748664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462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5" name="Google Shape;655;p5"/>
            <p:cNvSpPr/>
            <p:nvPr/>
          </p:nvSpPr>
          <p:spPr>
            <a:xfrm>
              <a:off x="308608" y="723899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93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6" name="Google Shape;656;p5"/>
            <p:cNvSpPr/>
            <p:nvPr/>
          </p:nvSpPr>
          <p:spPr>
            <a:xfrm>
              <a:off x="220978" y="699770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7" name="Google Shape;657;p5"/>
            <p:cNvSpPr/>
            <p:nvPr/>
          </p:nvSpPr>
          <p:spPr>
            <a:xfrm>
              <a:off x="133349" y="675005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8" name="Google Shape;658;p5"/>
            <p:cNvSpPr/>
            <p:nvPr/>
          </p:nvSpPr>
          <p:spPr>
            <a:xfrm>
              <a:off x="45719" y="650239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93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9" name="Google Shape;659;p5"/>
            <p:cNvSpPr/>
            <p:nvPr/>
          </p:nvSpPr>
          <p:spPr>
            <a:xfrm>
              <a:off x="768984" y="765810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0" name="Google Shape;660;p5"/>
            <p:cNvSpPr/>
            <p:nvPr/>
          </p:nvSpPr>
          <p:spPr>
            <a:xfrm>
              <a:off x="681355" y="741045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1" name="Google Shape;661;p5"/>
            <p:cNvSpPr/>
            <p:nvPr/>
          </p:nvSpPr>
          <p:spPr>
            <a:xfrm>
              <a:off x="593724" y="716280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462" y="21600"/>
                  </a:lnTo>
                  <a:lnTo>
                    <a:pt x="21600" y="593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2" name="Google Shape;662;p5"/>
            <p:cNvSpPr/>
            <p:nvPr/>
          </p:nvSpPr>
          <p:spPr>
            <a:xfrm>
              <a:off x="506093" y="692149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462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3" name="Google Shape;663;p5"/>
            <p:cNvSpPr/>
            <p:nvPr/>
          </p:nvSpPr>
          <p:spPr>
            <a:xfrm>
              <a:off x="418464" y="667385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462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4" name="Google Shape;664;p5"/>
            <p:cNvSpPr/>
            <p:nvPr/>
          </p:nvSpPr>
          <p:spPr>
            <a:xfrm>
              <a:off x="330833" y="642620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462" y="21600"/>
                  </a:lnTo>
                  <a:lnTo>
                    <a:pt x="21600" y="593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5" name="Google Shape;665;p5"/>
            <p:cNvSpPr/>
            <p:nvPr/>
          </p:nvSpPr>
          <p:spPr>
            <a:xfrm>
              <a:off x="243838" y="618489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6" name="Google Shape;666;p5"/>
            <p:cNvSpPr/>
            <p:nvPr/>
          </p:nvSpPr>
          <p:spPr>
            <a:xfrm>
              <a:off x="156209" y="593724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7" name="Google Shape;667;p5"/>
            <p:cNvSpPr/>
            <p:nvPr/>
          </p:nvSpPr>
          <p:spPr>
            <a:xfrm>
              <a:off x="68578" y="568960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93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8" name="Google Shape;668;p5"/>
            <p:cNvSpPr/>
            <p:nvPr/>
          </p:nvSpPr>
          <p:spPr>
            <a:xfrm>
              <a:off x="791844" y="684530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9" name="Google Shape;669;p5"/>
            <p:cNvSpPr/>
            <p:nvPr/>
          </p:nvSpPr>
          <p:spPr>
            <a:xfrm>
              <a:off x="704215" y="659764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0" name="Google Shape;670;p5"/>
            <p:cNvSpPr/>
            <p:nvPr/>
          </p:nvSpPr>
          <p:spPr>
            <a:xfrm>
              <a:off x="616583" y="634999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93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1" name="Google Shape;671;p5"/>
            <p:cNvSpPr/>
            <p:nvPr/>
          </p:nvSpPr>
          <p:spPr>
            <a:xfrm>
              <a:off x="528954" y="610870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462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2" name="Google Shape;672;p5"/>
            <p:cNvSpPr/>
            <p:nvPr/>
          </p:nvSpPr>
          <p:spPr>
            <a:xfrm>
              <a:off x="441324" y="586105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462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3" name="Google Shape;673;p5"/>
            <p:cNvSpPr/>
            <p:nvPr/>
          </p:nvSpPr>
          <p:spPr>
            <a:xfrm>
              <a:off x="353694" y="561339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462" y="21600"/>
                  </a:lnTo>
                  <a:lnTo>
                    <a:pt x="21600" y="593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4" name="Google Shape;674;p5"/>
            <p:cNvSpPr/>
            <p:nvPr/>
          </p:nvSpPr>
          <p:spPr>
            <a:xfrm>
              <a:off x="266064" y="537210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462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5" name="Google Shape;675;p5"/>
            <p:cNvSpPr/>
            <p:nvPr/>
          </p:nvSpPr>
          <p:spPr>
            <a:xfrm>
              <a:off x="179069" y="512445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6" name="Google Shape;676;p5"/>
            <p:cNvSpPr/>
            <p:nvPr/>
          </p:nvSpPr>
          <p:spPr>
            <a:xfrm>
              <a:off x="91439" y="487679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93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7" name="Google Shape;677;p5"/>
            <p:cNvSpPr/>
            <p:nvPr/>
          </p:nvSpPr>
          <p:spPr>
            <a:xfrm>
              <a:off x="814705" y="603249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8" name="Google Shape;678;p5"/>
            <p:cNvSpPr/>
            <p:nvPr/>
          </p:nvSpPr>
          <p:spPr>
            <a:xfrm>
              <a:off x="727075" y="578485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9" name="Google Shape;679;p5"/>
            <p:cNvSpPr/>
            <p:nvPr/>
          </p:nvSpPr>
          <p:spPr>
            <a:xfrm>
              <a:off x="639443" y="553720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93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0" name="Google Shape;680;p5"/>
            <p:cNvSpPr/>
            <p:nvPr/>
          </p:nvSpPr>
          <p:spPr>
            <a:xfrm>
              <a:off x="551814" y="529590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1" name="Google Shape;681;p5"/>
            <p:cNvSpPr/>
            <p:nvPr/>
          </p:nvSpPr>
          <p:spPr>
            <a:xfrm>
              <a:off x="464183" y="504824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462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2" name="Google Shape;682;p5"/>
            <p:cNvSpPr/>
            <p:nvPr/>
          </p:nvSpPr>
          <p:spPr>
            <a:xfrm>
              <a:off x="376553" y="480060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462" y="21600"/>
                  </a:lnTo>
                  <a:lnTo>
                    <a:pt x="21600" y="593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3" name="Google Shape;683;p5"/>
            <p:cNvSpPr/>
            <p:nvPr/>
          </p:nvSpPr>
          <p:spPr>
            <a:xfrm>
              <a:off x="288924" y="455295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462" y="21600"/>
                  </a:lnTo>
                  <a:lnTo>
                    <a:pt x="21600" y="593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4" name="Google Shape;684;p5"/>
            <p:cNvSpPr/>
            <p:nvPr/>
          </p:nvSpPr>
          <p:spPr>
            <a:xfrm>
              <a:off x="201928" y="431165"/>
              <a:ext cx="54594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74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5" name="Google Shape;685;p5"/>
            <p:cNvSpPr/>
            <p:nvPr/>
          </p:nvSpPr>
          <p:spPr>
            <a:xfrm>
              <a:off x="114299" y="406399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6" name="Google Shape;686;p5"/>
            <p:cNvSpPr/>
            <p:nvPr/>
          </p:nvSpPr>
          <p:spPr>
            <a:xfrm>
              <a:off x="837565" y="521970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7" name="Google Shape;687;p5"/>
            <p:cNvSpPr/>
            <p:nvPr/>
          </p:nvSpPr>
          <p:spPr>
            <a:xfrm>
              <a:off x="749934" y="497204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8" name="Google Shape;688;p5"/>
            <p:cNvSpPr/>
            <p:nvPr/>
          </p:nvSpPr>
          <p:spPr>
            <a:xfrm>
              <a:off x="662304" y="472440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93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9" name="Google Shape;689;p5"/>
            <p:cNvSpPr/>
            <p:nvPr/>
          </p:nvSpPr>
          <p:spPr>
            <a:xfrm>
              <a:off x="574674" y="447674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93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0" name="Google Shape;690;p5"/>
            <p:cNvSpPr/>
            <p:nvPr/>
          </p:nvSpPr>
          <p:spPr>
            <a:xfrm>
              <a:off x="487043" y="423545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462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1" name="Google Shape;691;p5"/>
            <p:cNvSpPr/>
            <p:nvPr/>
          </p:nvSpPr>
          <p:spPr>
            <a:xfrm>
              <a:off x="399414" y="398779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462" y="21600"/>
                  </a:lnTo>
                  <a:lnTo>
                    <a:pt x="21600" y="593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2" name="Google Shape;692;p5"/>
            <p:cNvSpPr/>
            <p:nvPr/>
          </p:nvSpPr>
          <p:spPr>
            <a:xfrm>
              <a:off x="311783" y="374015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462" y="21600"/>
                  </a:lnTo>
                  <a:lnTo>
                    <a:pt x="21600" y="593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3" name="Google Shape;693;p5"/>
            <p:cNvSpPr/>
            <p:nvPr/>
          </p:nvSpPr>
          <p:spPr>
            <a:xfrm>
              <a:off x="224153" y="349885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462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4" name="Google Shape;694;p5"/>
            <p:cNvSpPr/>
            <p:nvPr/>
          </p:nvSpPr>
          <p:spPr>
            <a:xfrm>
              <a:off x="137159" y="325120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5" name="Google Shape;695;p5"/>
            <p:cNvSpPr/>
            <p:nvPr/>
          </p:nvSpPr>
          <p:spPr>
            <a:xfrm>
              <a:off x="860425" y="440054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93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6" name="Google Shape;696;p5"/>
            <p:cNvSpPr/>
            <p:nvPr/>
          </p:nvSpPr>
          <p:spPr>
            <a:xfrm>
              <a:off x="772794" y="415924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7" name="Google Shape;697;p5"/>
            <p:cNvSpPr/>
            <p:nvPr/>
          </p:nvSpPr>
          <p:spPr>
            <a:xfrm>
              <a:off x="685165" y="391160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93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8" name="Google Shape;698;p5"/>
            <p:cNvSpPr/>
            <p:nvPr/>
          </p:nvSpPr>
          <p:spPr>
            <a:xfrm>
              <a:off x="597533" y="366395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93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9" name="Google Shape;699;p5"/>
            <p:cNvSpPr/>
            <p:nvPr/>
          </p:nvSpPr>
          <p:spPr>
            <a:xfrm>
              <a:off x="509904" y="342265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0" name="Google Shape;700;p5"/>
            <p:cNvSpPr/>
            <p:nvPr/>
          </p:nvSpPr>
          <p:spPr>
            <a:xfrm>
              <a:off x="422274" y="317499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462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1" name="Google Shape;701;p5"/>
            <p:cNvSpPr/>
            <p:nvPr/>
          </p:nvSpPr>
          <p:spPr>
            <a:xfrm>
              <a:off x="334644" y="292735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462" y="21600"/>
                  </a:lnTo>
                  <a:lnTo>
                    <a:pt x="21600" y="593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2" name="Google Shape;702;p5"/>
            <p:cNvSpPr/>
            <p:nvPr/>
          </p:nvSpPr>
          <p:spPr>
            <a:xfrm>
              <a:off x="247013" y="268604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462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3" name="Google Shape;703;p5"/>
            <p:cNvSpPr/>
            <p:nvPr/>
          </p:nvSpPr>
          <p:spPr>
            <a:xfrm>
              <a:off x="159384" y="243840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462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4" name="Google Shape;704;p5"/>
            <p:cNvSpPr/>
            <p:nvPr/>
          </p:nvSpPr>
          <p:spPr>
            <a:xfrm>
              <a:off x="883285" y="358774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93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5" name="Google Shape;705;p5"/>
            <p:cNvSpPr/>
            <p:nvPr/>
          </p:nvSpPr>
          <p:spPr>
            <a:xfrm>
              <a:off x="795655" y="334645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6" name="Google Shape;706;p5"/>
            <p:cNvSpPr/>
            <p:nvPr/>
          </p:nvSpPr>
          <p:spPr>
            <a:xfrm>
              <a:off x="708025" y="309879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7" name="Google Shape;707;p5"/>
            <p:cNvSpPr/>
            <p:nvPr/>
          </p:nvSpPr>
          <p:spPr>
            <a:xfrm>
              <a:off x="620393" y="285115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93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8" name="Google Shape;708;p5"/>
            <p:cNvSpPr/>
            <p:nvPr/>
          </p:nvSpPr>
          <p:spPr>
            <a:xfrm>
              <a:off x="532764" y="260985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9" name="Google Shape;709;p5"/>
            <p:cNvSpPr/>
            <p:nvPr/>
          </p:nvSpPr>
          <p:spPr>
            <a:xfrm>
              <a:off x="445133" y="236220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0" name="Google Shape;710;p5"/>
            <p:cNvSpPr/>
            <p:nvPr/>
          </p:nvSpPr>
          <p:spPr>
            <a:xfrm>
              <a:off x="357503" y="211454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462" y="21600"/>
                  </a:lnTo>
                  <a:lnTo>
                    <a:pt x="21600" y="593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1" name="Google Shape;711;p5"/>
            <p:cNvSpPr/>
            <p:nvPr/>
          </p:nvSpPr>
          <p:spPr>
            <a:xfrm>
              <a:off x="269874" y="187324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462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2" name="Google Shape;712;p5"/>
            <p:cNvSpPr/>
            <p:nvPr/>
          </p:nvSpPr>
          <p:spPr>
            <a:xfrm>
              <a:off x="182244" y="162560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462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3" name="Google Shape;713;p5"/>
            <p:cNvSpPr/>
            <p:nvPr/>
          </p:nvSpPr>
          <p:spPr>
            <a:xfrm>
              <a:off x="905510" y="277495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462" y="21600"/>
                  </a:lnTo>
                  <a:lnTo>
                    <a:pt x="21600" y="593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4" name="Google Shape;714;p5"/>
            <p:cNvSpPr/>
            <p:nvPr/>
          </p:nvSpPr>
          <p:spPr>
            <a:xfrm>
              <a:off x="818515" y="253365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5" name="Google Shape;715;p5"/>
            <p:cNvSpPr/>
            <p:nvPr/>
          </p:nvSpPr>
          <p:spPr>
            <a:xfrm>
              <a:off x="730884" y="228599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6" name="Google Shape;716;p5"/>
            <p:cNvSpPr/>
            <p:nvPr/>
          </p:nvSpPr>
          <p:spPr>
            <a:xfrm>
              <a:off x="643254" y="203835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93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7" name="Google Shape;717;p5"/>
            <p:cNvSpPr/>
            <p:nvPr/>
          </p:nvSpPr>
          <p:spPr>
            <a:xfrm>
              <a:off x="555624" y="179704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8" name="Google Shape;718;p5"/>
            <p:cNvSpPr/>
            <p:nvPr/>
          </p:nvSpPr>
          <p:spPr>
            <a:xfrm>
              <a:off x="467993" y="154940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9" name="Google Shape;719;p5"/>
            <p:cNvSpPr/>
            <p:nvPr/>
          </p:nvSpPr>
          <p:spPr>
            <a:xfrm>
              <a:off x="380364" y="130174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93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0" name="Google Shape;720;p5"/>
            <p:cNvSpPr/>
            <p:nvPr/>
          </p:nvSpPr>
          <p:spPr>
            <a:xfrm>
              <a:off x="292733" y="106045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462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1" name="Google Shape;721;p5"/>
            <p:cNvSpPr/>
            <p:nvPr/>
          </p:nvSpPr>
          <p:spPr>
            <a:xfrm>
              <a:off x="205103" y="81279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462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2" name="Google Shape;722;p5"/>
            <p:cNvSpPr/>
            <p:nvPr/>
          </p:nvSpPr>
          <p:spPr>
            <a:xfrm>
              <a:off x="928369" y="196215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462" y="21600"/>
                  </a:lnTo>
                  <a:lnTo>
                    <a:pt x="21600" y="593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3" name="Google Shape;723;p5"/>
            <p:cNvSpPr/>
            <p:nvPr/>
          </p:nvSpPr>
          <p:spPr>
            <a:xfrm>
              <a:off x="841374" y="172085"/>
              <a:ext cx="54594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74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4" name="Google Shape;724;p5"/>
            <p:cNvSpPr/>
            <p:nvPr/>
          </p:nvSpPr>
          <p:spPr>
            <a:xfrm>
              <a:off x="753744" y="147320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5" name="Google Shape;725;p5"/>
            <p:cNvSpPr/>
            <p:nvPr/>
          </p:nvSpPr>
          <p:spPr>
            <a:xfrm>
              <a:off x="666114" y="122554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93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6" name="Google Shape;726;p5"/>
            <p:cNvSpPr/>
            <p:nvPr/>
          </p:nvSpPr>
          <p:spPr>
            <a:xfrm>
              <a:off x="578483" y="98424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7" name="Google Shape;727;p5"/>
            <p:cNvSpPr/>
            <p:nvPr/>
          </p:nvSpPr>
          <p:spPr>
            <a:xfrm>
              <a:off x="490854" y="73660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8" name="Google Shape;728;p5"/>
            <p:cNvSpPr/>
            <p:nvPr/>
          </p:nvSpPr>
          <p:spPr>
            <a:xfrm>
              <a:off x="403224" y="48895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93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9" name="Google Shape;729;p5"/>
            <p:cNvSpPr/>
            <p:nvPr/>
          </p:nvSpPr>
          <p:spPr>
            <a:xfrm>
              <a:off x="315594" y="24765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462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0" name="Google Shape;730;p5"/>
            <p:cNvSpPr/>
            <p:nvPr/>
          </p:nvSpPr>
          <p:spPr>
            <a:xfrm>
              <a:off x="227963" y="-1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462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31" name="Google Shape;731;p5"/>
          <p:cNvSpPr/>
          <p:nvPr/>
        </p:nvSpPr>
        <p:spPr>
          <a:xfrm>
            <a:off x="35242" y="4788187"/>
            <a:ext cx="561492" cy="35526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0"/>
                </a:moveTo>
                <a:lnTo>
                  <a:pt x="0" y="21600"/>
                </a:lnTo>
                <a:lnTo>
                  <a:pt x="2418" y="2160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9499931" scaled="0"/>
          </a:gra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2" name="Google Shape;732;p5"/>
          <p:cNvSpPr/>
          <p:nvPr/>
        </p:nvSpPr>
        <p:spPr>
          <a:xfrm>
            <a:off x="220503" y="4022853"/>
            <a:ext cx="1714041" cy="1120635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0"/>
                </a:moveTo>
                <a:lnTo>
                  <a:pt x="0" y="21600"/>
                </a:lnTo>
                <a:lnTo>
                  <a:pt x="1152" y="2160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9499931" scaled="0"/>
          </a:gra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3" name="Google Shape;733;p5"/>
          <p:cNvSpPr/>
          <p:nvPr/>
        </p:nvSpPr>
        <p:spPr>
          <a:xfrm>
            <a:off x="1161573" y="4688651"/>
            <a:ext cx="782460" cy="454815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5338" y="21600"/>
                </a:moveTo>
                <a:lnTo>
                  <a:pt x="21600" y="0"/>
                </a:lnTo>
                <a:lnTo>
                  <a:pt x="0" y="2160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9499931" scaled="0"/>
          </a:gra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4" name="Google Shape;734;p5"/>
          <p:cNvSpPr/>
          <p:nvPr/>
        </p:nvSpPr>
        <p:spPr>
          <a:xfrm>
            <a:off x="0" y="4440524"/>
            <a:ext cx="905823" cy="637713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19680"/>
                </a:moveTo>
                <a:lnTo>
                  <a:pt x="0" y="21600"/>
                </a:lnTo>
                <a:lnTo>
                  <a:pt x="2160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9499931" scaled="0"/>
          </a:gra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5" name="Google Shape;735;p5"/>
          <p:cNvSpPr/>
          <p:nvPr/>
        </p:nvSpPr>
        <p:spPr>
          <a:xfrm>
            <a:off x="330517" y="4462432"/>
            <a:ext cx="1080621" cy="68104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57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6" name="Google Shape;736;p5"/>
          <p:cNvSpPr/>
          <p:nvPr/>
        </p:nvSpPr>
        <p:spPr>
          <a:xfrm>
            <a:off x="0" y="4177634"/>
            <a:ext cx="1027769" cy="73151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0"/>
                </a:moveTo>
                <a:lnTo>
                  <a:pt x="0" y="19223"/>
                </a:lnTo>
                <a:lnTo>
                  <a:pt x="0" y="2160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7" name="Google Shape;737;p5"/>
          <p:cNvSpPr/>
          <p:nvPr/>
        </p:nvSpPr>
        <p:spPr>
          <a:xfrm>
            <a:off x="0" y="4150488"/>
            <a:ext cx="361017" cy="251464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0086"/>
                </a:moveTo>
                <a:lnTo>
                  <a:pt x="0" y="21600"/>
                </a:lnTo>
                <a:lnTo>
                  <a:pt x="2160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9499931" scaled="0"/>
          </a:gra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8" name="Google Shape;738;p5"/>
          <p:cNvSpPr/>
          <p:nvPr/>
        </p:nvSpPr>
        <p:spPr>
          <a:xfrm>
            <a:off x="1043939" y="5030598"/>
            <a:ext cx="173826" cy="112874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0"/>
                </a:moveTo>
                <a:lnTo>
                  <a:pt x="0" y="21600"/>
                </a:lnTo>
                <a:lnTo>
                  <a:pt x="1539" y="2160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9" name="Google Shape;739;p5"/>
          <p:cNvSpPr/>
          <p:nvPr/>
        </p:nvSpPr>
        <p:spPr>
          <a:xfrm>
            <a:off x="611981" y="4294316"/>
            <a:ext cx="1309689" cy="849164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0"/>
                </a:moveTo>
                <a:lnTo>
                  <a:pt x="0" y="21600"/>
                </a:lnTo>
                <a:lnTo>
                  <a:pt x="1508" y="2160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0" name="Google Shape;740;p5"/>
          <p:cNvSpPr/>
          <p:nvPr/>
        </p:nvSpPr>
        <p:spPr>
          <a:xfrm>
            <a:off x="907256" y="4815332"/>
            <a:ext cx="507222" cy="32813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0"/>
                </a:moveTo>
                <a:lnTo>
                  <a:pt x="0" y="21600"/>
                </a:lnTo>
                <a:lnTo>
                  <a:pt x="1014" y="2160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9499931" scaled="0"/>
          </a:gra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1" name="Google Shape;741;p5"/>
          <p:cNvSpPr/>
          <p:nvPr/>
        </p:nvSpPr>
        <p:spPr>
          <a:xfrm>
            <a:off x="8407706" y="11431"/>
            <a:ext cx="736290" cy="513205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2" name="Google Shape;742;p5"/>
          <p:cNvSpPr/>
          <p:nvPr/>
        </p:nvSpPr>
        <p:spPr>
          <a:xfrm>
            <a:off x="7813825" y="0"/>
            <a:ext cx="1244443" cy="86678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0"/>
                </a:lnTo>
                <a:lnTo>
                  <a:pt x="20129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9499931" scaled="0"/>
          </a:gra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3" name="Google Shape;743;p5"/>
          <p:cNvSpPr/>
          <p:nvPr/>
        </p:nvSpPr>
        <p:spPr>
          <a:xfrm>
            <a:off x="8063856" y="251936"/>
            <a:ext cx="1080135" cy="80011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1093"/>
                </a:moveTo>
                <a:lnTo>
                  <a:pt x="21600" y="0"/>
                </a:lnTo>
                <a:lnTo>
                  <a:pt x="0" y="2160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4" name="Google Shape;744;p5"/>
          <p:cNvSpPr/>
          <p:nvPr/>
        </p:nvSpPr>
        <p:spPr>
          <a:xfrm>
            <a:off x="8756323" y="437674"/>
            <a:ext cx="387666" cy="29241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1864"/>
                </a:moveTo>
                <a:lnTo>
                  <a:pt x="21600" y="0"/>
                </a:lnTo>
                <a:lnTo>
                  <a:pt x="0" y="2160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9499931" scaled="0"/>
          </a:gra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5" name="Google Shape;745;p5"/>
          <p:cNvSpPr/>
          <p:nvPr/>
        </p:nvSpPr>
        <p:spPr>
          <a:xfrm>
            <a:off x="8407709" y="62389"/>
            <a:ext cx="736290" cy="56436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0"/>
                </a:moveTo>
                <a:lnTo>
                  <a:pt x="0" y="21600"/>
                </a:lnTo>
                <a:lnTo>
                  <a:pt x="21600" y="2497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9499931" scaled="0"/>
          </a:gra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6" name="Google Shape;746;p5"/>
          <p:cNvSpPr/>
          <p:nvPr/>
        </p:nvSpPr>
        <p:spPr>
          <a:xfrm>
            <a:off x="8064333" y="537686"/>
            <a:ext cx="1079649" cy="824377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0"/>
                </a:moveTo>
                <a:lnTo>
                  <a:pt x="0" y="21600"/>
                </a:lnTo>
                <a:lnTo>
                  <a:pt x="21600" y="232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7" name="Google Shape;747;p5"/>
          <p:cNvSpPr/>
          <p:nvPr/>
        </p:nvSpPr>
        <p:spPr>
          <a:xfrm>
            <a:off x="8272930" y="0"/>
            <a:ext cx="240489" cy="167184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0"/>
                </a:lnTo>
                <a:lnTo>
                  <a:pt x="20103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8" name="Google Shape;748;p5"/>
          <p:cNvSpPr/>
          <p:nvPr/>
        </p:nvSpPr>
        <p:spPr>
          <a:xfrm>
            <a:off x="8154821" y="0"/>
            <a:ext cx="636255" cy="39815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0"/>
                </a:moveTo>
                <a:lnTo>
                  <a:pt x="16378" y="0"/>
                </a:lnTo>
                <a:lnTo>
                  <a:pt x="0" y="2160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9499931" scaled="0"/>
          </a:gra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9" name="Google Shape;749;p5"/>
          <p:cNvSpPr/>
          <p:nvPr/>
        </p:nvSpPr>
        <p:spPr>
          <a:xfrm>
            <a:off x="7708574" y="179546"/>
            <a:ext cx="1435401" cy="1063449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0"/>
                </a:moveTo>
                <a:lnTo>
                  <a:pt x="0" y="21600"/>
                </a:lnTo>
                <a:lnTo>
                  <a:pt x="21600" y="1122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9499931" scaled="0"/>
          </a:gra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0" name="Google Shape;750;p5"/>
          <p:cNvSpPr/>
          <p:nvPr/>
        </p:nvSpPr>
        <p:spPr>
          <a:xfrm>
            <a:off x="8029567" y="0"/>
            <a:ext cx="810567" cy="56436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0"/>
                </a:moveTo>
                <a:lnTo>
                  <a:pt x="20623" y="0"/>
                </a:lnTo>
                <a:lnTo>
                  <a:pt x="0" y="2160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1" name="Google Shape;751;p5"/>
          <p:cNvSpPr/>
          <p:nvPr/>
        </p:nvSpPr>
        <p:spPr>
          <a:xfrm>
            <a:off x="8331983" y="4622447"/>
            <a:ext cx="811998" cy="52104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21600"/>
                </a:moveTo>
                <a:lnTo>
                  <a:pt x="21600" y="2606"/>
                </a:lnTo>
                <a:lnTo>
                  <a:pt x="12137" y="0"/>
                </a:lnTo>
                <a:lnTo>
                  <a:pt x="0" y="2160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2" name="Google Shape;752;p5"/>
          <p:cNvSpPr txBox="1">
            <a:spLocks noGrp="1"/>
          </p:cNvSpPr>
          <p:nvPr>
            <p:ph type="body" idx="1"/>
          </p:nvPr>
        </p:nvSpPr>
        <p:spPr>
          <a:xfrm>
            <a:off x="895986" y="971875"/>
            <a:ext cx="3621000" cy="45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4064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Char char="▰"/>
              <a:defRPr sz="2800" i="1">
                <a:solidFill>
                  <a:schemeClr val="lt1"/>
                </a:solidFill>
              </a:defRPr>
            </a:lvl1pPr>
            <a:lvl2pPr marL="914400" lvl="1" indent="-355600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Char char="▱"/>
              <a:defRPr sz="2800" i="1">
                <a:solidFill>
                  <a:schemeClr val="lt1"/>
                </a:solidFill>
              </a:defRPr>
            </a:lvl2pPr>
            <a:lvl3pPr marL="1371600" lvl="2" indent="-406400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Char char="▸"/>
              <a:defRPr sz="2800" i="1">
                <a:solidFill>
                  <a:schemeClr val="lt1"/>
                </a:solidFill>
              </a:defRPr>
            </a:lvl3pPr>
            <a:lvl4pPr marL="1828800" lvl="3" indent="-406400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Char char="●"/>
              <a:defRPr sz="2800" i="1">
                <a:solidFill>
                  <a:schemeClr val="lt1"/>
                </a:solidFill>
              </a:defRPr>
            </a:lvl4pPr>
            <a:lvl5pPr marL="2286000" lvl="4" indent="-406400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Char char="○"/>
              <a:defRPr sz="2800" i="1">
                <a:solidFill>
                  <a:schemeClr val="lt1"/>
                </a:solidFill>
              </a:defRPr>
            </a:lvl5pPr>
            <a:lvl6pPr marL="2743200" lvl="5" indent="-406400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Char char="■"/>
              <a:defRPr sz="2800" i="1">
                <a:solidFill>
                  <a:schemeClr val="lt1"/>
                </a:solidFill>
              </a:defRPr>
            </a:lvl6pPr>
            <a:lvl7pPr marL="3200400" lvl="6" indent="-406400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Char char="●"/>
              <a:defRPr sz="2800" i="1">
                <a:solidFill>
                  <a:schemeClr val="lt1"/>
                </a:solidFill>
              </a:defRPr>
            </a:lvl7pPr>
            <a:lvl8pPr marL="3657600" lvl="7" indent="-406400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Char char="○"/>
              <a:defRPr sz="2800" i="1">
                <a:solidFill>
                  <a:schemeClr val="lt1"/>
                </a:solidFill>
              </a:defRPr>
            </a:lvl8pPr>
            <a:lvl9pPr marL="4114800" lvl="8" indent="-406400" rtl="0">
              <a:spcBef>
                <a:spcPts val="1000"/>
              </a:spcBef>
              <a:spcAft>
                <a:spcPts val="1000"/>
              </a:spcAft>
              <a:buClr>
                <a:schemeClr val="lt1"/>
              </a:buClr>
              <a:buSzPts val="2800"/>
              <a:buChar char="■"/>
              <a:defRPr sz="2800" i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53" name="Google Shape;753;p5"/>
          <p:cNvSpPr txBox="1"/>
          <p:nvPr/>
        </p:nvSpPr>
        <p:spPr>
          <a:xfrm>
            <a:off x="96175" y="555975"/>
            <a:ext cx="6492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 i="1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rPr>
              <a:t>“</a:t>
            </a:r>
            <a:endParaRPr sz="9600" i="1">
              <a:solidFill>
                <a:schemeClr val="accent1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754" name="Google Shape;754;p5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 preserve="1">
  <p:cSld name="1_Quote">
    <p:bg>
      <p:bgPr>
        <a:solidFill>
          <a:schemeClr val="lt1"/>
        </a:solidFill>
        <a:effectLst/>
      </p:bgPr>
    </p:bg>
    <p:spTree>
      <p:nvGrpSpPr>
        <p:cNvPr id="1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Google Shape;621;p5"/>
          <p:cNvSpPr/>
          <p:nvPr/>
        </p:nvSpPr>
        <p:spPr>
          <a:xfrm>
            <a:off x="0" y="0"/>
            <a:ext cx="6146928" cy="513297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4716"/>
                </a:moveTo>
                <a:lnTo>
                  <a:pt x="12181" y="0"/>
                </a:lnTo>
                <a:lnTo>
                  <a:pt x="15" y="0"/>
                </a:lnTo>
                <a:lnTo>
                  <a:pt x="0" y="21600"/>
                </a:lnTo>
                <a:lnTo>
                  <a:pt x="16618" y="20680"/>
                </a:lnTo>
                <a:close/>
              </a:path>
            </a:pathLst>
          </a:custGeom>
          <a:gradFill>
            <a:gsLst>
              <a:gs pos="0">
                <a:srgbClr val="FF6146">
                  <a:alpha val="80392"/>
                </a:srgbClr>
              </a:gs>
              <a:gs pos="100000">
                <a:srgbClr val="FFC801">
                  <a:alpha val="77647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2" name="Google Shape;622;p5"/>
          <p:cNvSpPr/>
          <p:nvPr/>
        </p:nvSpPr>
        <p:spPr>
          <a:xfrm>
            <a:off x="0" y="0"/>
            <a:ext cx="5825898" cy="513297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0952" y="5882"/>
                </a:moveTo>
                <a:lnTo>
                  <a:pt x="18212" y="4435"/>
                </a:lnTo>
                <a:lnTo>
                  <a:pt x="21600" y="5635"/>
                </a:lnTo>
                <a:lnTo>
                  <a:pt x="11862" y="0"/>
                </a:lnTo>
                <a:lnTo>
                  <a:pt x="16" y="0"/>
                </a:lnTo>
                <a:lnTo>
                  <a:pt x="0" y="21600"/>
                </a:lnTo>
                <a:lnTo>
                  <a:pt x="17435" y="20005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23" name="Google Shape;623;p5"/>
          <p:cNvGrpSpPr/>
          <p:nvPr/>
        </p:nvGrpSpPr>
        <p:grpSpPr>
          <a:xfrm>
            <a:off x="-50800" y="801997"/>
            <a:ext cx="737709" cy="861534"/>
            <a:chOff x="-1" y="-1"/>
            <a:chExt cx="983612" cy="1148712"/>
          </a:xfrm>
        </p:grpSpPr>
        <p:sp>
          <p:nvSpPr>
            <p:cNvPr id="624" name="Google Shape;624;p5"/>
            <p:cNvSpPr/>
            <p:nvPr/>
          </p:nvSpPr>
          <p:spPr>
            <a:xfrm>
              <a:off x="677544" y="1090931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462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5" name="Google Shape;625;p5"/>
            <p:cNvSpPr/>
            <p:nvPr/>
          </p:nvSpPr>
          <p:spPr>
            <a:xfrm>
              <a:off x="589914" y="1066165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462" y="21600"/>
                  </a:lnTo>
                  <a:lnTo>
                    <a:pt x="21600" y="593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6" name="Google Shape;626;p5"/>
            <p:cNvSpPr/>
            <p:nvPr/>
          </p:nvSpPr>
          <p:spPr>
            <a:xfrm>
              <a:off x="502283" y="1041400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462" y="21600"/>
                  </a:lnTo>
                  <a:lnTo>
                    <a:pt x="21600" y="593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7" name="Google Shape;627;p5"/>
            <p:cNvSpPr/>
            <p:nvPr/>
          </p:nvSpPr>
          <p:spPr>
            <a:xfrm>
              <a:off x="415289" y="1017271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8" name="Google Shape;628;p5"/>
            <p:cNvSpPr/>
            <p:nvPr/>
          </p:nvSpPr>
          <p:spPr>
            <a:xfrm>
              <a:off x="327658" y="992505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93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9" name="Google Shape;629;p5"/>
            <p:cNvSpPr/>
            <p:nvPr/>
          </p:nvSpPr>
          <p:spPr>
            <a:xfrm>
              <a:off x="240028" y="967739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93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0" name="Google Shape;630;p5"/>
            <p:cNvSpPr/>
            <p:nvPr/>
          </p:nvSpPr>
          <p:spPr>
            <a:xfrm>
              <a:off x="152399" y="943610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1" name="Google Shape;631;p5"/>
            <p:cNvSpPr/>
            <p:nvPr/>
          </p:nvSpPr>
          <p:spPr>
            <a:xfrm>
              <a:off x="64769" y="918845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2" name="Google Shape;632;p5"/>
            <p:cNvSpPr/>
            <p:nvPr/>
          </p:nvSpPr>
          <p:spPr>
            <a:xfrm>
              <a:off x="700405" y="1009650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462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3" name="Google Shape;633;p5"/>
            <p:cNvSpPr/>
            <p:nvPr/>
          </p:nvSpPr>
          <p:spPr>
            <a:xfrm>
              <a:off x="612774" y="984886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462" y="21600"/>
                  </a:lnTo>
                  <a:lnTo>
                    <a:pt x="21600" y="593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4" name="Google Shape;634;p5"/>
            <p:cNvSpPr/>
            <p:nvPr/>
          </p:nvSpPr>
          <p:spPr>
            <a:xfrm>
              <a:off x="525143" y="960120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462" y="21600"/>
                  </a:lnTo>
                  <a:lnTo>
                    <a:pt x="21600" y="593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5" name="Google Shape;635;p5"/>
            <p:cNvSpPr/>
            <p:nvPr/>
          </p:nvSpPr>
          <p:spPr>
            <a:xfrm>
              <a:off x="437514" y="935989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462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6" name="Google Shape;636;p5"/>
            <p:cNvSpPr/>
            <p:nvPr/>
          </p:nvSpPr>
          <p:spPr>
            <a:xfrm>
              <a:off x="350519" y="911224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7" name="Google Shape;637;p5"/>
            <p:cNvSpPr/>
            <p:nvPr/>
          </p:nvSpPr>
          <p:spPr>
            <a:xfrm>
              <a:off x="262889" y="886460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93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8" name="Google Shape;638;p5"/>
            <p:cNvSpPr/>
            <p:nvPr/>
          </p:nvSpPr>
          <p:spPr>
            <a:xfrm>
              <a:off x="175259" y="862330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9" name="Google Shape;639;p5"/>
            <p:cNvSpPr/>
            <p:nvPr/>
          </p:nvSpPr>
          <p:spPr>
            <a:xfrm>
              <a:off x="87629" y="837564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0" name="Google Shape;640;p5"/>
            <p:cNvSpPr/>
            <p:nvPr/>
          </p:nvSpPr>
          <p:spPr>
            <a:xfrm>
              <a:off x="-1" y="812799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93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1" name="Google Shape;641;p5"/>
            <p:cNvSpPr/>
            <p:nvPr/>
          </p:nvSpPr>
          <p:spPr>
            <a:xfrm>
              <a:off x="723265" y="928370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2" name="Google Shape;642;p5"/>
            <p:cNvSpPr/>
            <p:nvPr/>
          </p:nvSpPr>
          <p:spPr>
            <a:xfrm>
              <a:off x="635633" y="903605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462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3" name="Google Shape;643;p5"/>
            <p:cNvSpPr/>
            <p:nvPr/>
          </p:nvSpPr>
          <p:spPr>
            <a:xfrm>
              <a:off x="548004" y="878839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462" y="21600"/>
                  </a:lnTo>
                  <a:lnTo>
                    <a:pt x="21600" y="593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4" name="Google Shape;644;p5"/>
            <p:cNvSpPr/>
            <p:nvPr/>
          </p:nvSpPr>
          <p:spPr>
            <a:xfrm>
              <a:off x="460374" y="854710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462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5" name="Google Shape;645;p5"/>
            <p:cNvSpPr/>
            <p:nvPr/>
          </p:nvSpPr>
          <p:spPr>
            <a:xfrm>
              <a:off x="373378" y="829945"/>
              <a:ext cx="54594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74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6" name="Google Shape;646;p5"/>
            <p:cNvSpPr/>
            <p:nvPr/>
          </p:nvSpPr>
          <p:spPr>
            <a:xfrm>
              <a:off x="285749" y="805180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93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7" name="Google Shape;647;p5"/>
            <p:cNvSpPr/>
            <p:nvPr/>
          </p:nvSpPr>
          <p:spPr>
            <a:xfrm>
              <a:off x="198119" y="781049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8" name="Google Shape;648;p5"/>
            <p:cNvSpPr/>
            <p:nvPr/>
          </p:nvSpPr>
          <p:spPr>
            <a:xfrm>
              <a:off x="110488" y="756285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9" name="Google Shape;649;p5"/>
            <p:cNvSpPr/>
            <p:nvPr/>
          </p:nvSpPr>
          <p:spPr>
            <a:xfrm>
              <a:off x="22859" y="731520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93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0" name="Google Shape;650;p5"/>
            <p:cNvSpPr/>
            <p:nvPr/>
          </p:nvSpPr>
          <p:spPr>
            <a:xfrm>
              <a:off x="746125" y="847089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1" name="Google Shape;651;p5"/>
            <p:cNvSpPr/>
            <p:nvPr/>
          </p:nvSpPr>
          <p:spPr>
            <a:xfrm>
              <a:off x="658494" y="822324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462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2" name="Google Shape;652;p5"/>
            <p:cNvSpPr/>
            <p:nvPr/>
          </p:nvSpPr>
          <p:spPr>
            <a:xfrm>
              <a:off x="570864" y="797560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462" y="21600"/>
                  </a:lnTo>
                  <a:lnTo>
                    <a:pt x="21600" y="593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3" name="Google Shape;653;p5"/>
            <p:cNvSpPr/>
            <p:nvPr/>
          </p:nvSpPr>
          <p:spPr>
            <a:xfrm>
              <a:off x="483233" y="773430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462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4" name="Google Shape;654;p5"/>
            <p:cNvSpPr/>
            <p:nvPr/>
          </p:nvSpPr>
          <p:spPr>
            <a:xfrm>
              <a:off x="395603" y="748664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462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5" name="Google Shape;655;p5"/>
            <p:cNvSpPr/>
            <p:nvPr/>
          </p:nvSpPr>
          <p:spPr>
            <a:xfrm>
              <a:off x="308608" y="723899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93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6" name="Google Shape;656;p5"/>
            <p:cNvSpPr/>
            <p:nvPr/>
          </p:nvSpPr>
          <p:spPr>
            <a:xfrm>
              <a:off x="220978" y="699770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7" name="Google Shape;657;p5"/>
            <p:cNvSpPr/>
            <p:nvPr/>
          </p:nvSpPr>
          <p:spPr>
            <a:xfrm>
              <a:off x="133349" y="675005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8" name="Google Shape;658;p5"/>
            <p:cNvSpPr/>
            <p:nvPr/>
          </p:nvSpPr>
          <p:spPr>
            <a:xfrm>
              <a:off x="45719" y="650239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93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9" name="Google Shape;659;p5"/>
            <p:cNvSpPr/>
            <p:nvPr/>
          </p:nvSpPr>
          <p:spPr>
            <a:xfrm>
              <a:off x="768984" y="765810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0" name="Google Shape;660;p5"/>
            <p:cNvSpPr/>
            <p:nvPr/>
          </p:nvSpPr>
          <p:spPr>
            <a:xfrm>
              <a:off x="681355" y="741045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1" name="Google Shape;661;p5"/>
            <p:cNvSpPr/>
            <p:nvPr/>
          </p:nvSpPr>
          <p:spPr>
            <a:xfrm>
              <a:off x="593724" y="716280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462" y="21600"/>
                  </a:lnTo>
                  <a:lnTo>
                    <a:pt x="21600" y="593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2" name="Google Shape;662;p5"/>
            <p:cNvSpPr/>
            <p:nvPr/>
          </p:nvSpPr>
          <p:spPr>
            <a:xfrm>
              <a:off x="506093" y="692149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462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3" name="Google Shape;663;p5"/>
            <p:cNvSpPr/>
            <p:nvPr/>
          </p:nvSpPr>
          <p:spPr>
            <a:xfrm>
              <a:off x="418464" y="667385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462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4" name="Google Shape;664;p5"/>
            <p:cNvSpPr/>
            <p:nvPr/>
          </p:nvSpPr>
          <p:spPr>
            <a:xfrm>
              <a:off x="330833" y="642620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462" y="21600"/>
                  </a:lnTo>
                  <a:lnTo>
                    <a:pt x="21600" y="593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5" name="Google Shape;665;p5"/>
            <p:cNvSpPr/>
            <p:nvPr/>
          </p:nvSpPr>
          <p:spPr>
            <a:xfrm>
              <a:off x="243838" y="618489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6" name="Google Shape;666;p5"/>
            <p:cNvSpPr/>
            <p:nvPr/>
          </p:nvSpPr>
          <p:spPr>
            <a:xfrm>
              <a:off x="156209" y="593724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7" name="Google Shape;667;p5"/>
            <p:cNvSpPr/>
            <p:nvPr/>
          </p:nvSpPr>
          <p:spPr>
            <a:xfrm>
              <a:off x="68578" y="568960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93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8" name="Google Shape;668;p5"/>
            <p:cNvSpPr/>
            <p:nvPr/>
          </p:nvSpPr>
          <p:spPr>
            <a:xfrm>
              <a:off x="791844" y="684530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9" name="Google Shape;669;p5"/>
            <p:cNvSpPr/>
            <p:nvPr/>
          </p:nvSpPr>
          <p:spPr>
            <a:xfrm>
              <a:off x="704215" y="659764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0" name="Google Shape;670;p5"/>
            <p:cNvSpPr/>
            <p:nvPr/>
          </p:nvSpPr>
          <p:spPr>
            <a:xfrm>
              <a:off x="616583" y="634999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93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1" name="Google Shape;671;p5"/>
            <p:cNvSpPr/>
            <p:nvPr/>
          </p:nvSpPr>
          <p:spPr>
            <a:xfrm>
              <a:off x="528954" y="610870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462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2" name="Google Shape;672;p5"/>
            <p:cNvSpPr/>
            <p:nvPr/>
          </p:nvSpPr>
          <p:spPr>
            <a:xfrm>
              <a:off x="441324" y="586105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462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3" name="Google Shape;673;p5"/>
            <p:cNvSpPr/>
            <p:nvPr/>
          </p:nvSpPr>
          <p:spPr>
            <a:xfrm>
              <a:off x="353694" y="561339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462" y="21600"/>
                  </a:lnTo>
                  <a:lnTo>
                    <a:pt x="21600" y="593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4" name="Google Shape;674;p5"/>
            <p:cNvSpPr/>
            <p:nvPr/>
          </p:nvSpPr>
          <p:spPr>
            <a:xfrm>
              <a:off x="266064" y="537210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462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5" name="Google Shape;675;p5"/>
            <p:cNvSpPr/>
            <p:nvPr/>
          </p:nvSpPr>
          <p:spPr>
            <a:xfrm>
              <a:off x="179069" y="512445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6" name="Google Shape;676;p5"/>
            <p:cNvSpPr/>
            <p:nvPr/>
          </p:nvSpPr>
          <p:spPr>
            <a:xfrm>
              <a:off x="91439" y="487679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93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7" name="Google Shape;677;p5"/>
            <p:cNvSpPr/>
            <p:nvPr/>
          </p:nvSpPr>
          <p:spPr>
            <a:xfrm>
              <a:off x="814705" y="603249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8" name="Google Shape;678;p5"/>
            <p:cNvSpPr/>
            <p:nvPr/>
          </p:nvSpPr>
          <p:spPr>
            <a:xfrm>
              <a:off x="727075" y="578485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9" name="Google Shape;679;p5"/>
            <p:cNvSpPr/>
            <p:nvPr/>
          </p:nvSpPr>
          <p:spPr>
            <a:xfrm>
              <a:off x="639443" y="553720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93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0" name="Google Shape;680;p5"/>
            <p:cNvSpPr/>
            <p:nvPr/>
          </p:nvSpPr>
          <p:spPr>
            <a:xfrm>
              <a:off x="551814" y="529590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1" name="Google Shape;681;p5"/>
            <p:cNvSpPr/>
            <p:nvPr/>
          </p:nvSpPr>
          <p:spPr>
            <a:xfrm>
              <a:off x="464183" y="504824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462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2" name="Google Shape;682;p5"/>
            <p:cNvSpPr/>
            <p:nvPr/>
          </p:nvSpPr>
          <p:spPr>
            <a:xfrm>
              <a:off x="376553" y="480060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462" y="21600"/>
                  </a:lnTo>
                  <a:lnTo>
                    <a:pt x="21600" y="593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3" name="Google Shape;683;p5"/>
            <p:cNvSpPr/>
            <p:nvPr/>
          </p:nvSpPr>
          <p:spPr>
            <a:xfrm>
              <a:off x="288924" y="455295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462" y="21600"/>
                  </a:lnTo>
                  <a:lnTo>
                    <a:pt x="21600" y="593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4" name="Google Shape;684;p5"/>
            <p:cNvSpPr/>
            <p:nvPr/>
          </p:nvSpPr>
          <p:spPr>
            <a:xfrm>
              <a:off x="201928" y="431165"/>
              <a:ext cx="54594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74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5" name="Google Shape;685;p5"/>
            <p:cNvSpPr/>
            <p:nvPr/>
          </p:nvSpPr>
          <p:spPr>
            <a:xfrm>
              <a:off x="114299" y="406399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6" name="Google Shape;686;p5"/>
            <p:cNvSpPr/>
            <p:nvPr/>
          </p:nvSpPr>
          <p:spPr>
            <a:xfrm>
              <a:off x="837565" y="521970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7" name="Google Shape;687;p5"/>
            <p:cNvSpPr/>
            <p:nvPr/>
          </p:nvSpPr>
          <p:spPr>
            <a:xfrm>
              <a:off x="749934" y="497204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8" name="Google Shape;688;p5"/>
            <p:cNvSpPr/>
            <p:nvPr/>
          </p:nvSpPr>
          <p:spPr>
            <a:xfrm>
              <a:off x="662304" y="472440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93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9" name="Google Shape;689;p5"/>
            <p:cNvSpPr/>
            <p:nvPr/>
          </p:nvSpPr>
          <p:spPr>
            <a:xfrm>
              <a:off x="574674" y="447674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93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0" name="Google Shape;690;p5"/>
            <p:cNvSpPr/>
            <p:nvPr/>
          </p:nvSpPr>
          <p:spPr>
            <a:xfrm>
              <a:off x="487043" y="423545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462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1" name="Google Shape;691;p5"/>
            <p:cNvSpPr/>
            <p:nvPr/>
          </p:nvSpPr>
          <p:spPr>
            <a:xfrm>
              <a:off x="399414" y="398779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462" y="21600"/>
                  </a:lnTo>
                  <a:lnTo>
                    <a:pt x="21600" y="593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2" name="Google Shape;692;p5"/>
            <p:cNvSpPr/>
            <p:nvPr/>
          </p:nvSpPr>
          <p:spPr>
            <a:xfrm>
              <a:off x="311783" y="374015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462" y="21600"/>
                  </a:lnTo>
                  <a:lnTo>
                    <a:pt x="21600" y="593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3" name="Google Shape;693;p5"/>
            <p:cNvSpPr/>
            <p:nvPr/>
          </p:nvSpPr>
          <p:spPr>
            <a:xfrm>
              <a:off x="224153" y="349885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462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4" name="Google Shape;694;p5"/>
            <p:cNvSpPr/>
            <p:nvPr/>
          </p:nvSpPr>
          <p:spPr>
            <a:xfrm>
              <a:off x="137159" y="325120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5" name="Google Shape;695;p5"/>
            <p:cNvSpPr/>
            <p:nvPr/>
          </p:nvSpPr>
          <p:spPr>
            <a:xfrm>
              <a:off x="860425" y="440054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93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6" name="Google Shape;696;p5"/>
            <p:cNvSpPr/>
            <p:nvPr/>
          </p:nvSpPr>
          <p:spPr>
            <a:xfrm>
              <a:off x="772794" y="415924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7" name="Google Shape;697;p5"/>
            <p:cNvSpPr/>
            <p:nvPr/>
          </p:nvSpPr>
          <p:spPr>
            <a:xfrm>
              <a:off x="685165" y="391160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93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8" name="Google Shape;698;p5"/>
            <p:cNvSpPr/>
            <p:nvPr/>
          </p:nvSpPr>
          <p:spPr>
            <a:xfrm>
              <a:off x="597533" y="366395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93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9" name="Google Shape;699;p5"/>
            <p:cNvSpPr/>
            <p:nvPr/>
          </p:nvSpPr>
          <p:spPr>
            <a:xfrm>
              <a:off x="509904" y="342265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0" name="Google Shape;700;p5"/>
            <p:cNvSpPr/>
            <p:nvPr/>
          </p:nvSpPr>
          <p:spPr>
            <a:xfrm>
              <a:off x="422274" y="317499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462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1" name="Google Shape;701;p5"/>
            <p:cNvSpPr/>
            <p:nvPr/>
          </p:nvSpPr>
          <p:spPr>
            <a:xfrm>
              <a:off x="334644" y="292735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462" y="21600"/>
                  </a:lnTo>
                  <a:lnTo>
                    <a:pt x="21600" y="593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2" name="Google Shape;702;p5"/>
            <p:cNvSpPr/>
            <p:nvPr/>
          </p:nvSpPr>
          <p:spPr>
            <a:xfrm>
              <a:off x="247013" y="268604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462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3" name="Google Shape;703;p5"/>
            <p:cNvSpPr/>
            <p:nvPr/>
          </p:nvSpPr>
          <p:spPr>
            <a:xfrm>
              <a:off x="159384" y="243840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462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4" name="Google Shape;704;p5"/>
            <p:cNvSpPr/>
            <p:nvPr/>
          </p:nvSpPr>
          <p:spPr>
            <a:xfrm>
              <a:off x="883285" y="358774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93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5" name="Google Shape;705;p5"/>
            <p:cNvSpPr/>
            <p:nvPr/>
          </p:nvSpPr>
          <p:spPr>
            <a:xfrm>
              <a:off x="795655" y="334645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6" name="Google Shape;706;p5"/>
            <p:cNvSpPr/>
            <p:nvPr/>
          </p:nvSpPr>
          <p:spPr>
            <a:xfrm>
              <a:off x="708025" y="309879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7" name="Google Shape;707;p5"/>
            <p:cNvSpPr/>
            <p:nvPr/>
          </p:nvSpPr>
          <p:spPr>
            <a:xfrm>
              <a:off x="620393" y="285115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93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8" name="Google Shape;708;p5"/>
            <p:cNvSpPr/>
            <p:nvPr/>
          </p:nvSpPr>
          <p:spPr>
            <a:xfrm>
              <a:off x="532764" y="260985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9" name="Google Shape;709;p5"/>
            <p:cNvSpPr/>
            <p:nvPr/>
          </p:nvSpPr>
          <p:spPr>
            <a:xfrm>
              <a:off x="445133" y="236220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0" name="Google Shape;710;p5"/>
            <p:cNvSpPr/>
            <p:nvPr/>
          </p:nvSpPr>
          <p:spPr>
            <a:xfrm>
              <a:off x="357503" y="211454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462" y="21600"/>
                  </a:lnTo>
                  <a:lnTo>
                    <a:pt x="21600" y="593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1" name="Google Shape;711;p5"/>
            <p:cNvSpPr/>
            <p:nvPr/>
          </p:nvSpPr>
          <p:spPr>
            <a:xfrm>
              <a:off x="269874" y="187324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462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2" name="Google Shape;712;p5"/>
            <p:cNvSpPr/>
            <p:nvPr/>
          </p:nvSpPr>
          <p:spPr>
            <a:xfrm>
              <a:off x="182244" y="162560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462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3" name="Google Shape;713;p5"/>
            <p:cNvSpPr/>
            <p:nvPr/>
          </p:nvSpPr>
          <p:spPr>
            <a:xfrm>
              <a:off x="905510" y="277495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462" y="21600"/>
                  </a:lnTo>
                  <a:lnTo>
                    <a:pt x="21600" y="593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4" name="Google Shape;714;p5"/>
            <p:cNvSpPr/>
            <p:nvPr/>
          </p:nvSpPr>
          <p:spPr>
            <a:xfrm>
              <a:off x="818515" y="253365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5" name="Google Shape;715;p5"/>
            <p:cNvSpPr/>
            <p:nvPr/>
          </p:nvSpPr>
          <p:spPr>
            <a:xfrm>
              <a:off x="730884" y="228599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6" name="Google Shape;716;p5"/>
            <p:cNvSpPr/>
            <p:nvPr/>
          </p:nvSpPr>
          <p:spPr>
            <a:xfrm>
              <a:off x="643254" y="203835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93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7" name="Google Shape;717;p5"/>
            <p:cNvSpPr/>
            <p:nvPr/>
          </p:nvSpPr>
          <p:spPr>
            <a:xfrm>
              <a:off x="555624" y="179704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8" name="Google Shape;718;p5"/>
            <p:cNvSpPr/>
            <p:nvPr/>
          </p:nvSpPr>
          <p:spPr>
            <a:xfrm>
              <a:off x="467993" y="154940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9" name="Google Shape;719;p5"/>
            <p:cNvSpPr/>
            <p:nvPr/>
          </p:nvSpPr>
          <p:spPr>
            <a:xfrm>
              <a:off x="380364" y="130174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93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0" name="Google Shape;720;p5"/>
            <p:cNvSpPr/>
            <p:nvPr/>
          </p:nvSpPr>
          <p:spPr>
            <a:xfrm>
              <a:off x="292733" y="106045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462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1" name="Google Shape;721;p5"/>
            <p:cNvSpPr/>
            <p:nvPr/>
          </p:nvSpPr>
          <p:spPr>
            <a:xfrm>
              <a:off x="205103" y="81279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462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2" name="Google Shape;722;p5"/>
            <p:cNvSpPr/>
            <p:nvPr/>
          </p:nvSpPr>
          <p:spPr>
            <a:xfrm>
              <a:off x="928369" y="196215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462" y="21600"/>
                  </a:lnTo>
                  <a:lnTo>
                    <a:pt x="21600" y="593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3" name="Google Shape;723;p5"/>
            <p:cNvSpPr/>
            <p:nvPr/>
          </p:nvSpPr>
          <p:spPr>
            <a:xfrm>
              <a:off x="841374" y="172085"/>
              <a:ext cx="54594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74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4" name="Google Shape;724;p5"/>
            <p:cNvSpPr/>
            <p:nvPr/>
          </p:nvSpPr>
          <p:spPr>
            <a:xfrm>
              <a:off x="753744" y="147320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5" name="Google Shape;725;p5"/>
            <p:cNvSpPr/>
            <p:nvPr/>
          </p:nvSpPr>
          <p:spPr>
            <a:xfrm>
              <a:off x="666114" y="122554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93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6" name="Google Shape;726;p5"/>
            <p:cNvSpPr/>
            <p:nvPr/>
          </p:nvSpPr>
          <p:spPr>
            <a:xfrm>
              <a:off x="578483" y="98424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7" name="Google Shape;727;p5"/>
            <p:cNvSpPr/>
            <p:nvPr/>
          </p:nvSpPr>
          <p:spPr>
            <a:xfrm>
              <a:off x="490854" y="73660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8" name="Google Shape;728;p5"/>
            <p:cNvSpPr/>
            <p:nvPr/>
          </p:nvSpPr>
          <p:spPr>
            <a:xfrm>
              <a:off x="403224" y="48895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93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9" name="Google Shape;729;p5"/>
            <p:cNvSpPr/>
            <p:nvPr/>
          </p:nvSpPr>
          <p:spPr>
            <a:xfrm>
              <a:off x="315594" y="24765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462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0" name="Google Shape;730;p5"/>
            <p:cNvSpPr/>
            <p:nvPr/>
          </p:nvSpPr>
          <p:spPr>
            <a:xfrm>
              <a:off x="227963" y="-1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462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31" name="Google Shape;731;p5"/>
          <p:cNvSpPr/>
          <p:nvPr/>
        </p:nvSpPr>
        <p:spPr>
          <a:xfrm>
            <a:off x="35242" y="4788187"/>
            <a:ext cx="561492" cy="35526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0"/>
                </a:moveTo>
                <a:lnTo>
                  <a:pt x="0" y="21600"/>
                </a:lnTo>
                <a:lnTo>
                  <a:pt x="2418" y="2160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9499931" scaled="0"/>
          </a:gra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2" name="Google Shape;732;p5"/>
          <p:cNvSpPr/>
          <p:nvPr/>
        </p:nvSpPr>
        <p:spPr>
          <a:xfrm>
            <a:off x="220503" y="4022853"/>
            <a:ext cx="1714041" cy="1120635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0"/>
                </a:moveTo>
                <a:lnTo>
                  <a:pt x="0" y="21600"/>
                </a:lnTo>
                <a:lnTo>
                  <a:pt x="1152" y="2160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9499931" scaled="0"/>
          </a:gra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3" name="Google Shape;733;p5"/>
          <p:cNvSpPr/>
          <p:nvPr/>
        </p:nvSpPr>
        <p:spPr>
          <a:xfrm>
            <a:off x="1161573" y="4688651"/>
            <a:ext cx="782460" cy="454815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5338" y="21600"/>
                </a:moveTo>
                <a:lnTo>
                  <a:pt x="21600" y="0"/>
                </a:lnTo>
                <a:lnTo>
                  <a:pt x="0" y="2160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9499931" scaled="0"/>
          </a:gra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4" name="Google Shape;734;p5"/>
          <p:cNvSpPr/>
          <p:nvPr/>
        </p:nvSpPr>
        <p:spPr>
          <a:xfrm>
            <a:off x="0" y="4440524"/>
            <a:ext cx="905823" cy="637713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19680"/>
                </a:moveTo>
                <a:lnTo>
                  <a:pt x="0" y="21600"/>
                </a:lnTo>
                <a:lnTo>
                  <a:pt x="2160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9499931" scaled="0"/>
          </a:gra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5" name="Google Shape;735;p5"/>
          <p:cNvSpPr/>
          <p:nvPr/>
        </p:nvSpPr>
        <p:spPr>
          <a:xfrm>
            <a:off x="330517" y="4462432"/>
            <a:ext cx="1080621" cy="68104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57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6" name="Google Shape;736;p5"/>
          <p:cNvSpPr/>
          <p:nvPr/>
        </p:nvSpPr>
        <p:spPr>
          <a:xfrm>
            <a:off x="0" y="4177634"/>
            <a:ext cx="1027769" cy="73151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0"/>
                </a:moveTo>
                <a:lnTo>
                  <a:pt x="0" y="19223"/>
                </a:lnTo>
                <a:lnTo>
                  <a:pt x="0" y="2160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7" name="Google Shape;737;p5"/>
          <p:cNvSpPr/>
          <p:nvPr/>
        </p:nvSpPr>
        <p:spPr>
          <a:xfrm>
            <a:off x="0" y="4150488"/>
            <a:ext cx="361017" cy="251464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0086"/>
                </a:moveTo>
                <a:lnTo>
                  <a:pt x="0" y="21600"/>
                </a:lnTo>
                <a:lnTo>
                  <a:pt x="2160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9499931" scaled="0"/>
          </a:gra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8" name="Google Shape;738;p5"/>
          <p:cNvSpPr/>
          <p:nvPr/>
        </p:nvSpPr>
        <p:spPr>
          <a:xfrm>
            <a:off x="1043939" y="5030598"/>
            <a:ext cx="173826" cy="112874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0"/>
                </a:moveTo>
                <a:lnTo>
                  <a:pt x="0" y="21600"/>
                </a:lnTo>
                <a:lnTo>
                  <a:pt x="1539" y="2160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9" name="Google Shape;739;p5"/>
          <p:cNvSpPr/>
          <p:nvPr/>
        </p:nvSpPr>
        <p:spPr>
          <a:xfrm>
            <a:off x="611981" y="4294316"/>
            <a:ext cx="1309689" cy="849164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0"/>
                </a:moveTo>
                <a:lnTo>
                  <a:pt x="0" y="21600"/>
                </a:lnTo>
                <a:lnTo>
                  <a:pt x="1508" y="2160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0" name="Google Shape;740;p5"/>
          <p:cNvSpPr/>
          <p:nvPr/>
        </p:nvSpPr>
        <p:spPr>
          <a:xfrm>
            <a:off x="907256" y="4815332"/>
            <a:ext cx="507222" cy="32813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0"/>
                </a:moveTo>
                <a:lnTo>
                  <a:pt x="0" y="21600"/>
                </a:lnTo>
                <a:lnTo>
                  <a:pt x="1014" y="2160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9499931" scaled="0"/>
          </a:gra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1" name="Google Shape;741;p5"/>
          <p:cNvSpPr/>
          <p:nvPr/>
        </p:nvSpPr>
        <p:spPr>
          <a:xfrm>
            <a:off x="8407706" y="11431"/>
            <a:ext cx="736290" cy="513205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2" name="Google Shape;742;p5"/>
          <p:cNvSpPr/>
          <p:nvPr/>
        </p:nvSpPr>
        <p:spPr>
          <a:xfrm>
            <a:off x="7813825" y="0"/>
            <a:ext cx="1244443" cy="86678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0"/>
                </a:lnTo>
                <a:lnTo>
                  <a:pt x="20129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9499931" scaled="0"/>
          </a:gra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3" name="Google Shape;743;p5"/>
          <p:cNvSpPr/>
          <p:nvPr/>
        </p:nvSpPr>
        <p:spPr>
          <a:xfrm>
            <a:off x="8063856" y="251936"/>
            <a:ext cx="1080135" cy="80011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1093"/>
                </a:moveTo>
                <a:lnTo>
                  <a:pt x="21600" y="0"/>
                </a:lnTo>
                <a:lnTo>
                  <a:pt x="0" y="2160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4" name="Google Shape;744;p5"/>
          <p:cNvSpPr/>
          <p:nvPr/>
        </p:nvSpPr>
        <p:spPr>
          <a:xfrm>
            <a:off x="8756323" y="437674"/>
            <a:ext cx="387666" cy="29241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1864"/>
                </a:moveTo>
                <a:lnTo>
                  <a:pt x="21600" y="0"/>
                </a:lnTo>
                <a:lnTo>
                  <a:pt x="0" y="2160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9499931" scaled="0"/>
          </a:gra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5" name="Google Shape;745;p5"/>
          <p:cNvSpPr/>
          <p:nvPr/>
        </p:nvSpPr>
        <p:spPr>
          <a:xfrm>
            <a:off x="8407709" y="62389"/>
            <a:ext cx="736290" cy="56436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0"/>
                </a:moveTo>
                <a:lnTo>
                  <a:pt x="0" y="21600"/>
                </a:lnTo>
                <a:lnTo>
                  <a:pt x="21600" y="2497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9499931" scaled="0"/>
          </a:gra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6" name="Google Shape;746;p5"/>
          <p:cNvSpPr/>
          <p:nvPr/>
        </p:nvSpPr>
        <p:spPr>
          <a:xfrm>
            <a:off x="8064333" y="537686"/>
            <a:ext cx="1079649" cy="824377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0"/>
                </a:moveTo>
                <a:lnTo>
                  <a:pt x="0" y="21600"/>
                </a:lnTo>
                <a:lnTo>
                  <a:pt x="21600" y="232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7" name="Google Shape;747;p5"/>
          <p:cNvSpPr/>
          <p:nvPr/>
        </p:nvSpPr>
        <p:spPr>
          <a:xfrm>
            <a:off x="8272930" y="0"/>
            <a:ext cx="240489" cy="167184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0"/>
                </a:lnTo>
                <a:lnTo>
                  <a:pt x="20103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8" name="Google Shape;748;p5"/>
          <p:cNvSpPr/>
          <p:nvPr/>
        </p:nvSpPr>
        <p:spPr>
          <a:xfrm>
            <a:off x="8154821" y="0"/>
            <a:ext cx="636255" cy="39815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0"/>
                </a:moveTo>
                <a:lnTo>
                  <a:pt x="16378" y="0"/>
                </a:lnTo>
                <a:lnTo>
                  <a:pt x="0" y="2160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9499931" scaled="0"/>
          </a:gra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9" name="Google Shape;749;p5"/>
          <p:cNvSpPr/>
          <p:nvPr/>
        </p:nvSpPr>
        <p:spPr>
          <a:xfrm>
            <a:off x="7708574" y="179546"/>
            <a:ext cx="1435401" cy="1063449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0"/>
                </a:moveTo>
                <a:lnTo>
                  <a:pt x="0" y="21600"/>
                </a:lnTo>
                <a:lnTo>
                  <a:pt x="21600" y="1122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9499931" scaled="0"/>
          </a:gra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0" name="Google Shape;750;p5"/>
          <p:cNvSpPr/>
          <p:nvPr/>
        </p:nvSpPr>
        <p:spPr>
          <a:xfrm>
            <a:off x="8029567" y="0"/>
            <a:ext cx="810567" cy="56436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0"/>
                </a:moveTo>
                <a:lnTo>
                  <a:pt x="20623" y="0"/>
                </a:lnTo>
                <a:lnTo>
                  <a:pt x="0" y="2160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1" name="Google Shape;751;p5"/>
          <p:cNvSpPr/>
          <p:nvPr/>
        </p:nvSpPr>
        <p:spPr>
          <a:xfrm>
            <a:off x="8331983" y="4622447"/>
            <a:ext cx="811998" cy="52104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21600"/>
                </a:moveTo>
                <a:lnTo>
                  <a:pt x="21600" y="2606"/>
                </a:lnTo>
                <a:lnTo>
                  <a:pt x="12137" y="0"/>
                </a:lnTo>
                <a:lnTo>
                  <a:pt x="0" y="2160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2" name="Google Shape;752;p5"/>
          <p:cNvSpPr txBox="1">
            <a:spLocks noGrp="1"/>
          </p:cNvSpPr>
          <p:nvPr>
            <p:ph type="body" idx="1"/>
          </p:nvPr>
        </p:nvSpPr>
        <p:spPr>
          <a:xfrm>
            <a:off x="895986" y="971875"/>
            <a:ext cx="3621000" cy="45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4064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Char char="▰"/>
              <a:defRPr sz="2800" i="1">
                <a:solidFill>
                  <a:schemeClr val="lt1"/>
                </a:solidFill>
              </a:defRPr>
            </a:lvl1pPr>
            <a:lvl2pPr marL="914400" lvl="1" indent="-355600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Char char="▱"/>
              <a:defRPr sz="2800" i="1">
                <a:solidFill>
                  <a:schemeClr val="lt1"/>
                </a:solidFill>
              </a:defRPr>
            </a:lvl2pPr>
            <a:lvl3pPr marL="1371600" lvl="2" indent="-406400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Char char="▸"/>
              <a:defRPr sz="2800" i="1">
                <a:solidFill>
                  <a:schemeClr val="lt1"/>
                </a:solidFill>
              </a:defRPr>
            </a:lvl3pPr>
            <a:lvl4pPr marL="1828800" lvl="3" indent="-406400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Char char="●"/>
              <a:defRPr sz="2800" i="1">
                <a:solidFill>
                  <a:schemeClr val="lt1"/>
                </a:solidFill>
              </a:defRPr>
            </a:lvl4pPr>
            <a:lvl5pPr marL="2286000" lvl="4" indent="-406400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Char char="○"/>
              <a:defRPr sz="2800" i="1">
                <a:solidFill>
                  <a:schemeClr val="lt1"/>
                </a:solidFill>
              </a:defRPr>
            </a:lvl5pPr>
            <a:lvl6pPr marL="2743200" lvl="5" indent="-406400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Char char="■"/>
              <a:defRPr sz="2800" i="1">
                <a:solidFill>
                  <a:schemeClr val="lt1"/>
                </a:solidFill>
              </a:defRPr>
            </a:lvl6pPr>
            <a:lvl7pPr marL="3200400" lvl="6" indent="-406400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Char char="●"/>
              <a:defRPr sz="2800" i="1">
                <a:solidFill>
                  <a:schemeClr val="lt1"/>
                </a:solidFill>
              </a:defRPr>
            </a:lvl7pPr>
            <a:lvl8pPr marL="3657600" lvl="7" indent="-406400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Char char="○"/>
              <a:defRPr sz="2800" i="1">
                <a:solidFill>
                  <a:schemeClr val="lt1"/>
                </a:solidFill>
              </a:defRPr>
            </a:lvl8pPr>
            <a:lvl9pPr marL="4114800" lvl="8" indent="-406400" rtl="0">
              <a:spcBef>
                <a:spcPts val="1000"/>
              </a:spcBef>
              <a:spcAft>
                <a:spcPts val="1000"/>
              </a:spcAft>
              <a:buClr>
                <a:schemeClr val="lt1"/>
              </a:buClr>
              <a:buSzPts val="2800"/>
              <a:buChar char="■"/>
              <a:defRPr sz="2800" i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53" name="Google Shape;753;p5"/>
          <p:cNvSpPr txBox="1"/>
          <p:nvPr/>
        </p:nvSpPr>
        <p:spPr>
          <a:xfrm>
            <a:off x="96175" y="555975"/>
            <a:ext cx="6492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 i="1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rPr>
              <a:t>“</a:t>
            </a:r>
            <a:endParaRPr sz="9600" i="1">
              <a:solidFill>
                <a:schemeClr val="accent1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754" name="Google Shape;754;p5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998908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 preserve="1">
  <p:cSld name="1_Quote">
    <p:bg>
      <p:bgPr>
        <a:solidFill>
          <a:schemeClr val="lt1"/>
        </a:solidFill>
        <a:effectLst/>
      </p:bgPr>
    </p:bg>
    <p:spTree>
      <p:nvGrpSpPr>
        <p:cNvPr id="1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Google Shape;621;p5"/>
          <p:cNvSpPr/>
          <p:nvPr/>
        </p:nvSpPr>
        <p:spPr>
          <a:xfrm>
            <a:off x="0" y="0"/>
            <a:ext cx="6146928" cy="513297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4716"/>
                </a:moveTo>
                <a:lnTo>
                  <a:pt x="12181" y="0"/>
                </a:lnTo>
                <a:lnTo>
                  <a:pt x="15" y="0"/>
                </a:lnTo>
                <a:lnTo>
                  <a:pt x="0" y="21600"/>
                </a:lnTo>
                <a:lnTo>
                  <a:pt x="16618" y="20680"/>
                </a:lnTo>
                <a:close/>
              </a:path>
            </a:pathLst>
          </a:custGeom>
          <a:gradFill>
            <a:gsLst>
              <a:gs pos="0">
                <a:srgbClr val="FF6146">
                  <a:alpha val="80392"/>
                </a:srgbClr>
              </a:gs>
              <a:gs pos="100000">
                <a:srgbClr val="FFC801">
                  <a:alpha val="77647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2" name="Google Shape;622;p5"/>
          <p:cNvSpPr/>
          <p:nvPr/>
        </p:nvSpPr>
        <p:spPr>
          <a:xfrm>
            <a:off x="0" y="0"/>
            <a:ext cx="5825898" cy="513297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0952" y="5882"/>
                </a:moveTo>
                <a:lnTo>
                  <a:pt x="18212" y="4435"/>
                </a:lnTo>
                <a:lnTo>
                  <a:pt x="21600" y="5635"/>
                </a:lnTo>
                <a:lnTo>
                  <a:pt x="11862" y="0"/>
                </a:lnTo>
                <a:lnTo>
                  <a:pt x="16" y="0"/>
                </a:lnTo>
                <a:lnTo>
                  <a:pt x="0" y="21600"/>
                </a:lnTo>
                <a:lnTo>
                  <a:pt x="17435" y="20005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23" name="Google Shape;623;p5"/>
          <p:cNvGrpSpPr/>
          <p:nvPr/>
        </p:nvGrpSpPr>
        <p:grpSpPr>
          <a:xfrm>
            <a:off x="-50800" y="801997"/>
            <a:ext cx="737709" cy="861534"/>
            <a:chOff x="-1" y="-1"/>
            <a:chExt cx="983612" cy="1148712"/>
          </a:xfrm>
        </p:grpSpPr>
        <p:sp>
          <p:nvSpPr>
            <p:cNvPr id="624" name="Google Shape;624;p5"/>
            <p:cNvSpPr/>
            <p:nvPr/>
          </p:nvSpPr>
          <p:spPr>
            <a:xfrm>
              <a:off x="677544" y="1090931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462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5" name="Google Shape;625;p5"/>
            <p:cNvSpPr/>
            <p:nvPr/>
          </p:nvSpPr>
          <p:spPr>
            <a:xfrm>
              <a:off x="589914" y="1066165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462" y="21600"/>
                  </a:lnTo>
                  <a:lnTo>
                    <a:pt x="21600" y="593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6" name="Google Shape;626;p5"/>
            <p:cNvSpPr/>
            <p:nvPr/>
          </p:nvSpPr>
          <p:spPr>
            <a:xfrm>
              <a:off x="502283" y="1041400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462" y="21600"/>
                  </a:lnTo>
                  <a:lnTo>
                    <a:pt x="21600" y="593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7" name="Google Shape;627;p5"/>
            <p:cNvSpPr/>
            <p:nvPr/>
          </p:nvSpPr>
          <p:spPr>
            <a:xfrm>
              <a:off x="415289" y="1017271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8" name="Google Shape;628;p5"/>
            <p:cNvSpPr/>
            <p:nvPr/>
          </p:nvSpPr>
          <p:spPr>
            <a:xfrm>
              <a:off x="327658" y="992505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93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9" name="Google Shape;629;p5"/>
            <p:cNvSpPr/>
            <p:nvPr/>
          </p:nvSpPr>
          <p:spPr>
            <a:xfrm>
              <a:off x="240028" y="967739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93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0" name="Google Shape;630;p5"/>
            <p:cNvSpPr/>
            <p:nvPr/>
          </p:nvSpPr>
          <p:spPr>
            <a:xfrm>
              <a:off x="152399" y="943610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1" name="Google Shape;631;p5"/>
            <p:cNvSpPr/>
            <p:nvPr/>
          </p:nvSpPr>
          <p:spPr>
            <a:xfrm>
              <a:off x="64769" y="918845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2" name="Google Shape;632;p5"/>
            <p:cNvSpPr/>
            <p:nvPr/>
          </p:nvSpPr>
          <p:spPr>
            <a:xfrm>
              <a:off x="700405" y="1009650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462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3" name="Google Shape;633;p5"/>
            <p:cNvSpPr/>
            <p:nvPr/>
          </p:nvSpPr>
          <p:spPr>
            <a:xfrm>
              <a:off x="612774" y="984886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462" y="21600"/>
                  </a:lnTo>
                  <a:lnTo>
                    <a:pt x="21600" y="593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4" name="Google Shape;634;p5"/>
            <p:cNvSpPr/>
            <p:nvPr/>
          </p:nvSpPr>
          <p:spPr>
            <a:xfrm>
              <a:off x="525143" y="960120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462" y="21600"/>
                  </a:lnTo>
                  <a:lnTo>
                    <a:pt x="21600" y="593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5" name="Google Shape;635;p5"/>
            <p:cNvSpPr/>
            <p:nvPr/>
          </p:nvSpPr>
          <p:spPr>
            <a:xfrm>
              <a:off x="437514" y="935989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462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6" name="Google Shape;636;p5"/>
            <p:cNvSpPr/>
            <p:nvPr/>
          </p:nvSpPr>
          <p:spPr>
            <a:xfrm>
              <a:off x="350519" y="911224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7" name="Google Shape;637;p5"/>
            <p:cNvSpPr/>
            <p:nvPr/>
          </p:nvSpPr>
          <p:spPr>
            <a:xfrm>
              <a:off x="262889" y="886460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93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8" name="Google Shape;638;p5"/>
            <p:cNvSpPr/>
            <p:nvPr/>
          </p:nvSpPr>
          <p:spPr>
            <a:xfrm>
              <a:off x="175259" y="862330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9" name="Google Shape;639;p5"/>
            <p:cNvSpPr/>
            <p:nvPr/>
          </p:nvSpPr>
          <p:spPr>
            <a:xfrm>
              <a:off x="87629" y="837564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0" name="Google Shape;640;p5"/>
            <p:cNvSpPr/>
            <p:nvPr/>
          </p:nvSpPr>
          <p:spPr>
            <a:xfrm>
              <a:off x="-1" y="812799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93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1" name="Google Shape;641;p5"/>
            <p:cNvSpPr/>
            <p:nvPr/>
          </p:nvSpPr>
          <p:spPr>
            <a:xfrm>
              <a:off x="723265" y="928370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2" name="Google Shape;642;p5"/>
            <p:cNvSpPr/>
            <p:nvPr/>
          </p:nvSpPr>
          <p:spPr>
            <a:xfrm>
              <a:off x="635633" y="903605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462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3" name="Google Shape;643;p5"/>
            <p:cNvSpPr/>
            <p:nvPr/>
          </p:nvSpPr>
          <p:spPr>
            <a:xfrm>
              <a:off x="548004" y="878839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462" y="21600"/>
                  </a:lnTo>
                  <a:lnTo>
                    <a:pt x="21600" y="593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4" name="Google Shape;644;p5"/>
            <p:cNvSpPr/>
            <p:nvPr/>
          </p:nvSpPr>
          <p:spPr>
            <a:xfrm>
              <a:off x="460374" y="854710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462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5" name="Google Shape;645;p5"/>
            <p:cNvSpPr/>
            <p:nvPr/>
          </p:nvSpPr>
          <p:spPr>
            <a:xfrm>
              <a:off x="373378" y="829945"/>
              <a:ext cx="54594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74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6" name="Google Shape;646;p5"/>
            <p:cNvSpPr/>
            <p:nvPr/>
          </p:nvSpPr>
          <p:spPr>
            <a:xfrm>
              <a:off x="285749" y="805180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93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7" name="Google Shape;647;p5"/>
            <p:cNvSpPr/>
            <p:nvPr/>
          </p:nvSpPr>
          <p:spPr>
            <a:xfrm>
              <a:off x="198119" y="781049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8" name="Google Shape;648;p5"/>
            <p:cNvSpPr/>
            <p:nvPr/>
          </p:nvSpPr>
          <p:spPr>
            <a:xfrm>
              <a:off x="110488" y="756285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9" name="Google Shape;649;p5"/>
            <p:cNvSpPr/>
            <p:nvPr/>
          </p:nvSpPr>
          <p:spPr>
            <a:xfrm>
              <a:off x="22859" y="731520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93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0" name="Google Shape;650;p5"/>
            <p:cNvSpPr/>
            <p:nvPr/>
          </p:nvSpPr>
          <p:spPr>
            <a:xfrm>
              <a:off x="746125" y="847089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1" name="Google Shape;651;p5"/>
            <p:cNvSpPr/>
            <p:nvPr/>
          </p:nvSpPr>
          <p:spPr>
            <a:xfrm>
              <a:off x="658494" y="822324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462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2" name="Google Shape;652;p5"/>
            <p:cNvSpPr/>
            <p:nvPr/>
          </p:nvSpPr>
          <p:spPr>
            <a:xfrm>
              <a:off x="570864" y="797560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462" y="21600"/>
                  </a:lnTo>
                  <a:lnTo>
                    <a:pt x="21600" y="593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3" name="Google Shape;653;p5"/>
            <p:cNvSpPr/>
            <p:nvPr/>
          </p:nvSpPr>
          <p:spPr>
            <a:xfrm>
              <a:off x="483233" y="773430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462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4" name="Google Shape;654;p5"/>
            <p:cNvSpPr/>
            <p:nvPr/>
          </p:nvSpPr>
          <p:spPr>
            <a:xfrm>
              <a:off x="395603" y="748664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462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5" name="Google Shape;655;p5"/>
            <p:cNvSpPr/>
            <p:nvPr/>
          </p:nvSpPr>
          <p:spPr>
            <a:xfrm>
              <a:off x="308608" y="723899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93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6" name="Google Shape;656;p5"/>
            <p:cNvSpPr/>
            <p:nvPr/>
          </p:nvSpPr>
          <p:spPr>
            <a:xfrm>
              <a:off x="220978" y="699770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7" name="Google Shape;657;p5"/>
            <p:cNvSpPr/>
            <p:nvPr/>
          </p:nvSpPr>
          <p:spPr>
            <a:xfrm>
              <a:off x="133349" y="675005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8" name="Google Shape;658;p5"/>
            <p:cNvSpPr/>
            <p:nvPr/>
          </p:nvSpPr>
          <p:spPr>
            <a:xfrm>
              <a:off x="45719" y="650239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93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9" name="Google Shape;659;p5"/>
            <p:cNvSpPr/>
            <p:nvPr/>
          </p:nvSpPr>
          <p:spPr>
            <a:xfrm>
              <a:off x="768984" y="765810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0" name="Google Shape;660;p5"/>
            <p:cNvSpPr/>
            <p:nvPr/>
          </p:nvSpPr>
          <p:spPr>
            <a:xfrm>
              <a:off x="681355" y="741045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1" name="Google Shape;661;p5"/>
            <p:cNvSpPr/>
            <p:nvPr/>
          </p:nvSpPr>
          <p:spPr>
            <a:xfrm>
              <a:off x="593724" y="716280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462" y="21600"/>
                  </a:lnTo>
                  <a:lnTo>
                    <a:pt x="21600" y="593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2" name="Google Shape;662;p5"/>
            <p:cNvSpPr/>
            <p:nvPr/>
          </p:nvSpPr>
          <p:spPr>
            <a:xfrm>
              <a:off x="506093" y="692149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462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3" name="Google Shape;663;p5"/>
            <p:cNvSpPr/>
            <p:nvPr/>
          </p:nvSpPr>
          <p:spPr>
            <a:xfrm>
              <a:off x="418464" y="667385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462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4" name="Google Shape;664;p5"/>
            <p:cNvSpPr/>
            <p:nvPr/>
          </p:nvSpPr>
          <p:spPr>
            <a:xfrm>
              <a:off x="330833" y="642620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462" y="21600"/>
                  </a:lnTo>
                  <a:lnTo>
                    <a:pt x="21600" y="593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5" name="Google Shape;665;p5"/>
            <p:cNvSpPr/>
            <p:nvPr/>
          </p:nvSpPr>
          <p:spPr>
            <a:xfrm>
              <a:off x="243838" y="618489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6" name="Google Shape;666;p5"/>
            <p:cNvSpPr/>
            <p:nvPr/>
          </p:nvSpPr>
          <p:spPr>
            <a:xfrm>
              <a:off x="156209" y="593724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7" name="Google Shape;667;p5"/>
            <p:cNvSpPr/>
            <p:nvPr/>
          </p:nvSpPr>
          <p:spPr>
            <a:xfrm>
              <a:off x="68578" y="568960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93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8" name="Google Shape;668;p5"/>
            <p:cNvSpPr/>
            <p:nvPr/>
          </p:nvSpPr>
          <p:spPr>
            <a:xfrm>
              <a:off x="791844" y="684530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9" name="Google Shape;669;p5"/>
            <p:cNvSpPr/>
            <p:nvPr/>
          </p:nvSpPr>
          <p:spPr>
            <a:xfrm>
              <a:off x="704215" y="659764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0" name="Google Shape;670;p5"/>
            <p:cNvSpPr/>
            <p:nvPr/>
          </p:nvSpPr>
          <p:spPr>
            <a:xfrm>
              <a:off x="616583" y="634999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93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1" name="Google Shape;671;p5"/>
            <p:cNvSpPr/>
            <p:nvPr/>
          </p:nvSpPr>
          <p:spPr>
            <a:xfrm>
              <a:off x="528954" y="610870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462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2" name="Google Shape;672;p5"/>
            <p:cNvSpPr/>
            <p:nvPr/>
          </p:nvSpPr>
          <p:spPr>
            <a:xfrm>
              <a:off x="441324" y="586105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462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3" name="Google Shape;673;p5"/>
            <p:cNvSpPr/>
            <p:nvPr/>
          </p:nvSpPr>
          <p:spPr>
            <a:xfrm>
              <a:off x="353694" y="561339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462" y="21600"/>
                  </a:lnTo>
                  <a:lnTo>
                    <a:pt x="21600" y="593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4" name="Google Shape;674;p5"/>
            <p:cNvSpPr/>
            <p:nvPr/>
          </p:nvSpPr>
          <p:spPr>
            <a:xfrm>
              <a:off x="266064" y="537210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462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5" name="Google Shape;675;p5"/>
            <p:cNvSpPr/>
            <p:nvPr/>
          </p:nvSpPr>
          <p:spPr>
            <a:xfrm>
              <a:off x="179069" y="512445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6" name="Google Shape;676;p5"/>
            <p:cNvSpPr/>
            <p:nvPr/>
          </p:nvSpPr>
          <p:spPr>
            <a:xfrm>
              <a:off x="91439" y="487679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93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7" name="Google Shape;677;p5"/>
            <p:cNvSpPr/>
            <p:nvPr/>
          </p:nvSpPr>
          <p:spPr>
            <a:xfrm>
              <a:off x="814705" y="603249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8" name="Google Shape;678;p5"/>
            <p:cNvSpPr/>
            <p:nvPr/>
          </p:nvSpPr>
          <p:spPr>
            <a:xfrm>
              <a:off x="727075" y="578485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9" name="Google Shape;679;p5"/>
            <p:cNvSpPr/>
            <p:nvPr/>
          </p:nvSpPr>
          <p:spPr>
            <a:xfrm>
              <a:off x="639443" y="553720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93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0" name="Google Shape;680;p5"/>
            <p:cNvSpPr/>
            <p:nvPr/>
          </p:nvSpPr>
          <p:spPr>
            <a:xfrm>
              <a:off x="551814" y="529590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1" name="Google Shape;681;p5"/>
            <p:cNvSpPr/>
            <p:nvPr/>
          </p:nvSpPr>
          <p:spPr>
            <a:xfrm>
              <a:off x="464183" y="504824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462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2" name="Google Shape;682;p5"/>
            <p:cNvSpPr/>
            <p:nvPr/>
          </p:nvSpPr>
          <p:spPr>
            <a:xfrm>
              <a:off x="376553" y="480060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462" y="21600"/>
                  </a:lnTo>
                  <a:lnTo>
                    <a:pt x="21600" y="593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3" name="Google Shape;683;p5"/>
            <p:cNvSpPr/>
            <p:nvPr/>
          </p:nvSpPr>
          <p:spPr>
            <a:xfrm>
              <a:off x="288924" y="455295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462" y="21600"/>
                  </a:lnTo>
                  <a:lnTo>
                    <a:pt x="21600" y="593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4" name="Google Shape;684;p5"/>
            <p:cNvSpPr/>
            <p:nvPr/>
          </p:nvSpPr>
          <p:spPr>
            <a:xfrm>
              <a:off x="201928" y="431165"/>
              <a:ext cx="54594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74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5" name="Google Shape;685;p5"/>
            <p:cNvSpPr/>
            <p:nvPr/>
          </p:nvSpPr>
          <p:spPr>
            <a:xfrm>
              <a:off x="114299" y="406399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6" name="Google Shape;686;p5"/>
            <p:cNvSpPr/>
            <p:nvPr/>
          </p:nvSpPr>
          <p:spPr>
            <a:xfrm>
              <a:off x="837565" y="521970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7" name="Google Shape;687;p5"/>
            <p:cNvSpPr/>
            <p:nvPr/>
          </p:nvSpPr>
          <p:spPr>
            <a:xfrm>
              <a:off x="749934" y="497204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8" name="Google Shape;688;p5"/>
            <p:cNvSpPr/>
            <p:nvPr/>
          </p:nvSpPr>
          <p:spPr>
            <a:xfrm>
              <a:off x="662304" y="472440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93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9" name="Google Shape;689;p5"/>
            <p:cNvSpPr/>
            <p:nvPr/>
          </p:nvSpPr>
          <p:spPr>
            <a:xfrm>
              <a:off x="574674" y="447674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93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0" name="Google Shape;690;p5"/>
            <p:cNvSpPr/>
            <p:nvPr/>
          </p:nvSpPr>
          <p:spPr>
            <a:xfrm>
              <a:off x="487043" y="423545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462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1" name="Google Shape;691;p5"/>
            <p:cNvSpPr/>
            <p:nvPr/>
          </p:nvSpPr>
          <p:spPr>
            <a:xfrm>
              <a:off x="399414" y="398779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462" y="21600"/>
                  </a:lnTo>
                  <a:lnTo>
                    <a:pt x="21600" y="593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2" name="Google Shape;692;p5"/>
            <p:cNvSpPr/>
            <p:nvPr/>
          </p:nvSpPr>
          <p:spPr>
            <a:xfrm>
              <a:off x="311783" y="374015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462" y="21600"/>
                  </a:lnTo>
                  <a:lnTo>
                    <a:pt x="21600" y="593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3" name="Google Shape;693;p5"/>
            <p:cNvSpPr/>
            <p:nvPr/>
          </p:nvSpPr>
          <p:spPr>
            <a:xfrm>
              <a:off x="224153" y="349885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462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4" name="Google Shape;694;p5"/>
            <p:cNvSpPr/>
            <p:nvPr/>
          </p:nvSpPr>
          <p:spPr>
            <a:xfrm>
              <a:off x="137159" y="325120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5" name="Google Shape;695;p5"/>
            <p:cNvSpPr/>
            <p:nvPr/>
          </p:nvSpPr>
          <p:spPr>
            <a:xfrm>
              <a:off x="860425" y="440054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93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6" name="Google Shape;696;p5"/>
            <p:cNvSpPr/>
            <p:nvPr/>
          </p:nvSpPr>
          <p:spPr>
            <a:xfrm>
              <a:off x="772794" y="415924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7" name="Google Shape;697;p5"/>
            <p:cNvSpPr/>
            <p:nvPr/>
          </p:nvSpPr>
          <p:spPr>
            <a:xfrm>
              <a:off x="685165" y="391160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93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8" name="Google Shape;698;p5"/>
            <p:cNvSpPr/>
            <p:nvPr/>
          </p:nvSpPr>
          <p:spPr>
            <a:xfrm>
              <a:off x="597533" y="366395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93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9" name="Google Shape;699;p5"/>
            <p:cNvSpPr/>
            <p:nvPr/>
          </p:nvSpPr>
          <p:spPr>
            <a:xfrm>
              <a:off x="509904" y="342265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0" name="Google Shape;700;p5"/>
            <p:cNvSpPr/>
            <p:nvPr/>
          </p:nvSpPr>
          <p:spPr>
            <a:xfrm>
              <a:off x="422274" y="317499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462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1" name="Google Shape;701;p5"/>
            <p:cNvSpPr/>
            <p:nvPr/>
          </p:nvSpPr>
          <p:spPr>
            <a:xfrm>
              <a:off x="334644" y="292735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462" y="21600"/>
                  </a:lnTo>
                  <a:lnTo>
                    <a:pt x="21600" y="593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2" name="Google Shape;702;p5"/>
            <p:cNvSpPr/>
            <p:nvPr/>
          </p:nvSpPr>
          <p:spPr>
            <a:xfrm>
              <a:off x="247013" y="268604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462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3" name="Google Shape;703;p5"/>
            <p:cNvSpPr/>
            <p:nvPr/>
          </p:nvSpPr>
          <p:spPr>
            <a:xfrm>
              <a:off x="159384" y="243840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462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4" name="Google Shape;704;p5"/>
            <p:cNvSpPr/>
            <p:nvPr/>
          </p:nvSpPr>
          <p:spPr>
            <a:xfrm>
              <a:off x="883285" y="358774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93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5" name="Google Shape;705;p5"/>
            <p:cNvSpPr/>
            <p:nvPr/>
          </p:nvSpPr>
          <p:spPr>
            <a:xfrm>
              <a:off x="795655" y="334645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6" name="Google Shape;706;p5"/>
            <p:cNvSpPr/>
            <p:nvPr/>
          </p:nvSpPr>
          <p:spPr>
            <a:xfrm>
              <a:off x="708025" y="309879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7" name="Google Shape;707;p5"/>
            <p:cNvSpPr/>
            <p:nvPr/>
          </p:nvSpPr>
          <p:spPr>
            <a:xfrm>
              <a:off x="620393" y="285115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93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8" name="Google Shape;708;p5"/>
            <p:cNvSpPr/>
            <p:nvPr/>
          </p:nvSpPr>
          <p:spPr>
            <a:xfrm>
              <a:off x="532764" y="260985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9" name="Google Shape;709;p5"/>
            <p:cNvSpPr/>
            <p:nvPr/>
          </p:nvSpPr>
          <p:spPr>
            <a:xfrm>
              <a:off x="445133" y="236220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0" name="Google Shape;710;p5"/>
            <p:cNvSpPr/>
            <p:nvPr/>
          </p:nvSpPr>
          <p:spPr>
            <a:xfrm>
              <a:off x="357503" y="211454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462" y="21600"/>
                  </a:lnTo>
                  <a:lnTo>
                    <a:pt x="21600" y="593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1" name="Google Shape;711;p5"/>
            <p:cNvSpPr/>
            <p:nvPr/>
          </p:nvSpPr>
          <p:spPr>
            <a:xfrm>
              <a:off x="269874" y="187324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462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2" name="Google Shape;712;p5"/>
            <p:cNvSpPr/>
            <p:nvPr/>
          </p:nvSpPr>
          <p:spPr>
            <a:xfrm>
              <a:off x="182244" y="162560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462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3" name="Google Shape;713;p5"/>
            <p:cNvSpPr/>
            <p:nvPr/>
          </p:nvSpPr>
          <p:spPr>
            <a:xfrm>
              <a:off x="905510" y="277495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462" y="21600"/>
                  </a:lnTo>
                  <a:lnTo>
                    <a:pt x="21600" y="593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4" name="Google Shape;714;p5"/>
            <p:cNvSpPr/>
            <p:nvPr/>
          </p:nvSpPr>
          <p:spPr>
            <a:xfrm>
              <a:off x="818515" y="253365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5" name="Google Shape;715;p5"/>
            <p:cNvSpPr/>
            <p:nvPr/>
          </p:nvSpPr>
          <p:spPr>
            <a:xfrm>
              <a:off x="730884" y="228599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6" name="Google Shape;716;p5"/>
            <p:cNvSpPr/>
            <p:nvPr/>
          </p:nvSpPr>
          <p:spPr>
            <a:xfrm>
              <a:off x="643254" y="203835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93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7" name="Google Shape;717;p5"/>
            <p:cNvSpPr/>
            <p:nvPr/>
          </p:nvSpPr>
          <p:spPr>
            <a:xfrm>
              <a:off x="555624" y="179704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8" name="Google Shape;718;p5"/>
            <p:cNvSpPr/>
            <p:nvPr/>
          </p:nvSpPr>
          <p:spPr>
            <a:xfrm>
              <a:off x="467993" y="154940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9" name="Google Shape;719;p5"/>
            <p:cNvSpPr/>
            <p:nvPr/>
          </p:nvSpPr>
          <p:spPr>
            <a:xfrm>
              <a:off x="380364" y="130174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93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0" name="Google Shape;720;p5"/>
            <p:cNvSpPr/>
            <p:nvPr/>
          </p:nvSpPr>
          <p:spPr>
            <a:xfrm>
              <a:off x="292733" y="106045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462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1" name="Google Shape;721;p5"/>
            <p:cNvSpPr/>
            <p:nvPr/>
          </p:nvSpPr>
          <p:spPr>
            <a:xfrm>
              <a:off x="205103" y="81279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462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2" name="Google Shape;722;p5"/>
            <p:cNvSpPr/>
            <p:nvPr/>
          </p:nvSpPr>
          <p:spPr>
            <a:xfrm>
              <a:off x="928369" y="196215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462" y="21600"/>
                  </a:lnTo>
                  <a:lnTo>
                    <a:pt x="21600" y="593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3" name="Google Shape;723;p5"/>
            <p:cNvSpPr/>
            <p:nvPr/>
          </p:nvSpPr>
          <p:spPr>
            <a:xfrm>
              <a:off x="841374" y="172085"/>
              <a:ext cx="54594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74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4" name="Google Shape;724;p5"/>
            <p:cNvSpPr/>
            <p:nvPr/>
          </p:nvSpPr>
          <p:spPr>
            <a:xfrm>
              <a:off x="753744" y="147320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5" name="Google Shape;725;p5"/>
            <p:cNvSpPr/>
            <p:nvPr/>
          </p:nvSpPr>
          <p:spPr>
            <a:xfrm>
              <a:off x="666114" y="122554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93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6" name="Google Shape;726;p5"/>
            <p:cNvSpPr/>
            <p:nvPr/>
          </p:nvSpPr>
          <p:spPr>
            <a:xfrm>
              <a:off x="578483" y="98424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7" name="Google Shape;727;p5"/>
            <p:cNvSpPr/>
            <p:nvPr/>
          </p:nvSpPr>
          <p:spPr>
            <a:xfrm>
              <a:off x="490854" y="73660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8" name="Google Shape;728;p5"/>
            <p:cNvSpPr/>
            <p:nvPr/>
          </p:nvSpPr>
          <p:spPr>
            <a:xfrm>
              <a:off x="403224" y="48895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93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9" name="Google Shape;729;p5"/>
            <p:cNvSpPr/>
            <p:nvPr/>
          </p:nvSpPr>
          <p:spPr>
            <a:xfrm>
              <a:off x="315594" y="24765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462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0" name="Google Shape;730;p5"/>
            <p:cNvSpPr/>
            <p:nvPr/>
          </p:nvSpPr>
          <p:spPr>
            <a:xfrm>
              <a:off x="227963" y="-1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462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31" name="Google Shape;731;p5"/>
          <p:cNvSpPr/>
          <p:nvPr/>
        </p:nvSpPr>
        <p:spPr>
          <a:xfrm>
            <a:off x="35242" y="4788187"/>
            <a:ext cx="561492" cy="35526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0"/>
                </a:moveTo>
                <a:lnTo>
                  <a:pt x="0" y="21600"/>
                </a:lnTo>
                <a:lnTo>
                  <a:pt x="2418" y="2160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9499931" scaled="0"/>
          </a:gra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2" name="Google Shape;732;p5"/>
          <p:cNvSpPr/>
          <p:nvPr/>
        </p:nvSpPr>
        <p:spPr>
          <a:xfrm>
            <a:off x="220503" y="4022853"/>
            <a:ext cx="1714041" cy="1120635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0"/>
                </a:moveTo>
                <a:lnTo>
                  <a:pt x="0" y="21600"/>
                </a:lnTo>
                <a:lnTo>
                  <a:pt x="1152" y="2160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9499931" scaled="0"/>
          </a:gra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3" name="Google Shape;733;p5"/>
          <p:cNvSpPr/>
          <p:nvPr/>
        </p:nvSpPr>
        <p:spPr>
          <a:xfrm>
            <a:off x="1161573" y="4688651"/>
            <a:ext cx="782460" cy="454815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5338" y="21600"/>
                </a:moveTo>
                <a:lnTo>
                  <a:pt x="21600" y="0"/>
                </a:lnTo>
                <a:lnTo>
                  <a:pt x="0" y="2160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9499931" scaled="0"/>
          </a:gra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4" name="Google Shape;734;p5"/>
          <p:cNvSpPr/>
          <p:nvPr/>
        </p:nvSpPr>
        <p:spPr>
          <a:xfrm>
            <a:off x="0" y="4440524"/>
            <a:ext cx="905823" cy="637713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19680"/>
                </a:moveTo>
                <a:lnTo>
                  <a:pt x="0" y="21600"/>
                </a:lnTo>
                <a:lnTo>
                  <a:pt x="2160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9499931" scaled="0"/>
          </a:gra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5" name="Google Shape;735;p5"/>
          <p:cNvSpPr/>
          <p:nvPr/>
        </p:nvSpPr>
        <p:spPr>
          <a:xfrm>
            <a:off x="330517" y="4462432"/>
            <a:ext cx="1080621" cy="68104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57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6" name="Google Shape;736;p5"/>
          <p:cNvSpPr/>
          <p:nvPr/>
        </p:nvSpPr>
        <p:spPr>
          <a:xfrm>
            <a:off x="0" y="4177634"/>
            <a:ext cx="1027769" cy="73151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0"/>
                </a:moveTo>
                <a:lnTo>
                  <a:pt x="0" y="19223"/>
                </a:lnTo>
                <a:lnTo>
                  <a:pt x="0" y="2160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7" name="Google Shape;737;p5"/>
          <p:cNvSpPr/>
          <p:nvPr/>
        </p:nvSpPr>
        <p:spPr>
          <a:xfrm>
            <a:off x="0" y="4150488"/>
            <a:ext cx="361017" cy="251464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0086"/>
                </a:moveTo>
                <a:lnTo>
                  <a:pt x="0" y="21600"/>
                </a:lnTo>
                <a:lnTo>
                  <a:pt x="2160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9499931" scaled="0"/>
          </a:gra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8" name="Google Shape;738;p5"/>
          <p:cNvSpPr/>
          <p:nvPr/>
        </p:nvSpPr>
        <p:spPr>
          <a:xfrm>
            <a:off x="1043939" y="5030598"/>
            <a:ext cx="173826" cy="112874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0"/>
                </a:moveTo>
                <a:lnTo>
                  <a:pt x="0" y="21600"/>
                </a:lnTo>
                <a:lnTo>
                  <a:pt x="1539" y="2160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9" name="Google Shape;739;p5"/>
          <p:cNvSpPr/>
          <p:nvPr/>
        </p:nvSpPr>
        <p:spPr>
          <a:xfrm>
            <a:off x="611981" y="4294316"/>
            <a:ext cx="1309689" cy="849164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0"/>
                </a:moveTo>
                <a:lnTo>
                  <a:pt x="0" y="21600"/>
                </a:lnTo>
                <a:lnTo>
                  <a:pt x="1508" y="2160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0" name="Google Shape;740;p5"/>
          <p:cNvSpPr/>
          <p:nvPr/>
        </p:nvSpPr>
        <p:spPr>
          <a:xfrm>
            <a:off x="907256" y="4815332"/>
            <a:ext cx="507222" cy="32813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0"/>
                </a:moveTo>
                <a:lnTo>
                  <a:pt x="0" y="21600"/>
                </a:lnTo>
                <a:lnTo>
                  <a:pt x="1014" y="2160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9499931" scaled="0"/>
          </a:gra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1" name="Google Shape;741;p5"/>
          <p:cNvSpPr/>
          <p:nvPr/>
        </p:nvSpPr>
        <p:spPr>
          <a:xfrm>
            <a:off x="8407706" y="11431"/>
            <a:ext cx="736290" cy="513205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2" name="Google Shape;742;p5"/>
          <p:cNvSpPr/>
          <p:nvPr/>
        </p:nvSpPr>
        <p:spPr>
          <a:xfrm>
            <a:off x="7813825" y="0"/>
            <a:ext cx="1244443" cy="86678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0"/>
                </a:lnTo>
                <a:lnTo>
                  <a:pt x="20129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9499931" scaled="0"/>
          </a:gra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3" name="Google Shape;743;p5"/>
          <p:cNvSpPr/>
          <p:nvPr/>
        </p:nvSpPr>
        <p:spPr>
          <a:xfrm>
            <a:off x="8063856" y="251936"/>
            <a:ext cx="1080135" cy="80011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1093"/>
                </a:moveTo>
                <a:lnTo>
                  <a:pt x="21600" y="0"/>
                </a:lnTo>
                <a:lnTo>
                  <a:pt x="0" y="2160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4" name="Google Shape;744;p5"/>
          <p:cNvSpPr/>
          <p:nvPr/>
        </p:nvSpPr>
        <p:spPr>
          <a:xfrm>
            <a:off x="8756323" y="437674"/>
            <a:ext cx="387666" cy="29241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1864"/>
                </a:moveTo>
                <a:lnTo>
                  <a:pt x="21600" y="0"/>
                </a:lnTo>
                <a:lnTo>
                  <a:pt x="0" y="2160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9499931" scaled="0"/>
          </a:gra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5" name="Google Shape;745;p5"/>
          <p:cNvSpPr/>
          <p:nvPr/>
        </p:nvSpPr>
        <p:spPr>
          <a:xfrm>
            <a:off x="8407709" y="62389"/>
            <a:ext cx="736290" cy="56436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0"/>
                </a:moveTo>
                <a:lnTo>
                  <a:pt x="0" y="21600"/>
                </a:lnTo>
                <a:lnTo>
                  <a:pt x="21600" y="2497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9499931" scaled="0"/>
          </a:gra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6" name="Google Shape;746;p5"/>
          <p:cNvSpPr/>
          <p:nvPr/>
        </p:nvSpPr>
        <p:spPr>
          <a:xfrm>
            <a:off x="8064333" y="537686"/>
            <a:ext cx="1079649" cy="824377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0"/>
                </a:moveTo>
                <a:lnTo>
                  <a:pt x="0" y="21600"/>
                </a:lnTo>
                <a:lnTo>
                  <a:pt x="21600" y="232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7" name="Google Shape;747;p5"/>
          <p:cNvSpPr/>
          <p:nvPr/>
        </p:nvSpPr>
        <p:spPr>
          <a:xfrm>
            <a:off x="8272930" y="0"/>
            <a:ext cx="240489" cy="167184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0"/>
                </a:lnTo>
                <a:lnTo>
                  <a:pt x="20103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8" name="Google Shape;748;p5"/>
          <p:cNvSpPr/>
          <p:nvPr/>
        </p:nvSpPr>
        <p:spPr>
          <a:xfrm>
            <a:off x="8154821" y="0"/>
            <a:ext cx="636255" cy="39815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0"/>
                </a:moveTo>
                <a:lnTo>
                  <a:pt x="16378" y="0"/>
                </a:lnTo>
                <a:lnTo>
                  <a:pt x="0" y="2160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9499931" scaled="0"/>
          </a:gra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9" name="Google Shape;749;p5"/>
          <p:cNvSpPr/>
          <p:nvPr/>
        </p:nvSpPr>
        <p:spPr>
          <a:xfrm>
            <a:off x="7708574" y="179546"/>
            <a:ext cx="1435401" cy="1063449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0"/>
                </a:moveTo>
                <a:lnTo>
                  <a:pt x="0" y="21600"/>
                </a:lnTo>
                <a:lnTo>
                  <a:pt x="21600" y="1122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9499931" scaled="0"/>
          </a:gra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0" name="Google Shape;750;p5"/>
          <p:cNvSpPr/>
          <p:nvPr/>
        </p:nvSpPr>
        <p:spPr>
          <a:xfrm>
            <a:off x="8029567" y="0"/>
            <a:ext cx="810567" cy="56436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0"/>
                </a:moveTo>
                <a:lnTo>
                  <a:pt x="20623" y="0"/>
                </a:lnTo>
                <a:lnTo>
                  <a:pt x="0" y="2160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1" name="Google Shape;751;p5"/>
          <p:cNvSpPr/>
          <p:nvPr/>
        </p:nvSpPr>
        <p:spPr>
          <a:xfrm>
            <a:off x="8331983" y="4622447"/>
            <a:ext cx="811998" cy="52104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21600"/>
                </a:moveTo>
                <a:lnTo>
                  <a:pt x="21600" y="2606"/>
                </a:lnTo>
                <a:lnTo>
                  <a:pt x="12137" y="0"/>
                </a:lnTo>
                <a:lnTo>
                  <a:pt x="0" y="2160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2" name="Google Shape;752;p5"/>
          <p:cNvSpPr txBox="1">
            <a:spLocks noGrp="1"/>
          </p:cNvSpPr>
          <p:nvPr>
            <p:ph type="body" idx="1"/>
          </p:nvPr>
        </p:nvSpPr>
        <p:spPr>
          <a:xfrm>
            <a:off x="895986" y="971875"/>
            <a:ext cx="3621000" cy="45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4064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Char char="▰"/>
              <a:defRPr sz="2800" i="1">
                <a:solidFill>
                  <a:schemeClr val="lt1"/>
                </a:solidFill>
              </a:defRPr>
            </a:lvl1pPr>
            <a:lvl2pPr marL="914400" lvl="1" indent="-355600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Char char="▱"/>
              <a:defRPr sz="2800" i="1">
                <a:solidFill>
                  <a:schemeClr val="lt1"/>
                </a:solidFill>
              </a:defRPr>
            </a:lvl2pPr>
            <a:lvl3pPr marL="1371600" lvl="2" indent="-406400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Char char="▸"/>
              <a:defRPr sz="2800" i="1">
                <a:solidFill>
                  <a:schemeClr val="lt1"/>
                </a:solidFill>
              </a:defRPr>
            </a:lvl3pPr>
            <a:lvl4pPr marL="1828800" lvl="3" indent="-406400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Char char="●"/>
              <a:defRPr sz="2800" i="1">
                <a:solidFill>
                  <a:schemeClr val="lt1"/>
                </a:solidFill>
              </a:defRPr>
            </a:lvl4pPr>
            <a:lvl5pPr marL="2286000" lvl="4" indent="-406400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Char char="○"/>
              <a:defRPr sz="2800" i="1">
                <a:solidFill>
                  <a:schemeClr val="lt1"/>
                </a:solidFill>
              </a:defRPr>
            </a:lvl5pPr>
            <a:lvl6pPr marL="2743200" lvl="5" indent="-406400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Char char="■"/>
              <a:defRPr sz="2800" i="1">
                <a:solidFill>
                  <a:schemeClr val="lt1"/>
                </a:solidFill>
              </a:defRPr>
            </a:lvl6pPr>
            <a:lvl7pPr marL="3200400" lvl="6" indent="-406400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Char char="●"/>
              <a:defRPr sz="2800" i="1">
                <a:solidFill>
                  <a:schemeClr val="lt1"/>
                </a:solidFill>
              </a:defRPr>
            </a:lvl7pPr>
            <a:lvl8pPr marL="3657600" lvl="7" indent="-406400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Char char="○"/>
              <a:defRPr sz="2800" i="1">
                <a:solidFill>
                  <a:schemeClr val="lt1"/>
                </a:solidFill>
              </a:defRPr>
            </a:lvl8pPr>
            <a:lvl9pPr marL="4114800" lvl="8" indent="-406400" rtl="0">
              <a:spcBef>
                <a:spcPts val="1000"/>
              </a:spcBef>
              <a:spcAft>
                <a:spcPts val="1000"/>
              </a:spcAft>
              <a:buClr>
                <a:schemeClr val="lt1"/>
              </a:buClr>
              <a:buSzPts val="2800"/>
              <a:buChar char="■"/>
              <a:defRPr sz="2800" i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53" name="Google Shape;753;p5"/>
          <p:cNvSpPr txBox="1"/>
          <p:nvPr/>
        </p:nvSpPr>
        <p:spPr>
          <a:xfrm>
            <a:off x="96175" y="555975"/>
            <a:ext cx="6492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 i="1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rPr>
              <a:t>“</a:t>
            </a:r>
            <a:endParaRPr sz="9600" i="1">
              <a:solidFill>
                <a:schemeClr val="accent1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754" name="Google Shape;754;p5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427114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8A1AB6F-9190-4516-0056-284C9D5EF1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D43BF65E-59F6-1BA4-BF88-79E8D81549CC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60889627"/>
      </p:ext>
    </p:extLst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16200" y="511500"/>
            <a:ext cx="5262600" cy="68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sz="2800" i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sz="2800" i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sz="2800" i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sz="2800" i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sz="2800" i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sz="2800" i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sz="2800" i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sz="2800" i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sz="2800" i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46150" y="1418300"/>
            <a:ext cx="6746700" cy="289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Saira SemiCondensed Light"/>
              <a:buChar char="▰"/>
              <a:defRPr sz="2400">
                <a:solidFill>
                  <a:schemeClr val="dk1"/>
                </a:solidFill>
                <a:latin typeface="Saira SemiCondensed Light"/>
                <a:ea typeface="Saira SemiCondensed Light"/>
                <a:cs typeface="Saira SemiCondensed Light"/>
                <a:sym typeface="Saira SemiCondensed Light"/>
              </a:defRPr>
            </a:lvl1pPr>
            <a:lvl2pPr marL="914400" lvl="1" indent="-3302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Saira SemiCondensed Light"/>
              <a:buChar char="▱"/>
              <a:defRPr sz="2400">
                <a:solidFill>
                  <a:schemeClr val="dk1"/>
                </a:solidFill>
                <a:latin typeface="Saira SemiCondensed Light"/>
                <a:ea typeface="Saira SemiCondensed Light"/>
                <a:cs typeface="Saira SemiCondensed Light"/>
                <a:sym typeface="Saira SemiCondensed Light"/>
              </a:defRPr>
            </a:lvl2pPr>
            <a:lvl3pPr marL="1371600" lvl="2" indent="-3810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Saira SemiCondensed Light"/>
              <a:buChar char="▸"/>
              <a:defRPr sz="2400">
                <a:solidFill>
                  <a:schemeClr val="dk1"/>
                </a:solidFill>
                <a:latin typeface="Saira SemiCondensed Light"/>
                <a:ea typeface="Saira SemiCondensed Light"/>
                <a:cs typeface="Saira SemiCondensed Light"/>
                <a:sym typeface="Saira SemiCondensed Light"/>
              </a:defRPr>
            </a:lvl3pPr>
            <a:lvl4pPr marL="1828800" lvl="3" indent="-3810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aira SemiCondensed Light"/>
              <a:buChar char="●"/>
              <a:defRPr sz="2400">
                <a:solidFill>
                  <a:schemeClr val="dk1"/>
                </a:solidFill>
                <a:latin typeface="Saira SemiCondensed Light"/>
                <a:ea typeface="Saira SemiCondensed Light"/>
                <a:cs typeface="Saira SemiCondensed Light"/>
                <a:sym typeface="Saira SemiCondensed Light"/>
              </a:defRPr>
            </a:lvl4pPr>
            <a:lvl5pPr marL="2286000" lvl="4" indent="-3810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aira SemiCondensed Light"/>
              <a:buChar char="○"/>
              <a:defRPr sz="2400">
                <a:solidFill>
                  <a:schemeClr val="dk1"/>
                </a:solidFill>
                <a:latin typeface="Saira SemiCondensed Light"/>
                <a:ea typeface="Saira SemiCondensed Light"/>
                <a:cs typeface="Saira SemiCondensed Light"/>
                <a:sym typeface="Saira SemiCondensed Light"/>
              </a:defRPr>
            </a:lvl5pPr>
            <a:lvl6pPr marL="2743200" lvl="5" indent="-3810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aira SemiCondensed Light"/>
              <a:buChar char="■"/>
              <a:defRPr sz="2400">
                <a:solidFill>
                  <a:schemeClr val="dk1"/>
                </a:solidFill>
                <a:latin typeface="Saira SemiCondensed Light"/>
                <a:ea typeface="Saira SemiCondensed Light"/>
                <a:cs typeface="Saira SemiCondensed Light"/>
                <a:sym typeface="Saira SemiCondensed Light"/>
              </a:defRPr>
            </a:lvl6pPr>
            <a:lvl7pPr marL="3200400" lvl="6" indent="-3810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aira SemiCondensed Light"/>
              <a:buChar char="●"/>
              <a:defRPr sz="2400">
                <a:solidFill>
                  <a:schemeClr val="dk1"/>
                </a:solidFill>
                <a:latin typeface="Saira SemiCondensed Light"/>
                <a:ea typeface="Saira SemiCondensed Light"/>
                <a:cs typeface="Saira SemiCondensed Light"/>
                <a:sym typeface="Saira SemiCondensed Light"/>
              </a:defRPr>
            </a:lvl7pPr>
            <a:lvl8pPr marL="3657600" lvl="7" indent="-3810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aira SemiCondensed Light"/>
              <a:buChar char="○"/>
              <a:defRPr sz="2400">
                <a:solidFill>
                  <a:schemeClr val="dk1"/>
                </a:solidFill>
                <a:latin typeface="Saira SemiCondensed Light"/>
                <a:ea typeface="Saira SemiCondensed Light"/>
                <a:cs typeface="Saira SemiCondensed Light"/>
                <a:sym typeface="Saira SemiCondensed Light"/>
              </a:defRPr>
            </a:lvl8pPr>
            <a:lvl9pPr marL="4114800" lvl="8" indent="-381000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2400"/>
              <a:buFont typeface="Saira SemiCondensed Light"/>
              <a:buChar char="■"/>
              <a:defRPr sz="2400">
                <a:solidFill>
                  <a:schemeClr val="dk1"/>
                </a:solidFill>
                <a:latin typeface="Saira SemiCondensed Light"/>
                <a:ea typeface="Saira SemiCondensed Light"/>
                <a:cs typeface="Saira SemiCondensed Light"/>
                <a:sym typeface="Saira SemiCondensed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buNone/>
              <a:defRPr sz="1600" i="1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algn="r" rtl="0">
              <a:buNone/>
              <a:defRPr sz="1600" i="1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r" rtl="0">
              <a:buNone/>
              <a:defRPr sz="1600" i="1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r" rtl="0">
              <a:buNone/>
              <a:defRPr sz="1600" i="1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r" rtl="0">
              <a:buNone/>
              <a:defRPr sz="1600" i="1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r" rtl="0">
              <a:buNone/>
              <a:defRPr sz="1600" i="1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r" rtl="0">
              <a:buNone/>
              <a:defRPr sz="1600" i="1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r" rtl="0">
              <a:buNone/>
              <a:defRPr sz="1600" i="1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r" rtl="0">
              <a:buNone/>
              <a:defRPr sz="1600" i="1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98" r:id="rId1"/>
    <p:sldLayoutId id="2147483662" r:id="rId2"/>
    <p:sldLayoutId id="2147483666" r:id="rId3"/>
    <p:sldLayoutId id="2147483657" r:id="rId4"/>
    <p:sldLayoutId id="2147483676" r:id="rId5"/>
    <p:sldLayoutId id="2147483651" r:id="rId6"/>
    <p:sldLayoutId id="2147483670" r:id="rId7"/>
    <p:sldLayoutId id="2147483671" r:id="rId8"/>
    <p:sldLayoutId id="2147483673" r:id="rId9"/>
    <p:sldLayoutId id="2147483654" r:id="rId10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2D977F5A-B39E-8528-3326-86F012003C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F535323-36D2-DF2E-A68F-86ECF751F5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2DD74A1-295C-E59E-14C7-4CE2856162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60ADA6-CE0C-4DB8-B4B0-97119EC599A6}" type="datetimeFigureOut">
              <a:rPr lang="fr-FR" smtClean="0"/>
              <a:t>29/08/2023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8C8801A-7291-AC90-847F-DF77056097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49D38CE-DB88-40FA-65C8-D898C60E4D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01185C-AEBF-4A24-86F2-441714FD16C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75687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3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Shape 2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4" name="Google Shape;2264;p14"/>
          <p:cNvSpPr txBox="1">
            <a:spLocks noGrp="1"/>
          </p:cNvSpPr>
          <p:nvPr>
            <p:ph type="ctrTitle"/>
          </p:nvPr>
        </p:nvSpPr>
        <p:spPr>
          <a:xfrm>
            <a:off x="207745" y="1873535"/>
            <a:ext cx="3583800" cy="164657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6600" dirty="0">
                <a:solidFill>
                  <a:srgbClr val="FFC000"/>
                </a:solidFill>
              </a:rPr>
              <a:t>2</a:t>
            </a:r>
            <a:r>
              <a:rPr lang="fr-FR" sz="4400" dirty="0">
                <a:solidFill>
                  <a:srgbClr val="FFC000"/>
                </a:solidFill>
              </a:rPr>
              <a:t> heures de sport </a:t>
            </a:r>
            <a:br>
              <a:rPr lang="fr-FR" dirty="0">
                <a:solidFill>
                  <a:srgbClr val="FFC000"/>
                </a:solidFill>
              </a:rPr>
            </a:br>
            <a:r>
              <a:rPr lang="fr-FR" sz="4000" dirty="0"/>
              <a:t>de plus au collège</a:t>
            </a:r>
            <a:endParaRPr dirty="0">
              <a:solidFill>
                <a:schemeClr val="bg1"/>
              </a:solidFill>
            </a:endParaRPr>
          </a:p>
        </p:txBody>
      </p:sp>
      <p:pic>
        <p:nvPicPr>
          <p:cNvPr id="5" name="Image 4" descr="Une image contenant texte, affiche, Graphique, graphisme&#10;&#10;Description générée automatiquement">
            <a:extLst>
              <a:ext uri="{FF2B5EF4-FFF2-40B4-BE49-F238E27FC236}">
                <a16:creationId xmlns:a16="http://schemas.microsoft.com/office/drawing/2014/main" id="{0282408D-066C-0550-0523-D4DD0ED6F0D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40022" y="4541262"/>
            <a:ext cx="501448" cy="556141"/>
          </a:xfrm>
          <a:prstGeom prst="rect">
            <a:avLst/>
          </a:prstGeom>
        </p:spPr>
      </p:pic>
      <p:pic>
        <p:nvPicPr>
          <p:cNvPr id="4" name="Image 6" descr="Une image contenant dessin humoristique, graphisme, clipart">
            <a:extLst>
              <a:ext uri="{FF2B5EF4-FFF2-40B4-BE49-F238E27FC236}">
                <a16:creationId xmlns:a16="http://schemas.microsoft.com/office/drawing/2014/main" id="{4D3641BD-D9A9-D2E3-DC3D-638989268B9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85731" y="-98639"/>
            <a:ext cx="908581" cy="1301533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41775585-91A5-881E-FA9C-4BEB9141AA2B}"/>
              </a:ext>
            </a:extLst>
          </p:cNvPr>
          <p:cNvSpPr txBox="1"/>
          <p:nvPr/>
        </p:nvSpPr>
        <p:spPr>
          <a:xfrm>
            <a:off x="3200399" y="2343149"/>
            <a:ext cx="2743199" cy="4571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fr-FR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8" name="Groupe 7">
            <a:extLst>
              <a:ext uri="{FF2B5EF4-FFF2-40B4-BE49-F238E27FC236}">
                <a16:creationId xmlns:a16="http://schemas.microsoft.com/office/drawing/2014/main" id="{B17B02B3-213A-94A4-355A-68B6DB257A91}"/>
              </a:ext>
            </a:extLst>
          </p:cNvPr>
          <p:cNvGrpSpPr/>
          <p:nvPr/>
        </p:nvGrpSpPr>
        <p:grpSpPr>
          <a:xfrm>
            <a:off x="3349148" y="3695781"/>
            <a:ext cx="3484789" cy="923677"/>
            <a:chOff x="3349148" y="3695781"/>
            <a:chExt cx="3484789" cy="923677"/>
          </a:xfrm>
        </p:grpSpPr>
        <p:sp>
          <p:nvSpPr>
            <p:cNvPr id="3" name="Google Shape;2264;p14">
              <a:extLst>
                <a:ext uri="{FF2B5EF4-FFF2-40B4-BE49-F238E27FC236}">
                  <a16:creationId xmlns:a16="http://schemas.microsoft.com/office/drawing/2014/main" id="{F3B54F65-2038-BA78-0405-471D5621ECD3}"/>
                </a:ext>
              </a:extLst>
            </p:cNvPr>
            <p:cNvSpPr txBox="1">
              <a:spLocks/>
            </p:cNvSpPr>
            <p:nvPr/>
          </p:nvSpPr>
          <p:spPr>
            <a:xfrm rot="20940469">
              <a:off x="3349148" y="3695781"/>
              <a:ext cx="3484789" cy="854578"/>
            </a:xfrm>
            <a:prstGeom prst="rect">
              <a:avLst/>
            </a:prstGeom>
            <a:ln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spcFirstLastPara="1" wrap="square" lIns="0" tIns="0" rIns="0" bIns="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4800"/>
                <a:buFont typeface="Bebas Neue"/>
                <a:buNone/>
                <a:defRPr sz="4800" b="0" i="1" u="none" strike="noStrike" cap="none">
                  <a:solidFill>
                    <a:schemeClr val="lt1"/>
                  </a:solidFill>
                  <a:latin typeface="Bebas Neue"/>
                  <a:ea typeface="Bebas Neue"/>
                  <a:cs typeface="Bebas Neue"/>
                  <a:sym typeface="Bebas Neue"/>
                </a:defRPr>
              </a:lvl1pPr>
              <a:lvl2pPr marR="0" lvl="1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4800"/>
                <a:buFont typeface="Bebas Neue"/>
                <a:buNone/>
                <a:defRPr sz="4800" b="0" i="1" u="none" strike="noStrike" cap="none">
                  <a:solidFill>
                    <a:schemeClr val="lt1"/>
                  </a:solidFill>
                  <a:latin typeface="Bebas Neue"/>
                  <a:ea typeface="Bebas Neue"/>
                  <a:cs typeface="Bebas Neue"/>
                  <a:sym typeface="Bebas Neue"/>
                </a:defRPr>
              </a:lvl2pPr>
              <a:lvl3pPr marR="0" lvl="2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4800"/>
                <a:buFont typeface="Bebas Neue"/>
                <a:buNone/>
                <a:defRPr sz="4800" b="0" i="1" u="none" strike="noStrike" cap="none">
                  <a:solidFill>
                    <a:schemeClr val="lt1"/>
                  </a:solidFill>
                  <a:latin typeface="Bebas Neue"/>
                  <a:ea typeface="Bebas Neue"/>
                  <a:cs typeface="Bebas Neue"/>
                  <a:sym typeface="Bebas Neue"/>
                </a:defRPr>
              </a:lvl3pPr>
              <a:lvl4pPr marR="0" lvl="3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4800"/>
                <a:buFont typeface="Bebas Neue"/>
                <a:buNone/>
                <a:defRPr sz="4800" b="0" i="1" u="none" strike="noStrike" cap="none">
                  <a:solidFill>
                    <a:schemeClr val="lt1"/>
                  </a:solidFill>
                  <a:latin typeface="Bebas Neue"/>
                  <a:ea typeface="Bebas Neue"/>
                  <a:cs typeface="Bebas Neue"/>
                  <a:sym typeface="Bebas Neue"/>
                </a:defRPr>
              </a:lvl4pPr>
              <a:lvl5pPr marR="0" lvl="4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4800"/>
                <a:buFont typeface="Bebas Neue"/>
                <a:buNone/>
                <a:defRPr sz="4800" b="0" i="1" u="none" strike="noStrike" cap="none">
                  <a:solidFill>
                    <a:schemeClr val="lt1"/>
                  </a:solidFill>
                  <a:latin typeface="Bebas Neue"/>
                  <a:ea typeface="Bebas Neue"/>
                  <a:cs typeface="Bebas Neue"/>
                  <a:sym typeface="Bebas Neue"/>
                </a:defRPr>
              </a:lvl5pPr>
              <a:lvl6pPr marR="0" lvl="5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4800"/>
                <a:buFont typeface="Bebas Neue"/>
                <a:buNone/>
                <a:defRPr sz="4800" b="0" i="1" u="none" strike="noStrike" cap="none">
                  <a:solidFill>
                    <a:schemeClr val="lt1"/>
                  </a:solidFill>
                  <a:latin typeface="Bebas Neue"/>
                  <a:ea typeface="Bebas Neue"/>
                  <a:cs typeface="Bebas Neue"/>
                  <a:sym typeface="Bebas Neue"/>
                </a:defRPr>
              </a:lvl6pPr>
              <a:lvl7pPr marR="0" lvl="6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4800"/>
                <a:buFont typeface="Bebas Neue"/>
                <a:buNone/>
                <a:defRPr sz="4800" b="0" i="1" u="none" strike="noStrike" cap="none">
                  <a:solidFill>
                    <a:schemeClr val="lt1"/>
                  </a:solidFill>
                  <a:latin typeface="Bebas Neue"/>
                  <a:ea typeface="Bebas Neue"/>
                  <a:cs typeface="Bebas Neue"/>
                  <a:sym typeface="Bebas Neue"/>
                </a:defRPr>
              </a:lvl7pPr>
              <a:lvl8pPr marR="0" lvl="7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4800"/>
                <a:buFont typeface="Bebas Neue"/>
                <a:buNone/>
                <a:defRPr sz="4800" b="0" i="1" u="none" strike="noStrike" cap="none">
                  <a:solidFill>
                    <a:schemeClr val="lt1"/>
                  </a:solidFill>
                  <a:latin typeface="Bebas Neue"/>
                  <a:ea typeface="Bebas Neue"/>
                  <a:cs typeface="Bebas Neue"/>
                  <a:sym typeface="Bebas Neue"/>
                </a:defRPr>
              </a:lvl8pPr>
              <a:lvl9pPr marR="0" lvl="8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4800"/>
                <a:buFont typeface="Bebas Neue"/>
                <a:buNone/>
                <a:defRPr sz="4800" b="0" i="1" u="none" strike="noStrike" cap="none">
                  <a:solidFill>
                    <a:schemeClr val="lt1"/>
                  </a:solidFill>
                  <a:latin typeface="Bebas Neue"/>
                  <a:ea typeface="Bebas Neue"/>
                  <a:cs typeface="Bebas Neue"/>
                  <a:sym typeface="Bebas Neue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800"/>
                <a:buFont typeface="Bebas Neue"/>
                <a:buNone/>
                <a:tabLst/>
                <a:defRPr/>
              </a:pPr>
              <a:r>
                <a:rPr kumimoji="0" lang="fr-FR" sz="5400" b="0" i="1" u="none" strike="noStrike" kern="0" cap="none" spc="0" normalizeH="0" baseline="0" noProof="0">
                  <a:ln>
                    <a:noFill/>
                  </a:ln>
                  <a:solidFill>
                    <a:srgbClr val="EF03BC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Bebas Neue"/>
                  <a:sym typeface="Bebas Neue"/>
                </a:rPr>
                <a:t>skateboard</a:t>
              </a:r>
            </a:p>
          </p:txBody>
        </p:sp>
        <p:sp>
          <p:nvSpPr>
            <p:cNvPr id="7" name="ZoneTexte 6">
              <a:extLst>
                <a:ext uri="{FF2B5EF4-FFF2-40B4-BE49-F238E27FC236}">
                  <a16:creationId xmlns:a16="http://schemas.microsoft.com/office/drawing/2014/main" id="{CD432766-7239-264B-4B80-A1D4E3A92204}"/>
                </a:ext>
              </a:extLst>
            </p:cNvPr>
            <p:cNvSpPr txBox="1"/>
            <p:nvPr/>
          </p:nvSpPr>
          <p:spPr>
            <a:xfrm rot="20930506">
              <a:off x="3794655" y="4280904"/>
              <a:ext cx="2751839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fr-FR" sz="1600" b="0" i="1" u="none" strike="noStrike" kern="0" cap="none" spc="0" normalizeH="0" baseline="0" noProof="0" dirty="0">
                  <a:ln>
                    <a:noFill/>
                  </a:ln>
                  <a:solidFill>
                    <a:srgbClr val="1C7399"/>
                  </a:solidFill>
                  <a:effectLst/>
                  <a:uLnTx/>
                  <a:uFillTx/>
                  <a:latin typeface="Bebas Neue" panose="020B0606020202050201" pitchFamily="2" charset="0"/>
                  <a:cs typeface="Arial"/>
                  <a:sym typeface="Arial"/>
                </a:rPr>
                <a:t>UN SPORT FUN , ACCESSIBLE ET LUDIQUE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181708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36626A05-2FA2-5261-CF7E-52DBDE4F8A4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0800" indent="0">
              <a:buNone/>
            </a:pPr>
            <a:r>
              <a:rPr lang="fr-FR">
                <a:solidFill>
                  <a:srgbClr val="FFFFFF"/>
                </a:solidFill>
              </a:rPr>
              <a:t>Méthode : </a:t>
            </a:r>
            <a:r>
              <a:rPr lang="fr-FR" b="1">
                <a:solidFill>
                  <a:srgbClr val="FFC000"/>
                </a:solidFill>
              </a:rPr>
              <a:t>les leviers</a:t>
            </a:r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E7F8688B-B99E-1F6E-13C7-39C5EACF3EF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10</a:t>
            </a:fld>
            <a:endParaRPr lang="fr-FR"/>
          </a:p>
        </p:txBody>
      </p:sp>
      <p:graphicFrame>
        <p:nvGraphicFramePr>
          <p:cNvPr id="5" name="Espace réservé du contenu 2">
            <a:extLst>
              <a:ext uri="{FF2B5EF4-FFF2-40B4-BE49-F238E27FC236}">
                <a16:creationId xmlns:a16="http://schemas.microsoft.com/office/drawing/2014/main" id="{00335E57-3828-7EC2-F46E-9BE6681FD7C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5246816"/>
              </p:ext>
            </p:extLst>
          </p:nvPr>
        </p:nvGraphicFramePr>
        <p:xfrm>
          <a:off x="687571" y="1325526"/>
          <a:ext cx="4215809" cy="30087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Image 6" descr="Une image contenant dessin humoristique, graphisme, clipart">
            <a:extLst>
              <a:ext uri="{FF2B5EF4-FFF2-40B4-BE49-F238E27FC236}">
                <a16:creationId xmlns:a16="http://schemas.microsoft.com/office/drawing/2014/main" id="{CFD860B9-9974-931D-9040-637D51E9F068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85731" y="-98639"/>
            <a:ext cx="908581" cy="1301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6456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44BF579-0507-89A3-B398-AD1B4C8C055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/>
              <a:t>Activités</a:t>
            </a:r>
          </a:p>
        </p:txBody>
      </p:sp>
      <p:graphicFrame>
        <p:nvGraphicFramePr>
          <p:cNvPr id="3" name="Espace réservé du contenu 2">
            <a:extLst>
              <a:ext uri="{FF2B5EF4-FFF2-40B4-BE49-F238E27FC236}">
                <a16:creationId xmlns:a16="http://schemas.microsoft.com/office/drawing/2014/main" id="{F88ADA0E-AB45-5A69-F7D6-61459A22712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06390202"/>
              </p:ext>
            </p:extLst>
          </p:nvPr>
        </p:nvGraphicFramePr>
        <p:xfrm>
          <a:off x="4378036" y="762001"/>
          <a:ext cx="4440382" cy="32211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Image 6" descr="Une image contenant dessin humoristique, graphisme, clipart">
            <a:extLst>
              <a:ext uri="{FF2B5EF4-FFF2-40B4-BE49-F238E27FC236}">
                <a16:creationId xmlns:a16="http://schemas.microsoft.com/office/drawing/2014/main" id="{1A2263CE-C459-833B-11AF-E6CD09649F76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93705" y="-98638"/>
            <a:ext cx="700607" cy="1003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039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9" name="Google Shape;2269;p15"/>
          <p:cNvSpPr txBox="1">
            <a:spLocks noGrp="1"/>
          </p:cNvSpPr>
          <p:nvPr>
            <p:ph type="title"/>
          </p:nvPr>
        </p:nvSpPr>
        <p:spPr>
          <a:xfrm>
            <a:off x="846150" y="504573"/>
            <a:ext cx="5262600" cy="682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Séance type</a:t>
            </a:r>
          </a:p>
        </p:txBody>
      </p:sp>
      <p:sp>
        <p:nvSpPr>
          <p:cNvPr id="2273" name="Google Shape;2273;p15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  <p:graphicFrame>
        <p:nvGraphicFramePr>
          <p:cNvPr id="2" name="Tableau 4">
            <a:extLst>
              <a:ext uri="{FF2B5EF4-FFF2-40B4-BE49-F238E27FC236}">
                <a16:creationId xmlns:a16="http://schemas.microsoft.com/office/drawing/2014/main" id="{9B775BD1-FCAC-4017-8A2A-E1BFE6DA80C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96004743"/>
              </p:ext>
            </p:extLst>
          </p:nvPr>
        </p:nvGraphicFramePr>
        <p:xfrm>
          <a:off x="361949" y="1187073"/>
          <a:ext cx="8042435" cy="3170191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851907">
                  <a:extLst>
                    <a:ext uri="{9D8B030D-6E8A-4147-A177-3AD203B41FA5}">
                      <a16:colId xmlns:a16="http://schemas.microsoft.com/office/drawing/2014/main" val="1719468710"/>
                    </a:ext>
                  </a:extLst>
                </a:gridCol>
                <a:gridCol w="1886216">
                  <a:extLst>
                    <a:ext uri="{9D8B030D-6E8A-4147-A177-3AD203B41FA5}">
                      <a16:colId xmlns:a16="http://schemas.microsoft.com/office/drawing/2014/main" val="863640218"/>
                    </a:ext>
                  </a:extLst>
                </a:gridCol>
                <a:gridCol w="1338194">
                  <a:extLst>
                    <a:ext uri="{9D8B030D-6E8A-4147-A177-3AD203B41FA5}">
                      <a16:colId xmlns:a16="http://schemas.microsoft.com/office/drawing/2014/main" val="1846678613"/>
                    </a:ext>
                  </a:extLst>
                </a:gridCol>
                <a:gridCol w="1375098">
                  <a:extLst>
                    <a:ext uri="{9D8B030D-6E8A-4147-A177-3AD203B41FA5}">
                      <a16:colId xmlns:a16="http://schemas.microsoft.com/office/drawing/2014/main" val="2732562813"/>
                    </a:ext>
                  </a:extLst>
                </a:gridCol>
                <a:gridCol w="1385919">
                  <a:extLst>
                    <a:ext uri="{9D8B030D-6E8A-4147-A177-3AD203B41FA5}">
                      <a16:colId xmlns:a16="http://schemas.microsoft.com/office/drawing/2014/main" val="3822047897"/>
                    </a:ext>
                  </a:extLst>
                </a:gridCol>
                <a:gridCol w="1205101">
                  <a:extLst>
                    <a:ext uri="{9D8B030D-6E8A-4147-A177-3AD203B41FA5}">
                      <a16:colId xmlns:a16="http://schemas.microsoft.com/office/drawing/2014/main" val="3287062913"/>
                    </a:ext>
                  </a:extLst>
                </a:gridCol>
              </a:tblGrid>
              <a:tr h="351218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endParaRPr lang="fr-FR" sz="1000" b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129194" marR="64597" marT="64597" marB="64597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r>
                        <a:rPr lang="fr-FR" sz="10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But</a:t>
                      </a:r>
                    </a:p>
                  </a:txBody>
                  <a:tcPr marL="129194" marR="64597" marT="64597" marB="64597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r>
                        <a:rPr lang="fr-FR" sz="10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Conditions d’exécution </a:t>
                      </a:r>
                    </a:p>
                  </a:txBody>
                  <a:tcPr marL="129194" marR="64597" marT="64597" marB="64597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r>
                        <a:rPr lang="fr-FR" sz="10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Consignes</a:t>
                      </a:r>
                    </a:p>
                  </a:txBody>
                  <a:tcPr marL="129194" marR="64597" marT="64597" marB="64597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r>
                        <a:rPr lang="fr-FR" sz="10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Critères de réussite</a:t>
                      </a:r>
                    </a:p>
                  </a:txBody>
                  <a:tcPr marL="129194" marR="64597" marT="64597" marB="64597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r>
                        <a:rPr lang="fr-FR" sz="10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Durée</a:t>
                      </a:r>
                    </a:p>
                  </a:txBody>
                  <a:tcPr marL="129194" marR="64597" marT="64597" marB="64597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89583163"/>
                  </a:ext>
                </a:extLst>
              </a:tr>
              <a:tr h="731506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r>
                        <a:rPr lang="fr-FR" sz="10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Début séance</a:t>
                      </a:r>
                    </a:p>
                  </a:txBody>
                  <a:tcPr marL="129194" marR="64597" marT="64597" marB="64597">
                    <a:lnL w="9525" cap="flat" cmpd="sng" algn="ctr">
                      <a:solidFill>
                        <a:srgbClr val="D8DCDC"/>
                      </a:solidFill>
                      <a:prstDash val="solid"/>
                    </a:lnL>
                    <a:lnR w="9525" cap="flat" cmpd="sng" algn="ctr">
                      <a:solidFill>
                        <a:srgbClr val="D8DC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DED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r>
                        <a:rPr lang="fr-FR" sz="10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S’équiper </a:t>
                      </a:r>
                      <a:endParaRPr lang="fr-FR" sz="1100"/>
                    </a:p>
                    <a:p>
                      <a:pPr lvl="0">
                        <a:buNone/>
                      </a:pPr>
                      <a:r>
                        <a:rPr lang="fr-FR" sz="10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S’échauffer </a:t>
                      </a:r>
                      <a:endParaRPr lang="fr-FR" sz="1100"/>
                    </a:p>
                    <a:p>
                      <a:pPr lvl="0">
                        <a:buNone/>
                      </a:pPr>
                      <a:r>
                        <a:rPr lang="fr-FR" sz="10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Sensibiliser à une thématique choisie</a:t>
                      </a:r>
                    </a:p>
                    <a:p>
                      <a:pPr lvl="0">
                        <a:buNone/>
                      </a:pPr>
                      <a:endParaRPr lang="fr-FR" sz="10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129194" marR="64597" marT="64597" marB="64597">
                    <a:lnL w="9525" cap="flat" cmpd="sng" algn="ctr">
                      <a:solidFill>
                        <a:srgbClr val="D8DCDC"/>
                      </a:solidFill>
                      <a:prstDash val="solid"/>
                    </a:lnL>
                    <a:lnR w="9525" cap="flat" cmpd="sng" algn="ctr">
                      <a:solidFill>
                        <a:srgbClr val="D8DC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DED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lvl="0">
                        <a:buNone/>
                      </a:pPr>
                      <a:r>
                        <a:rPr lang="fr-FR" sz="10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...</a:t>
                      </a:r>
                      <a:endParaRPr lang="fr-FR" sz="1100"/>
                    </a:p>
                  </a:txBody>
                  <a:tcPr marL="129194" marR="64597" marT="64597" marB="64597">
                    <a:lnL w="9525" cap="flat" cmpd="sng" algn="ctr">
                      <a:solidFill>
                        <a:srgbClr val="D8DCDC"/>
                      </a:solidFill>
                      <a:prstDash val="solid"/>
                    </a:lnL>
                    <a:lnR w="9525" cap="flat" cmpd="sng" algn="ctr">
                      <a:solidFill>
                        <a:srgbClr val="D8DC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DED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lvl="0">
                        <a:buNone/>
                      </a:pPr>
                      <a:r>
                        <a:rPr lang="fr-FR" sz="10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...</a:t>
                      </a:r>
                    </a:p>
                  </a:txBody>
                  <a:tcPr marL="129194" marR="64597" marT="64597" marB="64597">
                    <a:lnL w="9525" cap="flat" cmpd="sng" algn="ctr">
                      <a:solidFill>
                        <a:srgbClr val="D8DCDC"/>
                      </a:solidFill>
                      <a:prstDash val="solid"/>
                    </a:lnL>
                    <a:lnR w="9525" cap="flat" cmpd="sng" algn="ctr">
                      <a:solidFill>
                        <a:srgbClr val="D8DC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DED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r>
                        <a:rPr lang="fr-FR" sz="10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...</a:t>
                      </a:r>
                    </a:p>
                  </a:txBody>
                  <a:tcPr marL="129194" marR="64597" marT="64597" marB="64597">
                    <a:lnL w="9525" cap="flat" cmpd="sng" algn="ctr">
                      <a:solidFill>
                        <a:srgbClr val="D8DCDC"/>
                      </a:solidFill>
                      <a:prstDash val="solid"/>
                    </a:lnL>
                    <a:lnR w="9525" cap="flat" cmpd="sng" algn="ctr">
                      <a:solidFill>
                        <a:srgbClr val="D8DC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DED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r>
                        <a:rPr lang="fr-FR" sz="10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20min </a:t>
                      </a:r>
                    </a:p>
                  </a:txBody>
                  <a:tcPr marL="129194" marR="64597" marT="64597" marB="64597">
                    <a:lnL w="9525" cap="flat" cmpd="sng" algn="ctr">
                      <a:solidFill>
                        <a:srgbClr val="D8DCDC"/>
                      </a:solidFill>
                      <a:prstDash val="solid"/>
                    </a:lnL>
                    <a:lnR w="9525" cap="flat" cmpd="sng" algn="ctr">
                      <a:solidFill>
                        <a:srgbClr val="D8DC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DEDC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634757"/>
                  </a:ext>
                </a:extLst>
              </a:tr>
              <a:tr h="727803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r>
                        <a:rPr lang="fr-FR" sz="10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Taches </a:t>
                      </a:r>
                    </a:p>
                  </a:txBody>
                  <a:tcPr marL="129194" marR="64597" marT="64597" marB="64597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4"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lvl="0">
                        <a:buNone/>
                      </a:pPr>
                      <a:r>
                        <a:rPr lang="fr-FR" sz="10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Corps de la séance avec les différentes tâches prévues par l'encadrant.</a:t>
                      </a:r>
                    </a:p>
                  </a:txBody>
                  <a:tcPr marL="129194" marR="64597" marT="64597" marB="64597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 marL="129194" marR="64597" marT="64597" marB="64597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sz="1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129194" marR="64597" marT="64597" marB="64597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 marL="129194" marR="64597" marT="64597" marB="64597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fr-FR" sz="10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 1h20min </a:t>
                      </a:r>
                    </a:p>
                  </a:txBody>
                  <a:tcPr marL="129194" marR="64597" marT="64597" marB="64597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69821046"/>
                  </a:ext>
                </a:extLst>
              </a:tr>
              <a:tr h="111720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r>
                        <a:rPr lang="fr-FR" sz="10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Fin de séance</a:t>
                      </a:r>
                    </a:p>
                  </a:txBody>
                  <a:tcPr marL="129194" marR="64597" marT="64597" marB="64597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8DEDC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r>
                        <a:rPr lang="fr-FR" sz="10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Etirement </a:t>
                      </a:r>
                      <a:endParaRPr lang="fr-FR" sz="1100"/>
                    </a:p>
                    <a:p>
                      <a:pPr lvl="0">
                        <a:buNone/>
                      </a:pPr>
                      <a:r>
                        <a:rPr lang="fr-FR" sz="10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Retour au calme </a:t>
                      </a:r>
                    </a:p>
                    <a:p>
                      <a:pPr lvl="0">
                        <a:buNone/>
                      </a:pPr>
                      <a:r>
                        <a:rPr lang="fr-FR" sz="10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Sensibiliser à une thématique choisie </a:t>
                      </a:r>
                    </a:p>
                    <a:p>
                      <a:pPr lvl="0">
                        <a:buNone/>
                      </a:pPr>
                      <a:r>
                        <a:rPr lang="fr-FR" sz="10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Retour sur la thématique de la séance</a:t>
                      </a:r>
                    </a:p>
                  </a:txBody>
                  <a:tcPr marL="129194" marR="64597" marT="64597" marB="64597">
                    <a:lnL w="9525" cap="flat" cmpd="sng" algn="ctr">
                      <a:solidFill>
                        <a:srgbClr val="D8DE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8DEDC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r>
                        <a:rPr lang="fr-FR" sz="10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...</a:t>
                      </a:r>
                    </a:p>
                  </a:txBody>
                  <a:tcPr marL="129194" marR="64597" marT="64597" marB="64597">
                    <a:lnL w="9525" cap="flat" cmpd="sng" algn="ctr">
                      <a:solidFill>
                        <a:srgbClr val="D8DE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8DEDC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r>
                        <a:rPr lang="fr-FR" sz="10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...</a:t>
                      </a:r>
                    </a:p>
                  </a:txBody>
                  <a:tcPr marL="129194" marR="64597" marT="64597" marB="64597">
                    <a:lnL w="9525" cap="flat" cmpd="sng" algn="ctr">
                      <a:solidFill>
                        <a:srgbClr val="D8DE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8DEDC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r>
                        <a:rPr lang="fr-FR" sz="10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...</a:t>
                      </a:r>
                    </a:p>
                  </a:txBody>
                  <a:tcPr marL="129194" marR="64597" marT="64597" marB="64597">
                    <a:lnL w="9525" cap="flat" cmpd="sng" algn="ctr">
                      <a:solidFill>
                        <a:srgbClr val="D8DE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8DEDC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r>
                        <a:rPr lang="fr-FR" sz="10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20min </a:t>
                      </a:r>
                    </a:p>
                  </a:txBody>
                  <a:tcPr marL="129194" marR="64597" marT="64597" marB="64597">
                    <a:lnL w="9525" cap="flat" cmpd="sng" algn="ctr">
                      <a:solidFill>
                        <a:srgbClr val="D8DE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8DEDC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28170394"/>
                  </a:ext>
                </a:extLst>
              </a:tr>
            </a:tbl>
          </a:graphicData>
        </a:graphic>
      </p:graphicFrame>
      <p:sp>
        <p:nvSpPr>
          <p:cNvPr id="3" name="ZoneTexte 2">
            <a:extLst>
              <a:ext uri="{FF2B5EF4-FFF2-40B4-BE49-F238E27FC236}">
                <a16:creationId xmlns:a16="http://schemas.microsoft.com/office/drawing/2014/main" id="{867BE3D8-5F6D-F63C-7344-21BD94558C11}"/>
              </a:ext>
            </a:extLst>
          </p:cNvPr>
          <p:cNvSpPr txBox="1"/>
          <p:nvPr/>
        </p:nvSpPr>
        <p:spPr>
          <a:xfrm>
            <a:off x="1180605" y="4577830"/>
            <a:ext cx="6778710" cy="430887"/>
          </a:xfrm>
          <a:prstGeom prst="rect">
            <a:avLst/>
          </a:prstGeom>
          <a:solidFill>
            <a:srgbClr val="FF7045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1050">
                <a:latin typeface="Saira SemiCondensed Light"/>
                <a:cs typeface="Calibri"/>
              </a:rPr>
              <a:t>Les </a:t>
            </a:r>
            <a:r>
              <a:rPr lang="fr-FR" sz="1050" b="1" u="sng">
                <a:latin typeface="Saira SemiCondensed Light"/>
                <a:cs typeface="Calibri"/>
              </a:rPr>
              <a:t>thématiques préconisées</a:t>
            </a:r>
            <a:r>
              <a:rPr lang="fr-FR" sz="1050">
                <a:latin typeface="Saira SemiCondensed Light"/>
                <a:cs typeface="Calibri"/>
              </a:rPr>
              <a:t> sont en lien avec : la pratique d'activité physique pour la santé et la lutte contre la sédentarité, l'utilisation des téléphones et réseaux sociaux, l'inclusion sociale et la lutte contre le harcèlement.</a:t>
            </a:r>
            <a:endParaRPr lang="fr-FR" sz="1050">
              <a:latin typeface="Saira SemiCondensed Light"/>
            </a:endParaRPr>
          </a:p>
        </p:txBody>
      </p:sp>
      <p:pic>
        <p:nvPicPr>
          <p:cNvPr id="4" name="Image 6" descr="Une image contenant dessin humoristique, graphisme, clipart">
            <a:extLst>
              <a:ext uri="{FF2B5EF4-FFF2-40B4-BE49-F238E27FC236}">
                <a16:creationId xmlns:a16="http://schemas.microsoft.com/office/drawing/2014/main" id="{498A1FF6-DE14-E07B-38EF-70BF6789A0D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85731" y="-98639"/>
            <a:ext cx="908581" cy="1301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9513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9" name="Google Shape;2269;p15"/>
          <p:cNvSpPr txBox="1">
            <a:spLocks noGrp="1"/>
          </p:cNvSpPr>
          <p:nvPr>
            <p:ph type="title"/>
          </p:nvPr>
        </p:nvSpPr>
        <p:spPr>
          <a:xfrm>
            <a:off x="1470074" y="511500"/>
            <a:ext cx="4408726" cy="682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Constats</a:t>
            </a:r>
            <a:endParaRPr/>
          </a:p>
        </p:txBody>
      </p:sp>
      <p:sp>
        <p:nvSpPr>
          <p:cNvPr id="2273" name="Google Shape;2273;p15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graphicFrame>
        <p:nvGraphicFramePr>
          <p:cNvPr id="2" name="Espace réservé du contenu 2">
            <a:extLst>
              <a:ext uri="{FF2B5EF4-FFF2-40B4-BE49-F238E27FC236}">
                <a16:creationId xmlns:a16="http://schemas.microsoft.com/office/drawing/2014/main" id="{9149143F-0BEC-CD43-EF25-8A1E5A92974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24568484"/>
              </p:ext>
            </p:extLst>
          </p:nvPr>
        </p:nvGraphicFramePr>
        <p:xfrm>
          <a:off x="634705" y="1479546"/>
          <a:ext cx="7875030" cy="26898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Image 6" descr="Une image contenant dessin humoristique, graphisme, clipart">
            <a:extLst>
              <a:ext uri="{FF2B5EF4-FFF2-40B4-BE49-F238E27FC236}">
                <a16:creationId xmlns:a16="http://schemas.microsoft.com/office/drawing/2014/main" id="{D33555F4-97A9-89F4-B2BF-3B1DBBA1096C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85731" y="-98639"/>
            <a:ext cx="908581" cy="130153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5C948C22-A2FE-6A53-5F64-DDC518086F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000"/>
              <a:t>Recommandations Activités physiques pour les adolescents</a:t>
            </a:r>
            <a:br>
              <a:rPr lang="fr-FR" sz="2000"/>
            </a:br>
            <a:r>
              <a:rPr lang="fr-FR" sz="1400" i="0"/>
              <a:t>(source : pôle ressources national sport, santé, bien-être - ANSES)</a:t>
            </a:r>
          </a:p>
        </p:txBody>
      </p:sp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9B90E816-3FCD-2767-7B84-0B101888AB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6150" y="1675843"/>
            <a:ext cx="6774672" cy="1288491"/>
          </a:xfrm>
        </p:spPr>
        <p:txBody>
          <a:bodyPr/>
          <a:lstStyle/>
          <a:p>
            <a:r>
              <a:rPr lang="fr-FR" sz="1600" dirty="0"/>
              <a:t>1h activité physique intensité modérée ou élevée par jour </a:t>
            </a:r>
          </a:p>
          <a:p>
            <a:r>
              <a:rPr lang="fr-FR" sz="1600" dirty="0"/>
              <a:t>Les laisser choisir les activités qui leur plaisent</a:t>
            </a:r>
          </a:p>
          <a:p>
            <a:r>
              <a:rPr lang="fr-FR" sz="1600" dirty="0"/>
              <a:t>Valoriser tous les types d'Activités Physiques</a:t>
            </a:r>
          </a:p>
          <a:p>
            <a:r>
              <a:rPr lang="fr-FR" sz="1600" dirty="0"/>
              <a:t>Limiter temps passé sur les écrans</a:t>
            </a:r>
          </a:p>
          <a:p>
            <a:r>
              <a:rPr lang="fr-FR" sz="1600" dirty="0"/>
              <a:t>Maximum 2h assis 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2781E81C-B08B-8EA4-70D4-961EDA42B70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3</a:t>
            </a:fld>
            <a:endParaRPr lang="fr-FR"/>
          </a:p>
        </p:txBody>
      </p:sp>
      <p:sp>
        <p:nvSpPr>
          <p:cNvPr id="5" name="Espace réservé du texte 2">
            <a:extLst>
              <a:ext uri="{FF2B5EF4-FFF2-40B4-BE49-F238E27FC236}">
                <a16:creationId xmlns:a16="http://schemas.microsoft.com/office/drawing/2014/main" id="{F6D4972A-6F3A-4B2B-328B-01EAAD183EB8}"/>
              </a:ext>
            </a:extLst>
          </p:cNvPr>
          <p:cNvSpPr txBox="1">
            <a:spLocks/>
          </p:cNvSpPr>
          <p:nvPr/>
        </p:nvSpPr>
        <p:spPr>
          <a:xfrm>
            <a:off x="846150" y="3135907"/>
            <a:ext cx="6774672" cy="956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Saira SemiCondensed Light"/>
              <a:buChar char="▰"/>
              <a:defRPr sz="2000" b="0" i="0" u="none" strike="noStrike" cap="none">
                <a:solidFill>
                  <a:schemeClr val="dk1"/>
                </a:solidFill>
                <a:latin typeface="Saira SemiCondensed Light"/>
                <a:ea typeface="Saira SemiCondensed Light"/>
                <a:cs typeface="Saira SemiCondensed Light"/>
                <a:sym typeface="Saira SemiCondensed Light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Saira SemiCondensed Light"/>
              <a:buChar char="▱"/>
              <a:defRPr sz="2000" b="0" i="0" u="none" strike="noStrike" cap="none">
                <a:solidFill>
                  <a:schemeClr val="dk1"/>
                </a:solidFill>
                <a:latin typeface="Saira SemiCondensed Light"/>
                <a:ea typeface="Saira SemiCondensed Light"/>
                <a:cs typeface="Saira SemiCondensed Light"/>
                <a:sym typeface="Saira SemiCondensed Light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Saira SemiCondensed Light"/>
              <a:buChar char="▸"/>
              <a:defRPr sz="2000" b="0" i="0" u="none" strike="noStrike" cap="none">
                <a:solidFill>
                  <a:schemeClr val="dk1"/>
                </a:solidFill>
                <a:latin typeface="Saira SemiCondensed Light"/>
                <a:ea typeface="Saira SemiCondensed Light"/>
                <a:cs typeface="Saira SemiCondensed Light"/>
                <a:sym typeface="Saira SemiCondensed Light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aira SemiCondensed Light"/>
              <a:buChar char="●"/>
              <a:defRPr sz="2000" b="0" i="0" u="none" strike="noStrike" cap="none">
                <a:solidFill>
                  <a:schemeClr val="dk1"/>
                </a:solidFill>
                <a:latin typeface="Saira SemiCondensed Light"/>
                <a:ea typeface="Saira SemiCondensed Light"/>
                <a:cs typeface="Saira SemiCondensed Light"/>
                <a:sym typeface="Saira SemiCondensed Light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aira SemiCondensed Light"/>
              <a:buChar char="○"/>
              <a:defRPr sz="2000" b="0" i="0" u="none" strike="noStrike" cap="none">
                <a:solidFill>
                  <a:schemeClr val="dk1"/>
                </a:solidFill>
                <a:latin typeface="Saira SemiCondensed Light"/>
                <a:ea typeface="Saira SemiCondensed Light"/>
                <a:cs typeface="Saira SemiCondensed Light"/>
                <a:sym typeface="Saira SemiCondensed Light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aira SemiCondensed Light"/>
              <a:buChar char="■"/>
              <a:defRPr sz="2000" b="0" i="0" u="none" strike="noStrike" cap="none">
                <a:solidFill>
                  <a:schemeClr val="dk1"/>
                </a:solidFill>
                <a:latin typeface="Saira SemiCondensed Light"/>
                <a:ea typeface="Saira SemiCondensed Light"/>
                <a:cs typeface="Saira SemiCondensed Light"/>
                <a:sym typeface="Saira SemiCondensed Light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aira SemiCondensed Light"/>
              <a:buChar char="●"/>
              <a:defRPr sz="2000" b="0" i="0" u="none" strike="noStrike" cap="none">
                <a:solidFill>
                  <a:schemeClr val="dk1"/>
                </a:solidFill>
                <a:latin typeface="Saira SemiCondensed Light"/>
                <a:ea typeface="Saira SemiCondensed Light"/>
                <a:cs typeface="Saira SemiCondensed Light"/>
                <a:sym typeface="Saira SemiCondensed Light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aira SemiCondensed Light"/>
              <a:buChar char="○"/>
              <a:defRPr sz="2000" b="0" i="0" u="none" strike="noStrike" cap="none">
                <a:solidFill>
                  <a:schemeClr val="dk1"/>
                </a:solidFill>
                <a:latin typeface="Saira SemiCondensed Light"/>
                <a:ea typeface="Saira SemiCondensed Light"/>
                <a:cs typeface="Saira SemiCondensed Light"/>
                <a:sym typeface="Saira SemiCondensed Light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2000"/>
              <a:buFont typeface="Saira SemiCondensed Light"/>
              <a:buChar char="■"/>
              <a:defRPr sz="2000" b="0" i="0" u="none" strike="noStrike" cap="none">
                <a:solidFill>
                  <a:schemeClr val="dk1"/>
                </a:solidFill>
                <a:latin typeface="Saira SemiCondensed Light"/>
                <a:ea typeface="Saira SemiCondensed Light"/>
                <a:cs typeface="Saira SemiCondensed Light"/>
                <a:sym typeface="Saira SemiCondensed Light"/>
              </a:defRPr>
            </a:lvl9pPr>
          </a:lstStyle>
          <a:p>
            <a:pPr marL="50800" indent="0" algn="ctr">
              <a:buFont typeface="Saira SemiCondensed Light"/>
              <a:buNone/>
            </a:pPr>
            <a:r>
              <a:rPr lang="fr-FR" sz="1800" i="1" dirty="0">
                <a:solidFill>
                  <a:srgbClr val="FF6146"/>
                </a:solidFill>
              </a:rPr>
              <a:t>« </a:t>
            </a:r>
            <a:r>
              <a:rPr lang="fr-FR" sz="1800" b="1" i="1" dirty="0">
                <a:solidFill>
                  <a:srgbClr val="FF6146"/>
                </a:solidFill>
              </a:rPr>
              <a:t>Toutes les occasions sont bonnes pour encourager les adolescents : favoriser les activités entre amis, en club ou en famille, mais surtout les laisser choisir les activités qui leur plaisent</a:t>
            </a:r>
            <a:r>
              <a:rPr lang="fr-FR" sz="1800" i="1" dirty="0">
                <a:solidFill>
                  <a:srgbClr val="FF6146"/>
                </a:solidFill>
              </a:rPr>
              <a:t>. »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FF6146"/>
                </a:solidFill>
                <a:effectLst/>
                <a:uLnTx/>
                <a:uFillTx/>
                <a:latin typeface="Bebas Neue"/>
                <a:cs typeface="Arial"/>
                <a:sym typeface="Arial"/>
              </a:rPr>
              <a:t>ANSES </a:t>
            </a:r>
            <a:endParaRPr kumimoji="0" lang="fr-FR" sz="1400" b="0" i="0" u="none" strike="noStrike" kern="0" cap="none" spc="0" normalizeH="0" baseline="0" noProof="0" dirty="0">
              <a:ln>
                <a:noFill/>
              </a:ln>
              <a:solidFill>
                <a:srgbClr val="FF6146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6" name="Image 6" descr="Une image contenant dessin humoristique, graphisme, clipart">
            <a:extLst>
              <a:ext uri="{FF2B5EF4-FFF2-40B4-BE49-F238E27FC236}">
                <a16:creationId xmlns:a16="http://schemas.microsoft.com/office/drawing/2014/main" id="{2BC29DAB-B784-83A9-8B10-EB84049BDE0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85731" y="-98639"/>
            <a:ext cx="908581" cy="1301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6773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9" name="Google Shape;2269;p15"/>
          <p:cNvSpPr txBox="1">
            <a:spLocks noGrp="1"/>
          </p:cNvSpPr>
          <p:nvPr>
            <p:ph type="title"/>
          </p:nvPr>
        </p:nvSpPr>
        <p:spPr>
          <a:xfrm>
            <a:off x="616199" y="511500"/>
            <a:ext cx="5847905" cy="682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/>
              <a:t>La Fédération Française de Roller et Skateboard </a:t>
            </a:r>
            <a:r>
              <a:rPr lang="fr-FR">
                <a:solidFill>
                  <a:srgbClr val="FFC000"/>
                </a:solidFill>
              </a:rPr>
              <a:t>(FFRS)</a:t>
            </a:r>
            <a:endParaRPr>
              <a:solidFill>
                <a:srgbClr val="FFC000"/>
              </a:solidFill>
            </a:endParaRPr>
          </a:p>
        </p:txBody>
      </p:sp>
      <p:sp>
        <p:nvSpPr>
          <p:cNvPr id="2273" name="Google Shape;2273;p15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85301542-FE41-8F5F-973E-5C836CD52534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724498" y="1328273"/>
            <a:ext cx="6220567" cy="2934300"/>
          </a:xfrm>
        </p:spPr>
        <p:txBody>
          <a:bodyPr/>
          <a:lstStyle/>
          <a:p>
            <a:pPr marL="101600" indent="0">
              <a:buNone/>
            </a:pPr>
            <a:r>
              <a:rPr lang="fr-FR">
                <a:ea typeface="+mn-lt"/>
                <a:cs typeface="+mn-lt"/>
              </a:rPr>
              <a:t>Habituée à encadrer des adolescents, la FFRS se tourne vers ce public pour orienter son action Sport Santé. </a:t>
            </a:r>
            <a:endParaRPr lang="fr-FR">
              <a:cs typeface="Calibri" panose="020F0502020204030204"/>
            </a:endParaRPr>
          </a:p>
          <a:p>
            <a:endParaRPr lang="fr-FR"/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ECEF21D4-8615-D0B3-1163-89F52D36970A}"/>
              </a:ext>
            </a:extLst>
          </p:cNvPr>
          <p:cNvGrpSpPr/>
          <p:nvPr/>
        </p:nvGrpSpPr>
        <p:grpSpPr>
          <a:xfrm>
            <a:off x="1145198" y="2131087"/>
            <a:ext cx="621150" cy="521077"/>
            <a:chOff x="2529124" y="3815908"/>
            <a:chExt cx="840766" cy="734347"/>
          </a:xfrm>
        </p:grpSpPr>
        <p:sp>
          <p:nvSpPr>
            <p:cNvPr id="8" name="Espace réservé du texte 7">
              <a:extLst>
                <a:ext uri="{FF2B5EF4-FFF2-40B4-BE49-F238E27FC236}">
                  <a16:creationId xmlns:a16="http://schemas.microsoft.com/office/drawing/2014/main" id="{231CB2C2-A689-F5C1-89F4-F0B1A75F561D}"/>
                </a:ext>
              </a:extLst>
            </p:cNvPr>
            <p:cNvSpPr txBox="1">
              <a:spLocks/>
            </p:cNvSpPr>
            <p:nvPr/>
          </p:nvSpPr>
          <p:spPr>
            <a:xfrm>
              <a:off x="2682399" y="3815908"/>
              <a:ext cx="517994" cy="494787"/>
            </a:xfrm>
            <a:prstGeom prst="rect">
              <a:avLst/>
            </a:prstGeom>
          </p:spPr>
          <p:txBody>
            <a:bodyPr lIns="0" tIns="0" rIns="0" bIns="0" anchor="t">
              <a:norm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>
                  <a:solidFill>
                    <a:schemeClr val="accent1">
                      <a:lumMod val="75000"/>
                    </a:schemeClr>
                  </a:solidFill>
                  <a:latin typeface="Saira SemiCondensed Light"/>
                </a:rPr>
                <a:t>14</a:t>
              </a:r>
            </a:p>
          </p:txBody>
        </p:sp>
        <p:sp>
          <p:nvSpPr>
            <p:cNvPr id="9" name="Espace réservé du texte 8">
              <a:extLst>
                <a:ext uri="{FF2B5EF4-FFF2-40B4-BE49-F238E27FC236}">
                  <a16:creationId xmlns:a16="http://schemas.microsoft.com/office/drawing/2014/main" id="{3622649F-9E01-6656-9890-AE782A37D2B9}"/>
                </a:ext>
              </a:extLst>
            </p:cNvPr>
            <p:cNvSpPr txBox="1">
              <a:spLocks/>
            </p:cNvSpPr>
            <p:nvPr/>
          </p:nvSpPr>
          <p:spPr>
            <a:xfrm>
              <a:off x="2529124" y="4246645"/>
              <a:ext cx="840766" cy="303610"/>
            </a:xfrm>
            <a:prstGeom prst="rect">
              <a:avLst/>
            </a:prstGeom>
          </p:spPr>
          <p:txBody>
            <a:bodyPr vert="horz" lIns="0" tIns="0" rIns="0" bIns="0" anchor="t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 sz="1100">
                  <a:latin typeface="Saira SemiCondensed Light"/>
                </a:rPr>
                <a:t>LIGUES</a:t>
              </a:r>
            </a:p>
          </p:txBody>
        </p:sp>
      </p:grpSp>
      <p:grpSp>
        <p:nvGrpSpPr>
          <p:cNvPr id="10" name="Groupe 9">
            <a:extLst>
              <a:ext uri="{FF2B5EF4-FFF2-40B4-BE49-F238E27FC236}">
                <a16:creationId xmlns:a16="http://schemas.microsoft.com/office/drawing/2014/main" id="{71304DE8-C25A-2187-0DDA-7BAD0E0B174B}"/>
              </a:ext>
            </a:extLst>
          </p:cNvPr>
          <p:cNvGrpSpPr/>
          <p:nvPr/>
        </p:nvGrpSpPr>
        <p:grpSpPr>
          <a:xfrm>
            <a:off x="669143" y="2678291"/>
            <a:ext cx="621150" cy="518951"/>
            <a:chOff x="10272518" y="3827073"/>
            <a:chExt cx="840766" cy="731351"/>
          </a:xfrm>
        </p:grpSpPr>
        <p:sp>
          <p:nvSpPr>
            <p:cNvPr id="11" name="Espace réservé du texte 7">
              <a:extLst>
                <a:ext uri="{FF2B5EF4-FFF2-40B4-BE49-F238E27FC236}">
                  <a16:creationId xmlns:a16="http://schemas.microsoft.com/office/drawing/2014/main" id="{79C4EE0B-205E-1CA2-2641-96A7F08F1991}"/>
                </a:ext>
              </a:extLst>
            </p:cNvPr>
            <p:cNvSpPr txBox="1">
              <a:spLocks/>
            </p:cNvSpPr>
            <p:nvPr/>
          </p:nvSpPr>
          <p:spPr>
            <a:xfrm>
              <a:off x="10272518" y="3827073"/>
              <a:ext cx="840766" cy="494786"/>
            </a:xfrm>
            <a:prstGeom prst="rect">
              <a:avLst/>
            </a:prstGeom>
          </p:spPr>
          <p:txBody>
            <a:bodyPr lIns="0" tIns="0" rIns="0" bIns="0" anchor="t">
              <a:norm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>
                  <a:solidFill>
                    <a:schemeClr val="accent1">
                      <a:lumMod val="75000"/>
                    </a:schemeClr>
                  </a:solidFill>
                  <a:latin typeface="Saira SemiCondensed Light"/>
                </a:rPr>
                <a:t>900</a:t>
              </a:r>
              <a:endParaRPr lang="fr-FR" sz="1100">
                <a:solidFill>
                  <a:schemeClr val="accent1">
                    <a:lumMod val="75000"/>
                  </a:schemeClr>
                </a:solidFill>
                <a:latin typeface="Saira SemiCondensed Light"/>
              </a:endParaRPr>
            </a:p>
          </p:txBody>
        </p:sp>
        <p:sp>
          <p:nvSpPr>
            <p:cNvPr id="12" name="Espace réservé du texte 8">
              <a:extLst>
                <a:ext uri="{FF2B5EF4-FFF2-40B4-BE49-F238E27FC236}">
                  <a16:creationId xmlns:a16="http://schemas.microsoft.com/office/drawing/2014/main" id="{6ED3DCBD-4EE1-50C9-B078-83B209B962E9}"/>
                </a:ext>
              </a:extLst>
            </p:cNvPr>
            <p:cNvSpPr txBox="1">
              <a:spLocks/>
            </p:cNvSpPr>
            <p:nvPr/>
          </p:nvSpPr>
          <p:spPr>
            <a:xfrm>
              <a:off x="10332576" y="4254814"/>
              <a:ext cx="720674" cy="303610"/>
            </a:xfrm>
            <a:prstGeom prst="rect">
              <a:avLst/>
            </a:prstGeom>
          </p:spPr>
          <p:txBody>
            <a:bodyPr vert="horz" lIns="0" tIns="0" rIns="0" bIns="0" anchor="t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 sz="1100">
                  <a:latin typeface="Saira SemiCondensed Light"/>
                </a:rPr>
                <a:t>CLUBS</a:t>
              </a:r>
            </a:p>
          </p:txBody>
        </p:sp>
      </p:grpSp>
      <p:grpSp>
        <p:nvGrpSpPr>
          <p:cNvPr id="13" name="Groupe 12">
            <a:extLst>
              <a:ext uri="{FF2B5EF4-FFF2-40B4-BE49-F238E27FC236}">
                <a16:creationId xmlns:a16="http://schemas.microsoft.com/office/drawing/2014/main" id="{0A34CDBD-F3EB-B4B1-8CE0-F0965B8E9240}"/>
              </a:ext>
            </a:extLst>
          </p:cNvPr>
          <p:cNvGrpSpPr/>
          <p:nvPr/>
        </p:nvGrpSpPr>
        <p:grpSpPr>
          <a:xfrm>
            <a:off x="1191698" y="3304332"/>
            <a:ext cx="1057766" cy="514036"/>
            <a:chOff x="2500359" y="4924250"/>
            <a:chExt cx="1431753" cy="724423"/>
          </a:xfrm>
        </p:grpSpPr>
        <p:sp>
          <p:nvSpPr>
            <p:cNvPr id="14" name="Espace réservé du texte 7">
              <a:extLst>
                <a:ext uri="{FF2B5EF4-FFF2-40B4-BE49-F238E27FC236}">
                  <a16:creationId xmlns:a16="http://schemas.microsoft.com/office/drawing/2014/main" id="{1743A612-811E-8B7E-1432-EC7142D582CA}"/>
                </a:ext>
              </a:extLst>
            </p:cNvPr>
            <p:cNvSpPr txBox="1">
              <a:spLocks/>
            </p:cNvSpPr>
            <p:nvPr/>
          </p:nvSpPr>
          <p:spPr>
            <a:xfrm>
              <a:off x="2500359" y="4924250"/>
              <a:ext cx="1254337" cy="490675"/>
            </a:xfrm>
            <a:prstGeom prst="rect">
              <a:avLst/>
            </a:prstGeom>
          </p:spPr>
          <p:txBody>
            <a:bodyPr lIns="0" tIns="0" rIns="0" bIns="0" anchor="t">
              <a:norm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fr-FR">
                  <a:solidFill>
                    <a:schemeClr val="accent1">
                      <a:lumMod val="75000"/>
                    </a:schemeClr>
                  </a:solidFill>
                  <a:latin typeface="Saira SemiCondensed Light"/>
                </a:rPr>
                <a:t>66 000</a:t>
              </a:r>
            </a:p>
          </p:txBody>
        </p:sp>
        <p:sp>
          <p:nvSpPr>
            <p:cNvPr id="15" name="Espace réservé du texte 8">
              <a:extLst>
                <a:ext uri="{FF2B5EF4-FFF2-40B4-BE49-F238E27FC236}">
                  <a16:creationId xmlns:a16="http://schemas.microsoft.com/office/drawing/2014/main" id="{E87B4313-2D76-F306-F43F-123C4FEB271D}"/>
                </a:ext>
              </a:extLst>
            </p:cNvPr>
            <p:cNvSpPr txBox="1">
              <a:spLocks/>
            </p:cNvSpPr>
            <p:nvPr/>
          </p:nvSpPr>
          <p:spPr>
            <a:xfrm>
              <a:off x="2506519" y="5345063"/>
              <a:ext cx="1425593" cy="303610"/>
            </a:xfrm>
            <a:prstGeom prst="rect">
              <a:avLst/>
            </a:prstGeom>
          </p:spPr>
          <p:txBody>
            <a:bodyPr vert="horz" lIns="0" tIns="0" rIns="0" bIns="0" anchor="t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fr-FR" sz="1100">
                  <a:latin typeface="Saira SemiCondensed Light"/>
                </a:rPr>
                <a:t>LICENCIES</a:t>
              </a:r>
            </a:p>
          </p:txBody>
        </p:sp>
      </p:grpSp>
      <p:grpSp>
        <p:nvGrpSpPr>
          <p:cNvPr id="16" name="Groupe 15">
            <a:extLst>
              <a:ext uri="{FF2B5EF4-FFF2-40B4-BE49-F238E27FC236}">
                <a16:creationId xmlns:a16="http://schemas.microsoft.com/office/drawing/2014/main" id="{CD63181A-ADA6-EFDE-AF06-3A8934DC857A}"/>
              </a:ext>
            </a:extLst>
          </p:cNvPr>
          <p:cNvGrpSpPr/>
          <p:nvPr/>
        </p:nvGrpSpPr>
        <p:grpSpPr>
          <a:xfrm>
            <a:off x="5948144" y="2795637"/>
            <a:ext cx="1129359" cy="655664"/>
            <a:chOff x="7936464" y="3770677"/>
            <a:chExt cx="1528659" cy="924018"/>
          </a:xfrm>
        </p:grpSpPr>
        <p:sp>
          <p:nvSpPr>
            <p:cNvPr id="17" name="Espace réservé du texte 7">
              <a:extLst>
                <a:ext uri="{FF2B5EF4-FFF2-40B4-BE49-F238E27FC236}">
                  <a16:creationId xmlns:a16="http://schemas.microsoft.com/office/drawing/2014/main" id="{A31DBA3F-79BF-5036-BD73-8E4FBE380D03}"/>
                </a:ext>
              </a:extLst>
            </p:cNvPr>
            <p:cNvSpPr txBox="1">
              <a:spLocks/>
            </p:cNvSpPr>
            <p:nvPr/>
          </p:nvSpPr>
          <p:spPr>
            <a:xfrm>
              <a:off x="7936464" y="3770677"/>
              <a:ext cx="1095679" cy="482452"/>
            </a:xfrm>
            <a:prstGeom prst="rect">
              <a:avLst/>
            </a:prstGeom>
          </p:spPr>
          <p:txBody>
            <a:bodyPr lIns="0" tIns="0" rIns="0" bIns="0" anchor="t">
              <a:norm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fr-FR">
                  <a:solidFill>
                    <a:schemeClr val="accent1">
                      <a:lumMod val="75000"/>
                    </a:schemeClr>
                  </a:solidFill>
                  <a:latin typeface="Saira SemiCondensed Light"/>
                </a:rPr>
                <a:t>1 100</a:t>
              </a:r>
            </a:p>
          </p:txBody>
        </p:sp>
        <p:sp>
          <p:nvSpPr>
            <p:cNvPr id="18" name="Espace réservé du texte 8">
              <a:extLst>
                <a:ext uri="{FF2B5EF4-FFF2-40B4-BE49-F238E27FC236}">
                  <a16:creationId xmlns:a16="http://schemas.microsoft.com/office/drawing/2014/main" id="{061475FA-A091-1D4F-5B7A-D859681D1608}"/>
                </a:ext>
              </a:extLst>
            </p:cNvPr>
            <p:cNvSpPr txBox="1">
              <a:spLocks/>
            </p:cNvSpPr>
            <p:nvPr/>
          </p:nvSpPr>
          <p:spPr>
            <a:xfrm>
              <a:off x="7949326" y="4190194"/>
              <a:ext cx="1515797" cy="504501"/>
            </a:xfrm>
            <a:prstGeom prst="rect">
              <a:avLst/>
            </a:prstGeom>
          </p:spPr>
          <p:txBody>
            <a:bodyPr vert="horz" lIns="0" tIns="0" rIns="0" bIns="0" anchor="t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fr-FR" sz="1100">
                  <a:latin typeface="Saira SemiCondensed Light"/>
                </a:rPr>
                <a:t>EDUCATEURS DIPLÔMES</a:t>
              </a:r>
            </a:p>
          </p:txBody>
        </p:sp>
      </p:grpSp>
      <p:grpSp>
        <p:nvGrpSpPr>
          <p:cNvPr id="20" name="Groupe 19">
            <a:extLst>
              <a:ext uri="{FF2B5EF4-FFF2-40B4-BE49-F238E27FC236}">
                <a16:creationId xmlns:a16="http://schemas.microsoft.com/office/drawing/2014/main" id="{2B358C00-D451-A775-3F6D-DB78FB430FCB}"/>
              </a:ext>
            </a:extLst>
          </p:cNvPr>
          <p:cNvGrpSpPr/>
          <p:nvPr/>
        </p:nvGrpSpPr>
        <p:grpSpPr>
          <a:xfrm>
            <a:off x="6287203" y="3710882"/>
            <a:ext cx="1839768" cy="894523"/>
            <a:chOff x="6350999" y="4683644"/>
            <a:chExt cx="2490243" cy="1260639"/>
          </a:xfrm>
        </p:grpSpPr>
        <p:sp>
          <p:nvSpPr>
            <p:cNvPr id="21" name="Espace réservé du texte 7">
              <a:extLst>
                <a:ext uri="{FF2B5EF4-FFF2-40B4-BE49-F238E27FC236}">
                  <a16:creationId xmlns:a16="http://schemas.microsoft.com/office/drawing/2014/main" id="{2B0AEC26-BA57-4B05-6A9C-08B8F182B9A2}"/>
                </a:ext>
              </a:extLst>
            </p:cNvPr>
            <p:cNvSpPr txBox="1">
              <a:spLocks/>
            </p:cNvSpPr>
            <p:nvPr/>
          </p:nvSpPr>
          <p:spPr>
            <a:xfrm>
              <a:off x="7008354" y="4683644"/>
              <a:ext cx="927107" cy="490675"/>
            </a:xfrm>
            <a:prstGeom prst="rect">
              <a:avLst/>
            </a:prstGeom>
          </p:spPr>
          <p:txBody>
            <a:bodyPr lIns="0" tIns="0" rIns="0" bIns="0" anchor="ctr">
              <a:norm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fr-FR" baseline="30000">
                  <a:solidFill>
                    <a:schemeClr val="accent1">
                      <a:lumMod val="75000"/>
                    </a:schemeClr>
                  </a:solidFill>
                  <a:latin typeface="Saira SemiCondensed Light"/>
                </a:rPr>
                <a:t>1er </a:t>
              </a:r>
              <a:r>
                <a:rPr lang="fr-FR">
                  <a:solidFill>
                    <a:schemeClr val="accent1">
                      <a:lumMod val="75000"/>
                    </a:schemeClr>
                  </a:solidFill>
                  <a:latin typeface="Saira SemiCondensed Light"/>
                </a:rPr>
                <a:t> </a:t>
              </a:r>
            </a:p>
          </p:txBody>
        </p:sp>
        <p:sp>
          <p:nvSpPr>
            <p:cNvPr id="22" name="Espace réservé du texte 8">
              <a:extLst>
                <a:ext uri="{FF2B5EF4-FFF2-40B4-BE49-F238E27FC236}">
                  <a16:creationId xmlns:a16="http://schemas.microsoft.com/office/drawing/2014/main" id="{3EC88356-5AB7-F692-1342-7EEE0DA42C1D}"/>
                </a:ext>
              </a:extLst>
            </p:cNvPr>
            <p:cNvSpPr txBox="1">
              <a:spLocks/>
            </p:cNvSpPr>
            <p:nvPr/>
          </p:nvSpPr>
          <p:spPr>
            <a:xfrm>
              <a:off x="7011698" y="5100346"/>
              <a:ext cx="1829544" cy="843937"/>
            </a:xfrm>
            <a:prstGeom prst="rect">
              <a:avLst/>
            </a:prstGeom>
          </p:spPr>
          <p:txBody>
            <a:bodyPr vert="horz" lIns="0" tIns="0" rIns="0" bIns="0" anchor="t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fr-FR" sz="1100">
                  <a:latin typeface="Saira SemiCondensed Light"/>
                </a:rPr>
                <a:t>RANG MONDIAL au dernier World Skate Games </a:t>
              </a:r>
            </a:p>
          </p:txBody>
        </p:sp>
        <p:pic>
          <p:nvPicPr>
            <p:cNvPr id="23" name="Graphique 12" descr="Trophée">
              <a:extLst>
                <a:ext uri="{FF2B5EF4-FFF2-40B4-BE49-F238E27FC236}">
                  <a16:creationId xmlns:a16="http://schemas.microsoft.com/office/drawing/2014/main" id="{9FCF014B-524B-E527-24C7-E4F75BEA993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6350999" y="4726139"/>
              <a:ext cx="667626" cy="667626"/>
            </a:xfrm>
            <a:prstGeom prst="rect">
              <a:avLst/>
            </a:prstGeom>
          </p:spPr>
        </p:pic>
      </p:grpSp>
      <p:grpSp>
        <p:nvGrpSpPr>
          <p:cNvPr id="24" name="Groupe 23">
            <a:extLst>
              <a:ext uri="{FF2B5EF4-FFF2-40B4-BE49-F238E27FC236}">
                <a16:creationId xmlns:a16="http://schemas.microsoft.com/office/drawing/2014/main" id="{D8661AC8-6371-1482-79DC-68528DB86697}"/>
              </a:ext>
            </a:extLst>
          </p:cNvPr>
          <p:cNvGrpSpPr/>
          <p:nvPr/>
        </p:nvGrpSpPr>
        <p:grpSpPr>
          <a:xfrm>
            <a:off x="4147012" y="2014782"/>
            <a:ext cx="4255918" cy="538068"/>
            <a:chOff x="3995590" y="2861106"/>
            <a:chExt cx="5760655" cy="758292"/>
          </a:xfrm>
        </p:grpSpPr>
        <p:cxnSp>
          <p:nvCxnSpPr>
            <p:cNvPr id="25" name="Connecteur droit 24">
              <a:extLst>
                <a:ext uri="{FF2B5EF4-FFF2-40B4-BE49-F238E27FC236}">
                  <a16:creationId xmlns:a16="http://schemas.microsoft.com/office/drawing/2014/main" id="{2272EA36-1530-E2F9-D1F7-52F97B2FD9E7}"/>
                </a:ext>
              </a:extLst>
            </p:cNvPr>
            <p:cNvCxnSpPr>
              <a:cxnSpLocks/>
            </p:cNvCxnSpPr>
            <p:nvPr/>
          </p:nvCxnSpPr>
          <p:spPr>
            <a:xfrm>
              <a:off x="5511867" y="2872350"/>
              <a:ext cx="0" cy="585101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pic>
          <p:nvPicPr>
            <p:cNvPr id="26" name="Image 25">
              <a:extLst>
                <a:ext uri="{FF2B5EF4-FFF2-40B4-BE49-F238E27FC236}">
                  <a16:creationId xmlns:a16="http://schemas.microsoft.com/office/drawing/2014/main" id="{1EF5B62C-B4CB-1D53-9F00-AEBFA178EFC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95590" y="2905762"/>
              <a:ext cx="1366709" cy="486425"/>
            </a:xfrm>
            <a:prstGeom prst="rect">
              <a:avLst/>
            </a:prstGeom>
            <a:effectLst/>
          </p:spPr>
        </p:pic>
        <p:pic>
          <p:nvPicPr>
            <p:cNvPr id="27" name="Image 26">
              <a:extLst>
                <a:ext uri="{FF2B5EF4-FFF2-40B4-BE49-F238E27FC236}">
                  <a16:creationId xmlns:a16="http://schemas.microsoft.com/office/drawing/2014/main" id="{C9107271-FF62-6090-9703-66B56D7C52C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304692" y="3148974"/>
              <a:ext cx="451553" cy="451552"/>
            </a:xfrm>
            <a:prstGeom prst="rect">
              <a:avLst/>
            </a:prstGeom>
          </p:spPr>
        </p:pic>
        <p:sp>
          <p:nvSpPr>
            <p:cNvPr id="28" name="Espace réservé du texte 8">
              <a:extLst>
                <a:ext uri="{FF2B5EF4-FFF2-40B4-BE49-F238E27FC236}">
                  <a16:creationId xmlns:a16="http://schemas.microsoft.com/office/drawing/2014/main" id="{4E36B5EE-1979-7ED6-7DC8-83F244DDB110}"/>
                </a:ext>
              </a:extLst>
            </p:cNvPr>
            <p:cNvSpPr>
              <a:spLocks noGrp="1"/>
            </p:cNvSpPr>
            <p:nvPr/>
          </p:nvSpPr>
          <p:spPr>
            <a:xfrm>
              <a:off x="5625554" y="2861106"/>
              <a:ext cx="4005218" cy="758292"/>
            </a:xfrm>
            <a:prstGeom prst="rect">
              <a:avLst/>
            </a:prstGeom>
          </p:spPr>
          <p:txBody>
            <a:bodyPr vert="horz" lIns="0" tIns="0" rIns="0" bIns="0" rtlCol="0">
              <a:normAutofit lnSpcReduction="10000"/>
            </a:bodyPr>
            <a:lstStyle>
              <a:lvl1pPr marL="0" indent="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Tx/>
                <a:buNone/>
                <a:defRPr sz="900" b="0" i="0" kern="1200">
                  <a:solidFill>
                    <a:schemeClr val="tx1"/>
                  </a:solidFill>
                  <a:latin typeface="Rockwell"/>
                  <a:ea typeface="+mn-ea"/>
                  <a:cs typeface="Rockwell"/>
                </a:defRPr>
              </a:lvl1pPr>
              <a:lvl2pPr marL="0" indent="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Tx/>
                <a:buNone/>
                <a:defRPr sz="900" b="0" i="0" kern="1200">
                  <a:solidFill>
                    <a:schemeClr val="tx1"/>
                  </a:solidFill>
                  <a:latin typeface="Rockwell"/>
                  <a:ea typeface="+mn-ea"/>
                  <a:cs typeface="Rockwell"/>
                </a:defRPr>
              </a:lvl2pPr>
              <a:lvl3pPr marL="0" indent="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Tx/>
                <a:buNone/>
                <a:defRPr sz="900" b="0" i="0" kern="1200">
                  <a:solidFill>
                    <a:schemeClr val="tx1"/>
                  </a:solidFill>
                  <a:latin typeface="Rockwell"/>
                  <a:ea typeface="+mn-ea"/>
                  <a:cs typeface="Rockwell"/>
                </a:defRPr>
              </a:lvl3pPr>
              <a:lvl4pPr marL="0" indent="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Tx/>
                <a:buNone/>
                <a:defRPr sz="900" b="0" i="0" kern="1200">
                  <a:solidFill>
                    <a:schemeClr val="tx1"/>
                  </a:solidFill>
                  <a:latin typeface="Rockwell"/>
                  <a:ea typeface="+mn-ea"/>
                  <a:cs typeface="Rockwell"/>
                </a:defRPr>
              </a:lvl4pPr>
              <a:lvl5pPr marL="0" indent="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Tx/>
                <a:buNone/>
                <a:defRPr sz="900" b="0" i="0" kern="1200">
                  <a:solidFill>
                    <a:schemeClr val="tx1"/>
                  </a:solidFill>
                  <a:latin typeface="Rockwell"/>
                  <a:ea typeface="+mn-ea"/>
                  <a:cs typeface="Rockwell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fr-FR" sz="1100" dirty="0"/>
                <a:t>Création en 1910</a:t>
              </a:r>
            </a:p>
            <a:p>
              <a:r>
                <a:rPr lang="fr-FR" sz="1100" dirty="0"/>
                <a:t>Fédération olympique délégataire été et hiver</a:t>
              </a:r>
            </a:p>
            <a:p>
              <a:endParaRPr lang="fr-FR" sz="1100" dirty="0"/>
            </a:p>
          </p:txBody>
        </p:sp>
      </p:grpSp>
      <p:pic>
        <p:nvPicPr>
          <p:cNvPr id="29" name="Image 4" descr="Une image contenant texte, carte&#10;&#10;Description générée automatiquement">
            <a:extLst>
              <a:ext uri="{FF2B5EF4-FFF2-40B4-BE49-F238E27FC236}">
                <a16:creationId xmlns:a16="http://schemas.microsoft.com/office/drawing/2014/main" id="{34EC0A28-A5E8-CF3C-867D-C6985A0B7B11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168659" y="1897019"/>
            <a:ext cx="1672791" cy="2107164"/>
          </a:xfrm>
          <a:prstGeom prst="rect">
            <a:avLst/>
          </a:prstGeom>
        </p:spPr>
      </p:pic>
      <p:pic>
        <p:nvPicPr>
          <p:cNvPr id="2" name="Image 6" descr="Une image contenant dessin humoristique, graphisme, clipart">
            <a:extLst>
              <a:ext uri="{FF2B5EF4-FFF2-40B4-BE49-F238E27FC236}">
                <a16:creationId xmlns:a16="http://schemas.microsoft.com/office/drawing/2014/main" id="{3C0C69D1-74E3-5003-8118-580CDBF2AAA5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85731" y="-98639"/>
            <a:ext cx="908581" cy="1301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7018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9" name="Google Shape;2269;p15"/>
          <p:cNvSpPr txBox="1">
            <a:spLocks noGrp="1"/>
          </p:cNvSpPr>
          <p:nvPr>
            <p:ph type="title"/>
          </p:nvPr>
        </p:nvSpPr>
        <p:spPr>
          <a:xfrm>
            <a:off x="616200" y="511500"/>
            <a:ext cx="5262600" cy="682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>
                <a:solidFill>
                  <a:srgbClr val="FFC000"/>
                </a:solidFill>
              </a:rPr>
              <a:t>MÉDICOSPORT-SANTÉ©</a:t>
            </a:r>
            <a:br>
              <a:rPr lang="fr-FR" dirty="0"/>
            </a:br>
            <a:r>
              <a:rPr lang="fr-FR" sz="1800" dirty="0"/>
              <a:t>Dictionnaire à visé médical du sport*</a:t>
            </a:r>
            <a:endParaRPr dirty="0"/>
          </a:p>
        </p:txBody>
      </p:sp>
      <p:sp>
        <p:nvSpPr>
          <p:cNvPr id="2271" name="Google Shape;2271;p15"/>
          <p:cNvSpPr txBox="1">
            <a:spLocks noGrp="1"/>
          </p:cNvSpPr>
          <p:nvPr>
            <p:ph type="body" idx="1"/>
          </p:nvPr>
        </p:nvSpPr>
        <p:spPr>
          <a:xfrm>
            <a:off x="846149" y="1300899"/>
            <a:ext cx="7830017" cy="511001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/>
          <a:p>
            <a:pPr marL="101600" indent="0">
              <a:buNone/>
            </a:pPr>
            <a:r>
              <a:rPr lang="fr-FR" sz="1100" dirty="0">
                <a:ea typeface="+mn-lt"/>
                <a:cs typeface="+mn-lt"/>
              </a:rPr>
              <a:t>Dans des conditions optimales de pratique, l’activité sportive peut induire des bénéfices pour la santé. </a:t>
            </a:r>
            <a:r>
              <a:rPr lang="fr-FR" sz="1100">
                <a:ea typeface="+mn-lt"/>
                <a:cs typeface="+mn-lt"/>
              </a:rPr>
              <a:t>Le MÉDICOSPORT-SANTÉ*  </a:t>
            </a:r>
            <a:r>
              <a:rPr lang="fr-FR" sz="1100" dirty="0">
                <a:ea typeface="+mn-lt"/>
                <a:cs typeface="+mn-lt"/>
              </a:rPr>
              <a:t>les bénéfices sont classé en quatre familles.</a:t>
            </a:r>
            <a:endParaRPr lang="fr-FR" sz="1100" dirty="0"/>
          </a:p>
          <a:p>
            <a:pPr marL="101600" indent="0" algn="l">
              <a:buNone/>
            </a:pPr>
            <a:endParaRPr lang="fr-FR" sz="1200"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sz="1200" b="1"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dirty="0"/>
          </a:p>
        </p:txBody>
      </p:sp>
      <p:sp>
        <p:nvSpPr>
          <p:cNvPr id="2273" name="Google Shape;2273;p15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pic>
        <p:nvPicPr>
          <p:cNvPr id="2" name="Image 5" descr="Une image contenant texte, capture d’écran, Parallèle, ligne&#10;&#10;Description générée automatiquement">
            <a:extLst>
              <a:ext uri="{FF2B5EF4-FFF2-40B4-BE49-F238E27FC236}">
                <a16:creationId xmlns:a16="http://schemas.microsoft.com/office/drawing/2014/main" id="{EA9CE54D-D41E-97AC-FD7F-59597C33A76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80" r="-298" b="45236"/>
          <a:stretch/>
        </p:blipFill>
        <p:spPr>
          <a:xfrm>
            <a:off x="773575" y="1888185"/>
            <a:ext cx="3528302" cy="2372191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 6" descr="Une image contenant texte, capture d’écran, Parallèle, ligne&#10;&#10;Description générée automatiquement">
            <a:extLst>
              <a:ext uri="{FF2B5EF4-FFF2-40B4-BE49-F238E27FC236}">
                <a16:creationId xmlns:a16="http://schemas.microsoft.com/office/drawing/2014/main" id="{B65B5AF5-525C-07FF-5308-A91307E6A25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6440" r="146" b="-117"/>
          <a:stretch/>
        </p:blipFill>
        <p:spPr>
          <a:xfrm>
            <a:off x="4761157" y="2284197"/>
            <a:ext cx="3528302" cy="1917156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AFBFE58B-7CA2-10AF-657C-DAFE097D52AF}"/>
              </a:ext>
            </a:extLst>
          </p:cNvPr>
          <p:cNvSpPr txBox="1"/>
          <p:nvPr/>
        </p:nvSpPr>
        <p:spPr>
          <a:xfrm>
            <a:off x="1185490" y="4411753"/>
            <a:ext cx="6778710" cy="415498"/>
          </a:xfrm>
          <a:prstGeom prst="rect">
            <a:avLst/>
          </a:prstGeom>
          <a:solidFill>
            <a:srgbClr val="FF7045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1050">
                <a:latin typeface="Saira SemiCondensed Light"/>
              </a:rPr>
              <a:t>*Le MÉDICOSPORT-SANTÉ a été créé par la commission médicale du Comité national olympique et sportif français avec la collaboration de la Société française de médecine, de l’exercice et du sport. </a:t>
            </a:r>
            <a:endParaRPr lang="fr-FR">
              <a:latin typeface="Saira SemiCondensed Light"/>
            </a:endParaRPr>
          </a:p>
        </p:txBody>
      </p:sp>
      <p:pic>
        <p:nvPicPr>
          <p:cNvPr id="4" name="Image 6" descr="Une image contenant dessin humoristique, graphisme, clipart">
            <a:extLst>
              <a:ext uri="{FF2B5EF4-FFF2-40B4-BE49-F238E27FC236}">
                <a16:creationId xmlns:a16="http://schemas.microsoft.com/office/drawing/2014/main" id="{15F84F9C-8880-AC48-F26D-6923820FC78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85731" y="-98639"/>
            <a:ext cx="908581" cy="1301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5637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FE7CD937-3A56-D9EB-5DBB-895E4F5618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42650" y="659987"/>
            <a:ext cx="4739271" cy="454800"/>
          </a:xfrm>
        </p:spPr>
        <p:txBody>
          <a:bodyPr/>
          <a:lstStyle/>
          <a:p>
            <a:pPr marL="50800" indent="0">
              <a:buNone/>
            </a:pPr>
            <a:r>
              <a:rPr lang="fr-FR" sz="2000" b="1" dirty="0">
                <a:solidFill>
                  <a:srgbClr val="FFC000"/>
                </a:solidFill>
              </a:rPr>
              <a:t>Impact </a:t>
            </a:r>
            <a:r>
              <a:rPr lang="fr-FR" sz="2000" dirty="0"/>
              <a:t>positif </a:t>
            </a:r>
            <a:endParaRPr lang="fr-FR"/>
          </a:p>
          <a:p>
            <a:pPr marL="50800" indent="0">
              <a:buNone/>
            </a:pPr>
            <a:r>
              <a:rPr lang="fr-FR" sz="2000" dirty="0"/>
              <a:t>d’une pratique régulière du skateboard :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DD38567-4A1F-BFB0-283E-FF9332A48BD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6</a:t>
            </a:fld>
            <a:endParaRPr lang="fr-FR"/>
          </a:p>
        </p:txBody>
      </p:sp>
      <p:sp>
        <p:nvSpPr>
          <p:cNvPr id="4" name="Google Shape;2303;p18">
            <a:extLst>
              <a:ext uri="{FF2B5EF4-FFF2-40B4-BE49-F238E27FC236}">
                <a16:creationId xmlns:a16="http://schemas.microsoft.com/office/drawing/2014/main" id="{5DC14F9A-AD84-D129-A836-A6547D0FBC89}"/>
              </a:ext>
            </a:extLst>
          </p:cNvPr>
          <p:cNvSpPr txBox="1">
            <a:spLocks/>
          </p:cNvSpPr>
          <p:nvPr/>
        </p:nvSpPr>
        <p:spPr>
          <a:xfrm>
            <a:off x="1043470" y="1462475"/>
            <a:ext cx="3621000" cy="33300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Saira SemiCondensed Light"/>
              <a:buChar char="▰"/>
              <a:defRPr sz="2800" b="0" i="1" u="none" strike="noStrike" cap="none">
                <a:solidFill>
                  <a:schemeClr val="lt1"/>
                </a:solidFill>
                <a:latin typeface="Saira SemiCondensed Light"/>
                <a:ea typeface="Saira SemiCondensed Light"/>
                <a:cs typeface="Saira SemiCondensed Light"/>
                <a:sym typeface="Saira SemiCondensed Light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Saira SemiCondensed Light"/>
              <a:buChar char="▱"/>
              <a:defRPr sz="2800" b="0" i="1" u="none" strike="noStrike" cap="none">
                <a:solidFill>
                  <a:schemeClr val="lt1"/>
                </a:solidFill>
                <a:latin typeface="Saira SemiCondensed Light"/>
                <a:ea typeface="Saira SemiCondensed Light"/>
                <a:cs typeface="Saira SemiCondensed Light"/>
                <a:sym typeface="Saira SemiCondensed Light"/>
              </a:defRPr>
            </a:lvl2pPr>
            <a:lvl3pPr marL="1371600" marR="0" lvl="2" indent="-4064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Saira SemiCondensed Light"/>
              <a:buChar char="▸"/>
              <a:defRPr sz="2800" b="0" i="1" u="none" strike="noStrike" cap="none">
                <a:solidFill>
                  <a:schemeClr val="lt1"/>
                </a:solidFill>
                <a:latin typeface="Saira SemiCondensed Light"/>
                <a:ea typeface="Saira SemiCondensed Light"/>
                <a:cs typeface="Saira SemiCondensed Light"/>
                <a:sym typeface="Saira SemiCondensed Light"/>
              </a:defRPr>
            </a:lvl3pPr>
            <a:lvl4pPr marL="1828800" marR="0" lvl="3" indent="-4064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Saira SemiCondensed Light"/>
              <a:buChar char="●"/>
              <a:defRPr sz="2800" b="0" i="1" u="none" strike="noStrike" cap="none">
                <a:solidFill>
                  <a:schemeClr val="lt1"/>
                </a:solidFill>
                <a:latin typeface="Saira SemiCondensed Light"/>
                <a:ea typeface="Saira SemiCondensed Light"/>
                <a:cs typeface="Saira SemiCondensed Light"/>
                <a:sym typeface="Saira SemiCondensed Light"/>
              </a:defRPr>
            </a:lvl4pPr>
            <a:lvl5pPr marL="2286000" marR="0" lvl="4" indent="-4064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Saira SemiCondensed Light"/>
              <a:buChar char="○"/>
              <a:defRPr sz="2800" b="0" i="1" u="none" strike="noStrike" cap="none">
                <a:solidFill>
                  <a:schemeClr val="lt1"/>
                </a:solidFill>
                <a:latin typeface="Saira SemiCondensed Light"/>
                <a:ea typeface="Saira SemiCondensed Light"/>
                <a:cs typeface="Saira SemiCondensed Light"/>
                <a:sym typeface="Saira SemiCondensed Light"/>
              </a:defRPr>
            </a:lvl5pPr>
            <a:lvl6pPr marL="2743200" marR="0" lvl="5" indent="-4064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Saira SemiCondensed Light"/>
              <a:buChar char="■"/>
              <a:defRPr sz="2800" b="0" i="1" u="none" strike="noStrike" cap="none">
                <a:solidFill>
                  <a:schemeClr val="lt1"/>
                </a:solidFill>
                <a:latin typeface="Saira SemiCondensed Light"/>
                <a:ea typeface="Saira SemiCondensed Light"/>
                <a:cs typeface="Saira SemiCondensed Light"/>
                <a:sym typeface="Saira SemiCondensed Light"/>
              </a:defRPr>
            </a:lvl6pPr>
            <a:lvl7pPr marL="3200400" marR="0" lvl="6" indent="-4064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Saira SemiCondensed Light"/>
              <a:buChar char="●"/>
              <a:defRPr sz="2800" b="0" i="1" u="none" strike="noStrike" cap="none">
                <a:solidFill>
                  <a:schemeClr val="lt1"/>
                </a:solidFill>
                <a:latin typeface="Saira SemiCondensed Light"/>
                <a:ea typeface="Saira SemiCondensed Light"/>
                <a:cs typeface="Saira SemiCondensed Light"/>
                <a:sym typeface="Saira SemiCondensed Light"/>
              </a:defRPr>
            </a:lvl7pPr>
            <a:lvl8pPr marL="3657600" marR="0" lvl="7" indent="-4064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Saira SemiCondensed Light"/>
              <a:buChar char="○"/>
              <a:defRPr sz="2800" b="0" i="1" u="none" strike="noStrike" cap="none">
                <a:solidFill>
                  <a:schemeClr val="lt1"/>
                </a:solidFill>
                <a:latin typeface="Saira SemiCondensed Light"/>
                <a:ea typeface="Saira SemiCondensed Light"/>
                <a:cs typeface="Saira SemiCondensed Light"/>
                <a:sym typeface="Saira SemiCondensed Light"/>
              </a:defRPr>
            </a:lvl8pPr>
            <a:lvl9pPr marL="4114800" marR="0" lvl="8" indent="-4064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lt1"/>
              </a:buClr>
              <a:buSzPts val="2800"/>
              <a:buFont typeface="Saira SemiCondensed Light"/>
              <a:buChar char="■"/>
              <a:defRPr sz="2800" b="0" i="1" u="none" strike="noStrike" cap="none">
                <a:solidFill>
                  <a:schemeClr val="lt1"/>
                </a:solidFill>
                <a:latin typeface="Saira SemiCondensed Light"/>
                <a:ea typeface="Saira SemiCondensed Light"/>
                <a:cs typeface="Saira SemiCondensed Light"/>
                <a:sym typeface="Saira SemiCondensed Light"/>
              </a:defRPr>
            </a:lvl9pPr>
          </a:lstStyle>
          <a:p>
            <a:r>
              <a:rPr lang="fr-FR" sz="1600">
                <a:ea typeface="+mn-lt"/>
                <a:cs typeface="+mn-lt"/>
              </a:rPr>
              <a:t>Prévention des effets de l'inactivité et de la sédentarité </a:t>
            </a:r>
            <a:endParaRPr lang="fr-FR" sz="1600">
              <a:cs typeface="Calibri" panose="020F0502020204030204"/>
            </a:endParaRPr>
          </a:p>
          <a:p>
            <a:pPr lvl="1"/>
            <a:r>
              <a:rPr lang="fr-FR" sz="1200">
                <a:ea typeface="+mn-lt"/>
                <a:cs typeface="+mn-lt"/>
              </a:rPr>
              <a:t>Augmentation de l'endurance (capacité cardio-respiratoire)</a:t>
            </a:r>
          </a:p>
          <a:p>
            <a:pPr lvl="1"/>
            <a:r>
              <a:rPr lang="fr-FR" sz="1200">
                <a:ea typeface="+mn-lt"/>
                <a:cs typeface="+mn-lt"/>
              </a:rPr>
              <a:t>Maintien ou augmentation de l'endurance musculaire, de la force musculaire, de la masse musculaire, de la proprioception, de la souplesse et du bien-être psychique</a:t>
            </a:r>
            <a:endParaRPr lang="fr-FR" sz="1200">
              <a:cs typeface="Calibri"/>
            </a:endParaRPr>
          </a:p>
          <a:p>
            <a:r>
              <a:rPr lang="fr-FR" sz="1600">
                <a:ea typeface="+mn-lt"/>
                <a:cs typeface="+mn-lt"/>
              </a:rPr>
              <a:t>Qualité de vie </a:t>
            </a:r>
            <a:endParaRPr lang="fr-FR" sz="1800">
              <a:cs typeface="Calibri" panose="020F0502020204030204"/>
            </a:endParaRPr>
          </a:p>
          <a:p>
            <a:pPr lvl="1"/>
            <a:r>
              <a:rPr lang="fr-FR" sz="1200">
                <a:ea typeface="+mn-lt"/>
                <a:cs typeface="+mn-lt"/>
              </a:rPr>
              <a:t>Amélioration de l'estime de soi</a:t>
            </a:r>
            <a:endParaRPr lang="fr-FR" sz="1200">
              <a:cs typeface="Calibri"/>
            </a:endParaRPr>
          </a:p>
          <a:p>
            <a:pPr lvl="1"/>
            <a:r>
              <a:rPr lang="fr-FR" sz="1200">
                <a:ea typeface="+mn-lt"/>
                <a:cs typeface="+mn-lt"/>
              </a:rPr>
              <a:t>Lutte contre l'isolement social</a:t>
            </a:r>
            <a:endParaRPr lang="fr-FR" sz="1800">
              <a:cs typeface="Calibri"/>
            </a:endParaRPr>
          </a:p>
          <a:p>
            <a:pPr lvl="1"/>
            <a:r>
              <a:rPr lang="fr-FR" sz="1200">
                <a:ea typeface="+mn-lt"/>
                <a:cs typeface="+mn-lt"/>
              </a:rPr>
              <a:t>Réduction du stress et de l'anxiété</a:t>
            </a:r>
            <a:endParaRPr lang="fr-FR" sz="1800">
              <a:cs typeface="Calibri"/>
            </a:endParaRPr>
          </a:p>
        </p:txBody>
      </p:sp>
      <p:pic>
        <p:nvPicPr>
          <p:cNvPr id="5" name="Image 6" descr="Une image contenant dessin humoristique, graphisme, clipart">
            <a:extLst>
              <a:ext uri="{FF2B5EF4-FFF2-40B4-BE49-F238E27FC236}">
                <a16:creationId xmlns:a16="http://schemas.microsoft.com/office/drawing/2014/main" id="{B554FCB8-166A-C507-8B84-57CD9F97888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85731" y="-98639"/>
            <a:ext cx="908581" cy="1301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3581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9" name="Google Shape;2269;p15"/>
          <p:cNvSpPr txBox="1">
            <a:spLocks noGrp="1"/>
          </p:cNvSpPr>
          <p:nvPr>
            <p:ph type="title"/>
          </p:nvPr>
        </p:nvSpPr>
        <p:spPr>
          <a:xfrm>
            <a:off x="846150" y="504573"/>
            <a:ext cx="5262600" cy="682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Objectifs</a:t>
            </a:r>
            <a:endParaRPr/>
          </a:p>
        </p:txBody>
      </p:sp>
      <p:sp>
        <p:nvSpPr>
          <p:cNvPr id="2271" name="Google Shape;2271;p15"/>
          <p:cNvSpPr txBox="1">
            <a:spLocks noGrp="1"/>
          </p:cNvSpPr>
          <p:nvPr>
            <p:ph type="body" idx="1"/>
          </p:nvPr>
        </p:nvSpPr>
        <p:spPr>
          <a:xfrm>
            <a:off x="846150" y="1418300"/>
            <a:ext cx="7558234" cy="2934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>
              <a:buNone/>
            </a:pPr>
            <a:r>
              <a:rPr lang="fr-FR" sz="1200" dirty="0"/>
              <a:t>Donner le goût d’une </a:t>
            </a:r>
            <a:r>
              <a:rPr lang="fr-FR" sz="1200" b="1" dirty="0"/>
              <a:t>pratique sportive socialisante </a:t>
            </a:r>
            <a:r>
              <a:rPr lang="fr-FR" sz="1200" dirty="0"/>
              <a:t>pour lutter contre la </a:t>
            </a:r>
            <a:r>
              <a:rPr lang="fr-FR" sz="1200" b="1" dirty="0"/>
              <a:t>sédentarité</a:t>
            </a:r>
            <a:r>
              <a:rPr lang="fr-FR" sz="1200" dirty="0"/>
              <a:t>, </a:t>
            </a:r>
            <a:r>
              <a:rPr lang="fr-FR" sz="1200" b="1" dirty="0"/>
              <a:t>l’isolement</a:t>
            </a:r>
            <a:r>
              <a:rPr lang="fr-FR" sz="1200" dirty="0"/>
              <a:t> et les </a:t>
            </a:r>
            <a:r>
              <a:rPr lang="fr-FR" sz="1200" b="1" dirty="0"/>
              <a:t>risques d’addictions </a:t>
            </a:r>
            <a:r>
              <a:rPr lang="fr-FR" sz="1200" dirty="0"/>
              <a:t>notamment à l’utilisation des téléphones. </a:t>
            </a:r>
            <a:endParaRPr lang="fr-FR"/>
          </a:p>
          <a:p>
            <a:pPr marL="171450" indent="-171450"/>
            <a:endParaRPr lang="fr-FR" sz="1200"/>
          </a:p>
          <a:p>
            <a:pPr marL="0" indent="0">
              <a:buNone/>
            </a:pPr>
            <a:r>
              <a:rPr lang="fr-FR" sz="1200" dirty="0"/>
              <a:t>Concrètement, ce projet a pour but :  </a:t>
            </a:r>
          </a:p>
          <a:p>
            <a:pPr lvl="1"/>
            <a:r>
              <a:rPr lang="fr-FR" sz="1200" dirty="0"/>
              <a:t>D’augmenter la pratique hebdomadaire d’activité physique </a:t>
            </a:r>
          </a:p>
          <a:p>
            <a:pPr lvl="1"/>
            <a:r>
              <a:rPr lang="fr-FR" sz="1200" dirty="0"/>
              <a:t>D’explorer les capacités sociales, physiques et artistiques </a:t>
            </a:r>
          </a:p>
          <a:p>
            <a:pPr lvl="1"/>
            <a:r>
              <a:rPr lang="fr-FR" sz="1200" dirty="0"/>
              <a:t>D’améliorer la socialisation, le partage et les activités de groupe</a:t>
            </a:r>
          </a:p>
          <a:p>
            <a:pPr lvl="1"/>
            <a:r>
              <a:rPr lang="fr-FR" sz="1200" dirty="0"/>
              <a:t>De découvrir les bons usages de communication sur Internet </a:t>
            </a:r>
          </a:p>
          <a:p>
            <a:pPr lvl="1"/>
            <a:r>
              <a:rPr lang="fr-FR" sz="1200" dirty="0"/>
              <a:t>De sensibiliser aux risques de l'utilisation excessive des téléphones </a:t>
            </a:r>
          </a:p>
          <a:p>
            <a:pPr lvl="1"/>
            <a:r>
              <a:rPr lang="fr-FR" sz="1200" dirty="0"/>
              <a:t>De sensibiliser aux risques des nouvelles technologies </a:t>
            </a:r>
            <a:endParaRPr lang="fr-FR"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sz="1200" b="1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/>
          </a:p>
        </p:txBody>
      </p:sp>
      <p:sp>
        <p:nvSpPr>
          <p:cNvPr id="2273" name="Google Shape;2273;p15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pic>
        <p:nvPicPr>
          <p:cNvPr id="2" name="Image 6" descr="Une image contenant dessin humoristique, graphisme, clipart">
            <a:extLst>
              <a:ext uri="{FF2B5EF4-FFF2-40B4-BE49-F238E27FC236}">
                <a16:creationId xmlns:a16="http://schemas.microsoft.com/office/drawing/2014/main" id="{AFF9DA89-64F2-29D3-C828-43A4D0ACEAF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85731" y="-98639"/>
            <a:ext cx="908581" cy="1301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4327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CABE04F-1FE5-7FE1-AD63-815697444BC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/>
              <a:t>Méthode : temps sportif  </a:t>
            </a:r>
            <a:r>
              <a:rPr lang="fr-FR">
                <a:solidFill>
                  <a:srgbClr val="FFC000"/>
                </a:solidFill>
              </a:rPr>
              <a:t>2 heures</a:t>
            </a:r>
          </a:p>
        </p:txBody>
      </p:sp>
      <p:graphicFrame>
        <p:nvGraphicFramePr>
          <p:cNvPr id="4" name="Espace réservé du contenu 2">
            <a:extLst>
              <a:ext uri="{FF2B5EF4-FFF2-40B4-BE49-F238E27FC236}">
                <a16:creationId xmlns:a16="http://schemas.microsoft.com/office/drawing/2014/main" id="{74E28A2C-238F-3D6E-2DAC-EE974A001AA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59710207"/>
              </p:ext>
            </p:extLst>
          </p:nvPr>
        </p:nvGraphicFramePr>
        <p:xfrm>
          <a:off x="5756565" y="396081"/>
          <a:ext cx="2798618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Image 6" descr="Une image contenant dessin humoristique, graphisme, clipart">
            <a:extLst>
              <a:ext uri="{FF2B5EF4-FFF2-40B4-BE49-F238E27FC236}">
                <a16:creationId xmlns:a16="http://schemas.microsoft.com/office/drawing/2014/main" id="{5103816F-3EC6-D02C-F8D2-122643CDA53A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93705" y="-98638"/>
            <a:ext cx="700607" cy="1003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8254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440361C0-DB61-7EE7-403C-5FC9362D0D8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9</a:t>
            </a:fld>
            <a:endParaRPr lang="fr-FR"/>
          </a:p>
        </p:txBody>
      </p:sp>
      <p:graphicFrame>
        <p:nvGraphicFramePr>
          <p:cNvPr id="5" name="Espace réservé du contenu 2">
            <a:extLst>
              <a:ext uri="{FF2B5EF4-FFF2-40B4-BE49-F238E27FC236}">
                <a16:creationId xmlns:a16="http://schemas.microsoft.com/office/drawing/2014/main" id="{269652D8-725A-2A60-3A10-0B0B9FCF2D0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52280584"/>
              </p:ext>
            </p:extLst>
          </p:nvPr>
        </p:nvGraphicFramePr>
        <p:xfrm>
          <a:off x="5756565" y="396081"/>
          <a:ext cx="2798618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ZoneTexte 11">
            <a:extLst>
              <a:ext uri="{FF2B5EF4-FFF2-40B4-BE49-F238E27FC236}">
                <a16:creationId xmlns:a16="http://schemas.microsoft.com/office/drawing/2014/main" id="{4AFDB41C-8D35-B2A7-532D-82B0A45E512D}"/>
              </a:ext>
            </a:extLst>
          </p:cNvPr>
          <p:cNvSpPr txBox="1"/>
          <p:nvPr/>
        </p:nvSpPr>
        <p:spPr>
          <a:xfrm>
            <a:off x="642306" y="1235356"/>
            <a:ext cx="4830724" cy="200054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kumimoji="0" lang="fr-FR" sz="4800" b="0" i="1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ebas Neue"/>
                <a:sym typeface="Bebas Neue"/>
              </a:rPr>
              <a:t>Méthode : « temps éducatif » </a:t>
            </a:r>
            <a:r>
              <a:rPr kumimoji="0" lang="fr-FR" sz="4800" b="0" i="1" u="none" strike="noStrike" kern="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Bebas Neue"/>
                <a:sym typeface="Bebas Neue"/>
              </a:rPr>
              <a:t>2 heures</a:t>
            </a:r>
          </a:p>
          <a:p>
            <a:r>
              <a:rPr lang="fr-FR" i="1">
                <a:solidFill>
                  <a:srgbClr val="FFC000"/>
                </a:solidFill>
                <a:latin typeface="Saira SemiCondensed Light"/>
              </a:rPr>
              <a:t>Sur les temps de début et fin de séance : </a:t>
            </a:r>
          </a:p>
          <a:p>
            <a:endParaRPr lang="fr-FR"/>
          </a:p>
        </p:txBody>
      </p:sp>
      <p:pic>
        <p:nvPicPr>
          <p:cNvPr id="2" name="Image 6" descr="Une image contenant dessin humoristique, graphisme, clipart">
            <a:extLst>
              <a:ext uri="{FF2B5EF4-FFF2-40B4-BE49-F238E27FC236}">
                <a16:creationId xmlns:a16="http://schemas.microsoft.com/office/drawing/2014/main" id="{FEE16C2D-CC27-FA0E-506D-D7DE11B260BB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93705" y="-98638"/>
            <a:ext cx="700607" cy="1003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847455"/>
      </p:ext>
    </p:extLst>
  </p:cSld>
  <p:clrMapOvr>
    <a:masterClrMapping/>
  </p:clrMapOvr>
</p:sld>
</file>

<file path=ppt/theme/theme1.xml><?xml version="1.0" encoding="utf-8"?>
<a:theme xmlns:a="http://schemas.openxmlformats.org/drawingml/2006/main" name="Regan template">
  <a:themeElements>
    <a:clrScheme name="Custom 347">
      <a:dk1>
        <a:srgbClr val="0B0D18"/>
      </a:dk1>
      <a:lt1>
        <a:srgbClr val="FFFFFF"/>
      </a:lt1>
      <a:dk2>
        <a:srgbClr val="868791"/>
      </a:dk2>
      <a:lt2>
        <a:srgbClr val="EBECF0"/>
      </a:lt2>
      <a:accent1>
        <a:srgbClr val="FFC801"/>
      </a:accent1>
      <a:accent2>
        <a:srgbClr val="FF6146"/>
      </a:accent2>
      <a:accent3>
        <a:srgbClr val="8FBD27"/>
      </a:accent3>
      <a:accent4>
        <a:srgbClr val="3DB8B4"/>
      </a:accent4>
      <a:accent5>
        <a:srgbClr val="5D92EC"/>
      </a:accent5>
      <a:accent6>
        <a:srgbClr val="C575C1"/>
      </a:accent6>
      <a:hlink>
        <a:srgbClr val="8A0922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2C37092702E09498B39D4583AEEBA01" ma:contentTypeVersion="9" ma:contentTypeDescription="Crée un document." ma:contentTypeScope="" ma:versionID="dc3bfb8a6720af7e3fdb73eea637b8e3">
  <xsd:schema xmlns:xsd="http://www.w3.org/2001/XMLSchema" xmlns:xs="http://www.w3.org/2001/XMLSchema" xmlns:p="http://schemas.microsoft.com/office/2006/metadata/properties" xmlns:ns2="dd5248ff-12e6-4627-8f24-ddbf1eeb033f" xmlns:ns3="f2e0fce5-ef06-40b5-a4c5-2a4e909950bd" targetNamespace="http://schemas.microsoft.com/office/2006/metadata/properties" ma:root="true" ma:fieldsID="9fa14b62bb0c3f6a9abbf514959df06e" ns2:_="" ns3:_="">
    <xsd:import namespace="dd5248ff-12e6-4627-8f24-ddbf1eeb033f"/>
    <xsd:import namespace="f2e0fce5-ef06-40b5-a4c5-2a4e909950b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5248ff-12e6-4627-8f24-ddbf1eeb033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e0fce5-ef06-40b5-a4c5-2a4e909950bd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4E44AED-6850-40D4-8BAE-403281F8F84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11E390C-BB86-40FA-B109-EC150AA765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d5248ff-12e6-4627-8f24-ddbf1eeb033f"/>
    <ds:schemaRef ds:uri="f2e0fce5-ef06-40b5-a4c5-2a4e909950b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2F1534B-1819-4BAB-A688-93E688A97E75}">
  <ds:schemaRefs>
    <ds:schemaRef ds:uri="dd5248ff-12e6-4627-8f24-ddbf1eeb033f"/>
    <ds:schemaRef ds:uri="http://purl.org/dc/terms/"/>
    <ds:schemaRef ds:uri="http://schemas.openxmlformats.org/package/2006/metadata/core-properties"/>
    <ds:schemaRef ds:uri="http://purl.org/dc/elements/1.1/"/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f2e0fce5-ef06-40b5-a4c5-2a4e909950bd"/>
    <ds:schemaRef ds:uri="http://schemas.microsoft.com/office/2006/metadata/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1689</TotalTime>
  <Words>740</Words>
  <Application>Microsoft Office PowerPoint</Application>
  <PresentationFormat>Affichage à l'écran (16:9)</PresentationFormat>
  <Paragraphs>117</Paragraphs>
  <Slides>12</Slides>
  <Notes>7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12</vt:i4>
      </vt:variant>
    </vt:vector>
  </HeadingPairs>
  <TitlesOfParts>
    <vt:vector size="20" baseType="lpstr">
      <vt:lpstr>Calibri Light</vt:lpstr>
      <vt:lpstr>Bebas Neue</vt:lpstr>
      <vt:lpstr>Rockwell</vt:lpstr>
      <vt:lpstr>Saira SemiCondensed Light</vt:lpstr>
      <vt:lpstr>Arial</vt:lpstr>
      <vt:lpstr>Calibri</vt:lpstr>
      <vt:lpstr>Regan template</vt:lpstr>
      <vt:lpstr>Conception personnalisée</vt:lpstr>
      <vt:lpstr>2 heures de sport  de plus au collège</vt:lpstr>
      <vt:lpstr>Constats</vt:lpstr>
      <vt:lpstr>Recommandations Activités physiques pour les adolescents (source : pôle ressources national sport, santé, bien-être - ANSES)</vt:lpstr>
      <vt:lpstr>La Fédération Française de Roller et Skateboard (FFRS)</vt:lpstr>
      <vt:lpstr>MÉDICOSPORT-SANTÉ© Dictionnaire à visé médical du sport*</vt:lpstr>
      <vt:lpstr>Présentation PowerPoint</vt:lpstr>
      <vt:lpstr>Objectifs</vt:lpstr>
      <vt:lpstr>Méthode : temps sportif  2 heures</vt:lpstr>
      <vt:lpstr>Présentation PowerPoint</vt:lpstr>
      <vt:lpstr>Présentation PowerPoint</vt:lpstr>
      <vt:lpstr>Activités</vt:lpstr>
      <vt:lpstr>Séance type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2H-SKATEBOARD</dc:title>
  <dc:creator>Thierry CADET</dc:creator>
  <cp:lastModifiedBy>Thierry CADET</cp:lastModifiedBy>
  <cp:revision>17</cp:revision>
  <dcterms:modified xsi:type="dcterms:W3CDTF">2023-08-29T08:56:53Z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0x01010082C37092702E09498B39D4583AEEBA01</vt:lpwstr>
  </property>
</Properties>
</file>