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  <p:sldMasterId id="2147483677" r:id="rId5"/>
  </p:sldMasterIdLst>
  <p:notesMasterIdLst>
    <p:notesMasterId r:id="rId18"/>
  </p:notesMasterIdLst>
  <p:sldIdLst>
    <p:sldId id="309" r:id="rId6"/>
    <p:sldId id="257" r:id="rId7"/>
    <p:sldId id="306" r:id="rId8"/>
    <p:sldId id="298" r:id="rId9"/>
    <p:sldId id="295" r:id="rId10"/>
    <p:sldId id="297" r:id="rId11"/>
    <p:sldId id="305" r:id="rId12"/>
    <p:sldId id="301" r:id="rId13"/>
    <p:sldId id="302" r:id="rId14"/>
    <p:sldId id="303" r:id="rId15"/>
    <p:sldId id="300" r:id="rId16"/>
    <p:sldId id="304" r:id="rId17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Rockwell" panose="02060603020205020403" pitchFamily="18" charset="77"/>
      <p:regular r:id="rId27"/>
      <p:bold r:id="rId28"/>
      <p:italic r:id="rId29"/>
      <p:boldItalic r:id="rId30"/>
    </p:embeddedFont>
    <p:embeddedFont>
      <p:font typeface="Saira SemiCondensed Light" pitchFamily="2" charset="77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46"/>
    <a:srgbClr val="FF7045"/>
    <a:srgbClr val="EA9E71"/>
    <a:srgbClr val="B65B3B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C62F8C-F8CE-4770-8A17-DA221E23A3AE}">
  <a:tblStyle styleId="{5BC62F8C-F8CE-4770-8A17-DA221E23A3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EBB986A-41FD-4C73-84F1-7ECE0BEDFBC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e Montesinos" userId="886d5c28-4fcf-4526-9ac0-a466014c5fd2" providerId="ADAL" clId="{1A8ABF5E-9438-1342-80FF-DF1BFFCF6D50}"/>
    <pc:docChg chg="undo addSld delSld modSld">
      <pc:chgData name="Marine Montesinos" userId="886d5c28-4fcf-4526-9ac0-a466014c5fd2" providerId="ADAL" clId="{1A8ABF5E-9438-1342-80FF-DF1BFFCF6D50}" dt="2023-08-28T17:27:18.924" v="41"/>
      <pc:docMkLst>
        <pc:docMk/>
      </pc:docMkLst>
      <pc:sldChg chg="modSp add del mod">
        <pc:chgData name="Marine Montesinos" userId="886d5c28-4fcf-4526-9ac0-a466014c5fd2" providerId="ADAL" clId="{1A8ABF5E-9438-1342-80FF-DF1BFFCF6D50}" dt="2023-08-23T11:23:12.142" v="15" actId="2696"/>
        <pc:sldMkLst>
          <pc:docMk/>
          <pc:sldMk cId="0" sldId="256"/>
        </pc:sldMkLst>
        <pc:spChg chg="mod">
          <ac:chgData name="Marine Montesinos" userId="886d5c28-4fcf-4526-9ac0-a466014c5fd2" providerId="ADAL" clId="{1A8ABF5E-9438-1342-80FF-DF1BFFCF6D50}" dt="2023-08-22T07:21:59.555" v="3" actId="207"/>
          <ac:spMkLst>
            <pc:docMk/>
            <pc:sldMk cId="0" sldId="256"/>
            <ac:spMk id="7" creationId="{CD432766-7239-264B-4B80-A1D4E3A92204}"/>
          </ac:spMkLst>
        </pc:spChg>
      </pc:sldChg>
      <pc:sldChg chg="addSp modSp">
        <pc:chgData name="Marine Montesinos" userId="886d5c28-4fcf-4526-9ac0-a466014c5fd2" providerId="ADAL" clId="{1A8ABF5E-9438-1342-80FF-DF1BFFCF6D50}" dt="2023-08-28T17:26:45.364" v="31"/>
        <pc:sldMkLst>
          <pc:docMk/>
          <pc:sldMk cId="0" sldId="257"/>
        </pc:sldMkLst>
        <pc:picChg chg="add mod">
          <ac:chgData name="Marine Montesinos" userId="886d5c28-4fcf-4526-9ac0-a466014c5fd2" providerId="ADAL" clId="{1A8ABF5E-9438-1342-80FF-DF1BFFCF6D50}" dt="2023-08-28T17:26:45.364" v="31"/>
          <ac:picMkLst>
            <pc:docMk/>
            <pc:sldMk cId="0" sldId="257"/>
            <ac:picMk id="3" creationId="{985364D7-D289-2C37-1FAA-7F8B8E34E4C9}"/>
          </ac:picMkLst>
        </pc:picChg>
      </pc:sldChg>
      <pc:sldChg chg="addSp modSp add del">
        <pc:chgData name="Marine Montesinos" userId="886d5c28-4fcf-4526-9ac0-a466014c5fd2" providerId="ADAL" clId="{1A8ABF5E-9438-1342-80FF-DF1BFFCF6D50}" dt="2023-08-28T17:26:49.781" v="34"/>
        <pc:sldMkLst>
          <pc:docMk/>
          <pc:sldMk cId="1489563712" sldId="295"/>
        </pc:sldMkLst>
        <pc:picChg chg="add mod">
          <ac:chgData name="Marine Montesinos" userId="886d5c28-4fcf-4526-9ac0-a466014c5fd2" providerId="ADAL" clId="{1A8ABF5E-9438-1342-80FF-DF1BFFCF6D50}" dt="2023-08-28T17:26:49.781" v="34"/>
          <ac:picMkLst>
            <pc:docMk/>
            <pc:sldMk cId="1489563712" sldId="295"/>
            <ac:picMk id="4" creationId="{14A3582A-A0F3-22AC-DEAB-DB8AE51DEC68}"/>
          </ac:picMkLst>
        </pc:picChg>
      </pc:sldChg>
      <pc:sldChg chg="addSp modSp">
        <pc:chgData name="Marine Montesinos" userId="886d5c28-4fcf-4526-9ac0-a466014c5fd2" providerId="ADAL" clId="{1A8ABF5E-9438-1342-80FF-DF1BFFCF6D50}" dt="2023-08-28T17:26:52.464" v="35"/>
        <pc:sldMkLst>
          <pc:docMk/>
          <pc:sldMk cId="1196358111" sldId="297"/>
        </pc:sldMkLst>
        <pc:picChg chg="add mod">
          <ac:chgData name="Marine Montesinos" userId="886d5c28-4fcf-4526-9ac0-a466014c5fd2" providerId="ADAL" clId="{1A8ABF5E-9438-1342-80FF-DF1BFFCF6D50}" dt="2023-08-28T17:26:52.464" v="35"/>
          <ac:picMkLst>
            <pc:docMk/>
            <pc:sldMk cId="1196358111" sldId="297"/>
            <ac:picMk id="5" creationId="{7EFCC082-AAC4-3FFD-F621-CE900EE0F03F}"/>
          </ac:picMkLst>
        </pc:picChg>
      </pc:sldChg>
      <pc:sldChg chg="addSp modSp">
        <pc:chgData name="Marine Montesinos" userId="886d5c28-4fcf-4526-9ac0-a466014c5fd2" providerId="ADAL" clId="{1A8ABF5E-9438-1342-80FF-DF1BFFCF6D50}" dt="2023-08-28T17:26:48.486" v="33"/>
        <pc:sldMkLst>
          <pc:docMk/>
          <pc:sldMk cId="3688701873" sldId="298"/>
        </pc:sldMkLst>
        <pc:picChg chg="add mod">
          <ac:chgData name="Marine Montesinos" userId="886d5c28-4fcf-4526-9ac0-a466014c5fd2" providerId="ADAL" clId="{1A8ABF5E-9438-1342-80FF-DF1BFFCF6D50}" dt="2023-08-28T17:26:48.486" v="33"/>
          <ac:picMkLst>
            <pc:docMk/>
            <pc:sldMk cId="3688701873" sldId="298"/>
            <ac:picMk id="2" creationId="{7C35F523-8AE6-9BB7-8172-DE0EEF0DA6BF}"/>
          </ac:picMkLst>
        </pc:picChg>
      </pc:sldChg>
      <pc:sldChg chg="addSp modSp">
        <pc:chgData name="Marine Montesinos" userId="886d5c28-4fcf-4526-9ac0-a466014c5fd2" providerId="ADAL" clId="{1A8ABF5E-9438-1342-80FF-DF1BFFCF6D50}" dt="2023-08-28T17:27:18.924" v="41"/>
        <pc:sldMkLst>
          <pc:docMk/>
          <pc:sldMk cId="234603984" sldId="300"/>
        </pc:sldMkLst>
        <pc:picChg chg="add mod">
          <ac:chgData name="Marine Montesinos" userId="886d5c28-4fcf-4526-9ac0-a466014c5fd2" providerId="ADAL" clId="{1A8ABF5E-9438-1342-80FF-DF1BFFCF6D50}" dt="2023-08-28T17:27:18.924" v="41"/>
          <ac:picMkLst>
            <pc:docMk/>
            <pc:sldMk cId="234603984" sldId="300"/>
            <ac:picMk id="4" creationId="{5A74FE76-A0BD-562A-7CC6-EEA0671E48FD}"/>
          </ac:picMkLst>
        </pc:picChg>
      </pc:sldChg>
      <pc:sldChg chg="addSp modSp">
        <pc:chgData name="Marine Montesinos" userId="886d5c28-4fcf-4526-9ac0-a466014c5fd2" providerId="ADAL" clId="{1A8ABF5E-9438-1342-80FF-DF1BFFCF6D50}" dt="2023-08-28T17:27:13.507" v="39"/>
        <pc:sldMkLst>
          <pc:docMk/>
          <pc:sldMk cId="3889825431" sldId="301"/>
        </pc:sldMkLst>
        <pc:picChg chg="add mod">
          <ac:chgData name="Marine Montesinos" userId="886d5c28-4fcf-4526-9ac0-a466014c5fd2" providerId="ADAL" clId="{1A8ABF5E-9438-1342-80FF-DF1BFFCF6D50}" dt="2023-08-28T17:27:13.507" v="39"/>
          <ac:picMkLst>
            <pc:docMk/>
            <pc:sldMk cId="3889825431" sldId="301"/>
            <ac:picMk id="3" creationId="{126CBAFB-A603-13B6-52AC-69359ABA6558}"/>
          </ac:picMkLst>
        </pc:picChg>
      </pc:sldChg>
      <pc:sldChg chg="addSp modSp">
        <pc:chgData name="Marine Montesinos" userId="886d5c28-4fcf-4526-9ac0-a466014c5fd2" providerId="ADAL" clId="{1A8ABF5E-9438-1342-80FF-DF1BFFCF6D50}" dt="2023-08-28T17:27:15.983" v="40"/>
        <pc:sldMkLst>
          <pc:docMk/>
          <pc:sldMk cId="2489847455" sldId="302"/>
        </pc:sldMkLst>
        <pc:picChg chg="add mod">
          <ac:chgData name="Marine Montesinos" userId="886d5c28-4fcf-4526-9ac0-a466014c5fd2" providerId="ADAL" clId="{1A8ABF5E-9438-1342-80FF-DF1BFFCF6D50}" dt="2023-08-28T17:27:15.983" v="40"/>
          <ac:picMkLst>
            <pc:docMk/>
            <pc:sldMk cId="2489847455" sldId="302"/>
            <ac:picMk id="2" creationId="{17030FE1-A94B-34AC-1D01-C153E3844B89}"/>
          </ac:picMkLst>
        </pc:picChg>
      </pc:sldChg>
      <pc:sldChg chg="addSp modSp">
        <pc:chgData name="Marine Montesinos" userId="886d5c28-4fcf-4526-9ac0-a466014c5fd2" providerId="ADAL" clId="{1A8ABF5E-9438-1342-80FF-DF1BFFCF6D50}" dt="2023-08-28T17:26:56.663" v="37"/>
        <pc:sldMkLst>
          <pc:docMk/>
          <pc:sldMk cId="1228645678" sldId="303"/>
        </pc:sldMkLst>
        <pc:picChg chg="add mod">
          <ac:chgData name="Marine Montesinos" userId="886d5c28-4fcf-4526-9ac0-a466014c5fd2" providerId="ADAL" clId="{1A8ABF5E-9438-1342-80FF-DF1BFFCF6D50}" dt="2023-08-28T17:26:56.663" v="37"/>
          <ac:picMkLst>
            <pc:docMk/>
            <pc:sldMk cId="1228645678" sldId="303"/>
            <ac:picMk id="4" creationId="{0EA89286-218D-9B2C-4886-7C4206385D3E}"/>
          </ac:picMkLst>
        </pc:picChg>
      </pc:sldChg>
      <pc:sldChg chg="addSp modSp">
        <pc:chgData name="Marine Montesinos" userId="886d5c28-4fcf-4526-9ac0-a466014c5fd2" providerId="ADAL" clId="{1A8ABF5E-9438-1342-80FF-DF1BFFCF6D50}" dt="2023-08-28T17:26:58.660" v="38"/>
        <pc:sldMkLst>
          <pc:docMk/>
          <pc:sldMk cId="1195951332" sldId="304"/>
        </pc:sldMkLst>
        <pc:picChg chg="add mod">
          <ac:chgData name="Marine Montesinos" userId="886d5c28-4fcf-4526-9ac0-a466014c5fd2" providerId="ADAL" clId="{1A8ABF5E-9438-1342-80FF-DF1BFFCF6D50}" dt="2023-08-28T17:26:58.660" v="38"/>
          <ac:picMkLst>
            <pc:docMk/>
            <pc:sldMk cId="1195951332" sldId="304"/>
            <ac:picMk id="4" creationId="{92147766-37EF-6594-912F-EA26EB079A73}"/>
          </ac:picMkLst>
        </pc:picChg>
      </pc:sldChg>
      <pc:sldChg chg="addSp modSp">
        <pc:chgData name="Marine Montesinos" userId="886d5c28-4fcf-4526-9ac0-a466014c5fd2" providerId="ADAL" clId="{1A8ABF5E-9438-1342-80FF-DF1BFFCF6D50}" dt="2023-08-28T17:26:53.822" v="36"/>
        <pc:sldMkLst>
          <pc:docMk/>
          <pc:sldMk cId="1792574473" sldId="305"/>
        </pc:sldMkLst>
        <pc:picChg chg="add mod">
          <ac:chgData name="Marine Montesinos" userId="886d5c28-4fcf-4526-9ac0-a466014c5fd2" providerId="ADAL" clId="{1A8ABF5E-9438-1342-80FF-DF1BFFCF6D50}" dt="2023-08-28T17:26:53.822" v="36"/>
          <ac:picMkLst>
            <pc:docMk/>
            <pc:sldMk cId="1792574473" sldId="305"/>
            <ac:picMk id="2" creationId="{B9C7E6A7-9C1F-6CC8-C378-CB41FB609FA4}"/>
          </ac:picMkLst>
        </pc:picChg>
      </pc:sldChg>
      <pc:sldChg chg="addSp modSp add">
        <pc:chgData name="Marine Montesinos" userId="886d5c28-4fcf-4526-9ac0-a466014c5fd2" providerId="ADAL" clId="{1A8ABF5E-9438-1342-80FF-DF1BFFCF6D50}" dt="2023-08-28T17:26:47.249" v="32"/>
        <pc:sldMkLst>
          <pc:docMk/>
          <pc:sldMk cId="1225677396" sldId="306"/>
        </pc:sldMkLst>
        <pc:picChg chg="add mod">
          <ac:chgData name="Marine Montesinos" userId="886d5c28-4fcf-4526-9ac0-a466014c5fd2" providerId="ADAL" clId="{1A8ABF5E-9438-1342-80FF-DF1BFFCF6D50}" dt="2023-08-28T17:26:47.249" v="32"/>
          <ac:picMkLst>
            <pc:docMk/>
            <pc:sldMk cId="1225677396" sldId="306"/>
            <ac:picMk id="6" creationId="{D4FAC92C-50AF-9CF1-F8B6-F3D6353D60F8}"/>
          </ac:picMkLst>
        </pc:picChg>
      </pc:sldChg>
      <pc:sldChg chg="add del">
        <pc:chgData name="Marine Montesinos" userId="886d5c28-4fcf-4526-9ac0-a466014c5fd2" providerId="ADAL" clId="{1A8ABF5E-9438-1342-80FF-DF1BFFCF6D50}" dt="2023-08-23T11:20:40.079" v="4" actId="2696"/>
        <pc:sldMkLst>
          <pc:docMk/>
          <pc:sldMk cId="3607650765" sldId="306"/>
        </pc:sldMkLst>
      </pc:sldChg>
      <pc:sldChg chg="add del">
        <pc:chgData name="Marine Montesinos" userId="886d5c28-4fcf-4526-9ac0-a466014c5fd2" providerId="ADAL" clId="{1A8ABF5E-9438-1342-80FF-DF1BFFCF6D50}" dt="2023-08-23T11:20:42.154" v="5" actId="2696"/>
        <pc:sldMkLst>
          <pc:docMk/>
          <pc:sldMk cId="1225677396" sldId="307"/>
        </pc:sldMkLst>
      </pc:sldChg>
      <pc:sldChg chg="add del">
        <pc:chgData name="Marine Montesinos" userId="886d5c28-4fcf-4526-9ac0-a466014c5fd2" providerId="ADAL" clId="{1A8ABF5E-9438-1342-80FF-DF1BFFCF6D50}" dt="2023-08-23T11:20:42.957" v="6" actId="2696"/>
        <pc:sldMkLst>
          <pc:docMk/>
          <pc:sldMk cId="564759335" sldId="308"/>
        </pc:sldMkLst>
      </pc:sldChg>
      <pc:sldChg chg="add del setBg">
        <pc:chgData name="Marine Montesinos" userId="886d5c28-4fcf-4526-9ac0-a466014c5fd2" providerId="ADAL" clId="{1A8ABF5E-9438-1342-80FF-DF1BFFCF6D50}" dt="2023-08-23T11:23:09.429" v="14" actId="2696"/>
        <pc:sldMkLst>
          <pc:docMk/>
          <pc:sldMk cId="618170891" sldId="308"/>
        </pc:sldMkLst>
      </pc:sldChg>
      <pc:sldChg chg="add del setBg">
        <pc:chgData name="Marine Montesinos" userId="886d5c28-4fcf-4526-9ac0-a466014c5fd2" providerId="ADAL" clId="{1A8ABF5E-9438-1342-80FF-DF1BFFCF6D50}" dt="2023-08-23T11:23:07.573" v="12"/>
        <pc:sldMkLst>
          <pc:docMk/>
          <pc:sldMk cId="2998983035" sldId="309"/>
        </pc:sldMkLst>
      </pc:sldChg>
      <pc:sldChg chg="modSp add mod">
        <pc:chgData name="Marine Montesinos" userId="886d5c28-4fcf-4526-9ac0-a466014c5fd2" providerId="ADAL" clId="{1A8ABF5E-9438-1342-80FF-DF1BFFCF6D50}" dt="2023-08-23T11:23:21.019" v="28" actId="20577"/>
        <pc:sldMkLst>
          <pc:docMk/>
          <pc:sldMk cId="4257669660" sldId="309"/>
        </pc:sldMkLst>
        <pc:spChg chg="mod">
          <ac:chgData name="Marine Montesinos" userId="886d5c28-4fcf-4526-9ac0-a466014c5fd2" providerId="ADAL" clId="{1A8ABF5E-9438-1342-80FF-DF1BFFCF6D50}" dt="2023-08-23T11:23:21.019" v="28" actId="20577"/>
          <ac:spMkLst>
            <pc:docMk/>
            <pc:sldMk cId="4257669660" sldId="309"/>
            <ac:spMk id="3" creationId="{F3B54F65-2038-BA78-0405-471D5621ECD3}"/>
          </ac:spMkLst>
        </pc:spChg>
      </pc:sldChg>
    </pc:docChg>
  </pc:docChgLst>
  <pc:docChgLst>
    <pc:chgData name="Marine Montesinos" userId="886d5c28-4fcf-4526-9ac0-a466014c5fd2" providerId="ADAL" clId="{1ADC806A-7CCB-DB4D-A398-5BB52C87AD60}"/>
    <pc:docChg chg="undo custSel modSld">
      <pc:chgData name="Marine Montesinos" userId="886d5c28-4fcf-4526-9ac0-a466014c5fd2" providerId="ADAL" clId="{1ADC806A-7CCB-DB4D-A398-5BB52C87AD60}" dt="2023-07-27T08:49:39.430" v="66" actId="1076"/>
      <pc:docMkLst>
        <pc:docMk/>
      </pc:docMkLst>
      <pc:sldChg chg="addSp modSp mod setBg">
        <pc:chgData name="Marine Montesinos" userId="886d5c28-4fcf-4526-9ac0-a466014c5fd2" providerId="ADAL" clId="{1ADC806A-7CCB-DB4D-A398-5BB52C87AD60}" dt="2023-07-27T08:49:39.430" v="66" actId="1076"/>
        <pc:sldMkLst>
          <pc:docMk/>
          <pc:sldMk cId="0" sldId="256"/>
        </pc:sldMkLst>
        <pc:spChg chg="add mod">
          <ac:chgData name="Marine Montesinos" userId="886d5c28-4fcf-4526-9ac0-a466014c5fd2" providerId="ADAL" clId="{1ADC806A-7CCB-DB4D-A398-5BB52C87AD60}" dt="2023-07-27T08:49:39.430" v="66" actId="1076"/>
          <ac:spMkLst>
            <pc:docMk/>
            <pc:sldMk cId="0" sldId="256"/>
            <ac:spMk id="3" creationId="{F3B54F65-2038-BA78-0405-471D5621ECD3}"/>
          </ac:spMkLst>
        </pc:spChg>
      </pc:sldChg>
      <pc:sldChg chg="setBg">
        <pc:chgData name="Marine Montesinos" userId="886d5c28-4fcf-4526-9ac0-a466014c5fd2" providerId="ADAL" clId="{1ADC806A-7CCB-DB4D-A398-5BB52C87AD60}" dt="2023-07-26T14:03:01.178" v="2" actId="18331"/>
        <pc:sldMkLst>
          <pc:docMk/>
          <pc:sldMk cId="1196358111" sldId="297"/>
        </pc:sldMkLst>
      </pc:sldChg>
      <pc:sldChg chg="setBg">
        <pc:chgData name="Marine Montesinos" userId="886d5c28-4fcf-4526-9ac0-a466014c5fd2" providerId="ADAL" clId="{1ADC806A-7CCB-DB4D-A398-5BB52C87AD60}" dt="2023-07-27T08:40:50.226" v="4"/>
        <pc:sldMkLst>
          <pc:docMk/>
          <pc:sldMk cId="234603984" sldId="300"/>
        </pc:sldMkLst>
      </pc:sldChg>
      <pc:sldChg chg="setBg">
        <pc:chgData name="Marine Montesinos" userId="886d5c28-4fcf-4526-9ac0-a466014c5fd2" providerId="ADAL" clId="{1ADC806A-7CCB-DB4D-A398-5BB52C87AD60}" dt="2023-07-26T14:03:01.178" v="2" actId="18331"/>
        <pc:sldMkLst>
          <pc:docMk/>
          <pc:sldMk cId="3889825431" sldId="301"/>
        </pc:sldMkLst>
      </pc:sldChg>
      <pc:sldChg chg="setBg">
        <pc:chgData name="Marine Montesinos" userId="886d5c28-4fcf-4526-9ac0-a466014c5fd2" providerId="ADAL" clId="{1ADC806A-7CCB-DB4D-A398-5BB52C87AD60}" dt="2023-07-26T14:03:01.178" v="2" actId="18331"/>
        <pc:sldMkLst>
          <pc:docMk/>
          <pc:sldMk cId="2489847455" sldId="302"/>
        </pc:sldMkLst>
      </pc:sldChg>
      <pc:sldChg chg="setBg">
        <pc:chgData name="Marine Montesinos" userId="886d5c28-4fcf-4526-9ac0-a466014c5fd2" providerId="ADAL" clId="{1ADC806A-7CCB-DB4D-A398-5BB52C87AD60}" dt="2023-07-26T14:03:01.178" v="2" actId="18331"/>
        <pc:sldMkLst>
          <pc:docMk/>
          <pc:sldMk cId="1228645678" sldId="303"/>
        </pc:sldMkLst>
      </pc:sldChg>
    </pc:docChg>
  </pc:docChgLst>
  <pc:docChgLst>
    <pc:chgData name="Marine Montesinos" userId="886d5c28-4fcf-4526-9ac0-a466014c5fd2" providerId="ADAL" clId="{8973A1C7-5CBD-D04A-B2A8-955196CBD50B}"/>
    <pc:docChg chg="modSld">
      <pc:chgData name="Marine Montesinos" userId="886d5c28-4fcf-4526-9ac0-a466014c5fd2" providerId="ADAL" clId="{8973A1C7-5CBD-D04A-B2A8-955196CBD50B}" dt="2023-07-25T17:11:36.897" v="177"/>
      <pc:docMkLst>
        <pc:docMk/>
      </pc:docMkLst>
      <pc:sldChg chg="setBg">
        <pc:chgData name="Marine Montesinos" userId="886d5c28-4fcf-4526-9ac0-a466014c5fd2" providerId="ADAL" clId="{8973A1C7-5CBD-D04A-B2A8-955196CBD50B}" dt="2023-07-25T17:05:57.400" v="61"/>
        <pc:sldMkLst>
          <pc:docMk/>
          <pc:sldMk cId="1196358111" sldId="297"/>
        </pc:sldMkLst>
      </pc:sldChg>
      <pc:sldChg chg="setBg">
        <pc:chgData name="Marine Montesinos" userId="886d5c28-4fcf-4526-9ac0-a466014c5fd2" providerId="ADAL" clId="{8973A1C7-5CBD-D04A-B2A8-955196CBD50B}" dt="2023-07-25T17:11:36.897" v="177"/>
        <pc:sldMkLst>
          <pc:docMk/>
          <pc:sldMk cId="3889825431" sldId="301"/>
        </pc:sldMkLst>
      </pc:sldChg>
      <pc:sldChg chg="setBg">
        <pc:chgData name="Marine Montesinos" userId="886d5c28-4fcf-4526-9ac0-a466014c5fd2" providerId="ADAL" clId="{8973A1C7-5CBD-D04A-B2A8-955196CBD50B}" dt="2023-07-25T17:10:34.383" v="175"/>
        <pc:sldMkLst>
          <pc:docMk/>
          <pc:sldMk cId="2489847455" sldId="302"/>
        </pc:sldMkLst>
      </pc:sldChg>
      <pc:sldChg chg="setBg">
        <pc:chgData name="Marine Montesinos" userId="886d5c28-4fcf-4526-9ac0-a466014c5fd2" providerId="ADAL" clId="{8973A1C7-5CBD-D04A-B2A8-955196CBD50B}" dt="2023-07-25T17:09:21.946" v="119"/>
        <pc:sldMkLst>
          <pc:docMk/>
          <pc:sldMk cId="1228645678" sldId="303"/>
        </pc:sldMkLst>
      </pc:sldChg>
    </pc:docChg>
  </pc:docChgLst>
  <pc:docChgLst>
    <pc:chgData name="Marine Montesinos" userId="S::marine.montesinos@ffroller-skateboard.com::886d5c28-4fcf-4526-9ac0-a466014c5fd2" providerId="AD" clId="Web-{64973A50-2A02-4F54-B112-664EF9F7F8F2}"/>
    <pc:docChg chg="addSld modSld">
      <pc:chgData name="Marine Montesinos" userId="S::marine.montesinos@ffroller-skateboard.com::886d5c28-4fcf-4526-9ac0-a466014c5fd2" providerId="AD" clId="Web-{64973A50-2A02-4F54-B112-664EF9F7F8F2}" dt="2023-07-25T16:53:52.266" v="28" actId="20577"/>
      <pc:docMkLst>
        <pc:docMk/>
      </pc:docMkLst>
      <pc:sldChg chg="modSp">
        <pc:chgData name="Marine Montesinos" userId="S::marine.montesinos@ffroller-skateboard.com::886d5c28-4fcf-4526-9ac0-a466014c5fd2" providerId="AD" clId="Web-{64973A50-2A02-4F54-B112-664EF9F7F8F2}" dt="2023-07-25T16:53:21.045" v="6" actId="20577"/>
        <pc:sldMkLst>
          <pc:docMk/>
          <pc:sldMk cId="1196358111" sldId="297"/>
        </pc:sldMkLst>
        <pc:spChg chg="mod">
          <ac:chgData name="Marine Montesinos" userId="S::marine.montesinos@ffroller-skateboard.com::886d5c28-4fcf-4526-9ac0-a466014c5fd2" providerId="AD" clId="Web-{64973A50-2A02-4F54-B112-664EF9F7F8F2}" dt="2023-07-25T16:53:21.045" v="6" actId="20577"/>
          <ac:spMkLst>
            <pc:docMk/>
            <pc:sldMk cId="1196358111" sldId="297"/>
            <ac:spMk id="2" creationId="{FE7CD937-3A56-D9EB-5DBB-895E4F5618C8}"/>
          </ac:spMkLst>
        </pc:spChg>
      </pc:sldChg>
      <pc:sldChg chg="modSp">
        <pc:chgData name="Marine Montesinos" userId="S::marine.montesinos@ffroller-skateboard.com::886d5c28-4fcf-4526-9ac0-a466014c5fd2" providerId="AD" clId="Web-{64973A50-2A02-4F54-B112-664EF9F7F8F2}" dt="2023-07-25T16:53:52.266" v="28" actId="20577"/>
        <pc:sldMkLst>
          <pc:docMk/>
          <pc:sldMk cId="234603984" sldId="300"/>
        </pc:sldMkLst>
        <pc:graphicFrameChg chg="modGraphic">
          <ac:chgData name="Marine Montesinos" userId="S::marine.montesinos@ffroller-skateboard.com::886d5c28-4fcf-4526-9ac0-a466014c5fd2" providerId="AD" clId="Web-{64973A50-2A02-4F54-B112-664EF9F7F8F2}" dt="2023-07-25T16:53:52.266" v="28" actId="20577"/>
          <ac:graphicFrameMkLst>
            <pc:docMk/>
            <pc:sldMk cId="234603984" sldId="300"/>
            <ac:graphicFrameMk id="3" creationId="{F88ADA0E-AB45-5A69-F7D6-61459A22712A}"/>
          </ac:graphicFrameMkLst>
        </pc:graphicFrameChg>
      </pc:sldChg>
      <pc:sldChg chg="modSp">
        <pc:chgData name="Marine Montesinos" userId="S::marine.montesinos@ffroller-skateboard.com::886d5c28-4fcf-4526-9ac0-a466014c5fd2" providerId="AD" clId="Web-{64973A50-2A02-4F54-B112-664EF9F7F8F2}" dt="2023-07-25T16:53:35.187" v="14" actId="20577"/>
        <pc:sldMkLst>
          <pc:docMk/>
          <pc:sldMk cId="3889825431" sldId="301"/>
        </pc:sldMkLst>
        <pc:graphicFrameChg chg="modGraphic">
          <ac:chgData name="Marine Montesinos" userId="S::marine.montesinos@ffroller-skateboard.com::886d5c28-4fcf-4526-9ac0-a466014c5fd2" providerId="AD" clId="Web-{64973A50-2A02-4F54-B112-664EF9F7F8F2}" dt="2023-07-25T16:53:35.187" v="14" actId="20577"/>
          <ac:graphicFrameMkLst>
            <pc:docMk/>
            <pc:sldMk cId="3889825431" sldId="301"/>
            <ac:graphicFrameMk id="4" creationId="{74E28A2C-238F-3D6E-2DAC-EE974A001AA5}"/>
          </ac:graphicFrameMkLst>
        </pc:graphicFrameChg>
      </pc:sldChg>
      <pc:sldChg chg="new">
        <pc:chgData name="Marine Montesinos" userId="S::marine.montesinos@ffroller-skateboard.com::886d5c28-4fcf-4526-9ac0-a466014c5fd2" providerId="AD" clId="Web-{64973A50-2A02-4F54-B112-664EF9F7F8F2}" dt="2023-07-25T16:52:59.121" v="0"/>
        <pc:sldMkLst>
          <pc:docMk/>
          <pc:sldMk cId="2260778086" sldId="305"/>
        </pc:sldMkLst>
      </pc:sldChg>
    </pc:docChg>
  </pc:docChgLst>
  <pc:docChgLst>
    <pc:chgData name="Marine Montesinos" userId="S::marine.montesinos@ffroller-skateboard.com::886d5c28-4fcf-4526-9ac0-a466014c5fd2" providerId="AD" clId="Web-{8004E9FF-2F52-4894-A6E2-EBB9FBF0672F}"/>
    <pc:docChg chg="delSld modSld">
      <pc:chgData name="Marine Montesinos" userId="S::marine.montesinos@ffroller-skateboard.com::886d5c28-4fcf-4526-9ac0-a466014c5fd2" providerId="AD" clId="Web-{8004E9FF-2F52-4894-A6E2-EBB9FBF0672F}" dt="2023-07-25T16:58:01.383" v="45" actId="20577"/>
      <pc:docMkLst>
        <pc:docMk/>
      </pc:docMkLst>
      <pc:sldChg chg="modSp">
        <pc:chgData name="Marine Montesinos" userId="S::marine.montesinos@ffroller-skateboard.com::886d5c28-4fcf-4526-9ac0-a466014c5fd2" providerId="AD" clId="Web-{8004E9FF-2F52-4894-A6E2-EBB9FBF0672F}" dt="2023-07-25T16:57:05.773" v="7" actId="20577"/>
        <pc:sldMkLst>
          <pc:docMk/>
          <pc:sldMk cId="1196358111" sldId="297"/>
        </pc:sldMkLst>
        <pc:spChg chg="mod">
          <ac:chgData name="Marine Montesinos" userId="S::marine.montesinos@ffroller-skateboard.com::886d5c28-4fcf-4526-9ac0-a466014c5fd2" providerId="AD" clId="Web-{8004E9FF-2F52-4894-A6E2-EBB9FBF0672F}" dt="2023-07-25T16:57:05.773" v="7" actId="20577"/>
          <ac:spMkLst>
            <pc:docMk/>
            <pc:sldMk cId="1196358111" sldId="297"/>
            <ac:spMk id="2" creationId="{FE7CD937-3A56-D9EB-5DBB-895E4F5618C8}"/>
          </ac:spMkLst>
        </pc:spChg>
      </pc:sldChg>
      <pc:sldChg chg="modSp">
        <pc:chgData name="Marine Montesinos" userId="S::marine.montesinos@ffroller-skateboard.com::886d5c28-4fcf-4526-9ac0-a466014c5fd2" providerId="AD" clId="Web-{8004E9FF-2F52-4894-A6E2-EBB9FBF0672F}" dt="2023-07-25T16:58:01.383" v="45" actId="20577"/>
        <pc:sldMkLst>
          <pc:docMk/>
          <pc:sldMk cId="234603984" sldId="300"/>
        </pc:sldMkLst>
        <pc:graphicFrameChg chg="modGraphic">
          <ac:chgData name="Marine Montesinos" userId="S::marine.montesinos@ffroller-skateboard.com::886d5c28-4fcf-4526-9ac0-a466014c5fd2" providerId="AD" clId="Web-{8004E9FF-2F52-4894-A6E2-EBB9FBF0672F}" dt="2023-07-25T16:58:01.383" v="45" actId="20577"/>
          <ac:graphicFrameMkLst>
            <pc:docMk/>
            <pc:sldMk cId="234603984" sldId="300"/>
            <ac:graphicFrameMk id="3" creationId="{F88ADA0E-AB45-5A69-F7D6-61459A22712A}"/>
          </ac:graphicFrameMkLst>
        </pc:graphicFrameChg>
      </pc:sldChg>
      <pc:sldChg chg="modSp">
        <pc:chgData name="Marine Montesinos" userId="S::marine.montesinos@ffroller-skateboard.com::886d5c28-4fcf-4526-9ac0-a466014c5fd2" providerId="AD" clId="Web-{8004E9FF-2F52-4894-A6E2-EBB9FBF0672F}" dt="2023-07-25T16:57:27.242" v="20" actId="20577"/>
        <pc:sldMkLst>
          <pc:docMk/>
          <pc:sldMk cId="3889825431" sldId="301"/>
        </pc:sldMkLst>
        <pc:graphicFrameChg chg="modGraphic">
          <ac:chgData name="Marine Montesinos" userId="S::marine.montesinos@ffroller-skateboard.com::886d5c28-4fcf-4526-9ac0-a466014c5fd2" providerId="AD" clId="Web-{8004E9FF-2F52-4894-A6E2-EBB9FBF0672F}" dt="2023-07-25T16:57:27.242" v="20" actId="20577"/>
          <ac:graphicFrameMkLst>
            <pc:docMk/>
            <pc:sldMk cId="3889825431" sldId="301"/>
            <ac:graphicFrameMk id="4" creationId="{74E28A2C-238F-3D6E-2DAC-EE974A001AA5}"/>
          </ac:graphicFrameMkLst>
        </pc:graphicFrameChg>
      </pc:sldChg>
      <pc:sldChg chg="del">
        <pc:chgData name="Marine Montesinos" userId="S::marine.montesinos@ffroller-skateboard.com::886d5c28-4fcf-4526-9ac0-a466014c5fd2" providerId="AD" clId="Web-{8004E9FF-2F52-4894-A6E2-EBB9FBF0672F}" dt="2023-07-25T16:56:42.397" v="0"/>
        <pc:sldMkLst>
          <pc:docMk/>
          <pc:sldMk cId="2260778086" sldId="305"/>
        </pc:sldMkLst>
      </pc:sldChg>
    </pc:docChg>
  </pc:docChgLst>
  <pc:docChgLst>
    <pc:chgData name="Marine Montesinos" userId="S::marine.montesinos@ffroller-skateboard.com::886d5c28-4fcf-4526-9ac0-a466014c5fd2" providerId="AD" clId="Web-{D8842990-C3F1-445D-AB9E-551D38BED9EC}"/>
    <pc:docChg chg="addSld delSld">
      <pc:chgData name="Marine Montesinos" userId="S::marine.montesinos@ffroller-skateboard.com::886d5c28-4fcf-4526-9ac0-a466014c5fd2" providerId="AD" clId="Web-{D8842990-C3F1-445D-AB9E-551D38BED9EC}" dt="2023-08-10T09:36:12.377" v="1"/>
      <pc:docMkLst>
        <pc:docMk/>
      </pc:docMkLst>
      <pc:sldChg chg="del">
        <pc:chgData name="Marine Montesinos" userId="S::marine.montesinos@ffroller-skateboard.com::886d5c28-4fcf-4526-9ac0-a466014c5fd2" providerId="AD" clId="Web-{D8842990-C3F1-445D-AB9E-551D38BED9EC}" dt="2023-08-10T09:36:12.377" v="1"/>
        <pc:sldMkLst>
          <pc:docMk/>
          <pc:sldMk cId="3069553657" sldId="299"/>
        </pc:sldMkLst>
      </pc:sldChg>
      <pc:sldChg chg="add">
        <pc:chgData name="Marine Montesinos" userId="S::marine.montesinos@ffroller-skateboard.com::886d5c28-4fcf-4526-9ac0-a466014c5fd2" providerId="AD" clId="Web-{D8842990-C3F1-445D-AB9E-551D38BED9EC}" dt="2023-08-10T09:36:07.892" v="0"/>
        <pc:sldMkLst>
          <pc:docMk/>
          <pc:sldMk cId="1792574473" sldId="305"/>
        </pc:sldMkLst>
      </pc:sldChg>
    </pc:docChg>
  </pc:docChgLst>
  <pc:docChgLst>
    <pc:chgData name="Thierry CADET" userId="b101cd6a-29dd-40db-8309-ffcac1ec0940" providerId="ADAL" clId="{6F972724-EA56-4A20-9DA8-10F2EFF3112A}"/>
    <pc:docChg chg="modSld">
      <pc:chgData name="Thierry CADET" userId="b101cd6a-29dd-40db-8309-ffcac1ec0940" providerId="ADAL" clId="{6F972724-EA56-4A20-9DA8-10F2EFF3112A}" dt="2023-08-21T08:50:27.581" v="22" actId="1076"/>
      <pc:docMkLst>
        <pc:docMk/>
      </pc:docMkLst>
      <pc:sldChg chg="addSp modSp mod">
        <pc:chgData name="Thierry CADET" userId="b101cd6a-29dd-40db-8309-ffcac1ec0940" providerId="ADAL" clId="{6F972724-EA56-4A20-9DA8-10F2EFF3112A}" dt="2023-08-21T08:50:27.581" v="22" actId="1076"/>
        <pc:sldMkLst>
          <pc:docMk/>
          <pc:sldMk cId="0" sldId="256"/>
        </pc:sldMkLst>
        <pc:spChg chg="mod">
          <ac:chgData name="Thierry CADET" userId="b101cd6a-29dd-40db-8309-ffcac1ec0940" providerId="ADAL" clId="{6F972724-EA56-4A20-9DA8-10F2EFF3112A}" dt="2023-08-21T08:50:09.038" v="21" actId="6549"/>
          <ac:spMkLst>
            <pc:docMk/>
            <pc:sldMk cId="0" sldId="256"/>
            <ac:spMk id="3" creationId="{F3B54F65-2038-BA78-0405-471D5621ECD3}"/>
          </ac:spMkLst>
        </pc:spChg>
        <pc:spChg chg="add mod">
          <ac:chgData name="Thierry CADET" userId="b101cd6a-29dd-40db-8309-ffcac1ec0940" providerId="ADAL" clId="{6F972724-EA56-4A20-9DA8-10F2EFF3112A}" dt="2023-08-21T08:49:58.259" v="20" actId="114"/>
          <ac:spMkLst>
            <pc:docMk/>
            <pc:sldMk cId="0" sldId="256"/>
            <ac:spMk id="7" creationId="{CD432766-7239-264B-4B80-A1D4E3A92204}"/>
          </ac:spMkLst>
        </pc:spChg>
        <pc:spChg chg="mod">
          <ac:chgData name="Thierry CADET" userId="b101cd6a-29dd-40db-8309-ffcac1ec0940" providerId="ADAL" clId="{6F972724-EA56-4A20-9DA8-10F2EFF3112A}" dt="2023-08-21T08:50:27.581" v="22" actId="1076"/>
          <ac:spMkLst>
            <pc:docMk/>
            <pc:sldMk cId="0" sldId="256"/>
            <ac:spMk id="2264" creationId="{00000000-0000-0000-0000-000000000000}"/>
          </ac:spMkLst>
        </pc:spChg>
      </pc:sldChg>
    </pc:docChg>
  </pc:docChgLst>
  <pc:docChgLst>
    <pc:chgData name="Marine Montesinos" userId="S::marine.montesinos@ffroller-skateboard.com::886d5c28-4fcf-4526-9ac0-a466014c5fd2" providerId="AD" clId="Web-{4008C0FF-4649-4EA8-9BDF-799117057117}"/>
    <pc:docChg chg="modSld">
      <pc:chgData name="Marine Montesinos" userId="S::marine.montesinos@ffroller-skateboard.com::886d5c28-4fcf-4526-9ac0-a466014c5fd2" providerId="AD" clId="Web-{4008C0FF-4649-4EA8-9BDF-799117057117}" dt="2023-08-21T08:48:02.055" v="1" actId="14100"/>
      <pc:docMkLst>
        <pc:docMk/>
      </pc:docMkLst>
      <pc:sldChg chg="modSp">
        <pc:chgData name="Marine Montesinos" userId="S::marine.montesinos@ffroller-skateboard.com::886d5c28-4fcf-4526-9ac0-a466014c5fd2" providerId="AD" clId="Web-{4008C0FF-4649-4EA8-9BDF-799117057117}" dt="2023-08-21T08:48:02.055" v="1" actId="14100"/>
        <pc:sldMkLst>
          <pc:docMk/>
          <pc:sldMk cId="0" sldId="256"/>
        </pc:sldMkLst>
        <pc:spChg chg="mod">
          <ac:chgData name="Marine Montesinos" userId="S::marine.montesinos@ffroller-skateboard.com::886d5c28-4fcf-4526-9ac0-a466014c5fd2" providerId="AD" clId="Web-{4008C0FF-4649-4EA8-9BDF-799117057117}" dt="2023-08-21T08:48:02.055" v="1" actId="14100"/>
          <ac:spMkLst>
            <pc:docMk/>
            <pc:sldMk cId="0" sldId="256"/>
            <ac:spMk id="226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F6360-9298-4F56-B3C7-AF038B96AFA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F44BD3-6ABF-4F4F-8237-011D94B3BE9F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Omniprésence des téléphones chez les jeunes </a:t>
          </a:r>
          <a:endParaRPr lang="en-US">
            <a:latin typeface="Saira SemiCondensed Light"/>
          </a:endParaRPr>
        </a:p>
      </dgm:t>
    </dgm:pt>
    <dgm:pt modelId="{4AD0EC35-BFBD-4FC5-AE5E-8011E483ED97}" type="parTrans" cxnId="{26440B06-FB67-4860-BC36-4D328388E662}">
      <dgm:prSet/>
      <dgm:spPr/>
      <dgm:t>
        <a:bodyPr/>
        <a:lstStyle/>
        <a:p>
          <a:endParaRPr lang="en-US"/>
        </a:p>
      </dgm:t>
    </dgm:pt>
    <dgm:pt modelId="{8D462413-6DBB-41A9-8E28-74EA6E6A7F9C}" type="sibTrans" cxnId="{26440B06-FB67-4860-BC36-4D328388E662}">
      <dgm:prSet/>
      <dgm:spPr/>
      <dgm:t>
        <a:bodyPr/>
        <a:lstStyle/>
        <a:p>
          <a:endParaRPr lang="en-US"/>
        </a:p>
      </dgm:t>
    </dgm:pt>
    <dgm:pt modelId="{281F07E5-C7F9-4F57-96C3-8B2487A8B2EE}">
      <dgm:prSet/>
      <dgm:spPr>
        <a:solidFill>
          <a:srgbClr val="FF7045"/>
        </a:solidFill>
      </dgm:spPr>
      <dgm:t>
        <a:bodyPr/>
        <a:lstStyle/>
        <a:p>
          <a:pPr rtl="0"/>
          <a:r>
            <a:rPr lang="fr-FR">
              <a:latin typeface="Saira SemiCondensed Light"/>
            </a:rPr>
            <a:t>Utilisation régulière des réseaux sociaux </a:t>
          </a:r>
          <a:endParaRPr lang="en-US">
            <a:latin typeface="Saira SemiCondensed Light"/>
          </a:endParaRPr>
        </a:p>
      </dgm:t>
    </dgm:pt>
    <dgm:pt modelId="{508AB7A0-0F15-49FE-AC1B-9692CBA6E523}" type="parTrans" cxnId="{ADC613A4-A19F-4EF4-8784-A0E5F98D467B}">
      <dgm:prSet/>
      <dgm:spPr/>
      <dgm:t>
        <a:bodyPr/>
        <a:lstStyle/>
        <a:p>
          <a:endParaRPr lang="en-US"/>
        </a:p>
      </dgm:t>
    </dgm:pt>
    <dgm:pt modelId="{29BD8712-C55F-47E9-9ABA-3ECE0ACEB41A}" type="sibTrans" cxnId="{ADC613A4-A19F-4EF4-8784-A0E5F98D467B}">
      <dgm:prSet/>
      <dgm:spPr/>
      <dgm:t>
        <a:bodyPr/>
        <a:lstStyle/>
        <a:p>
          <a:endParaRPr lang="en-US"/>
        </a:p>
      </dgm:t>
    </dgm:pt>
    <dgm:pt modelId="{DCBB5279-0C6B-4539-A383-CF17AEEE7BC5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Harcèlement (700 000 élèves victimes/an) et exclusion scolaire </a:t>
          </a:r>
          <a:endParaRPr lang="en-US">
            <a:latin typeface="Saira SemiCondensed Light"/>
          </a:endParaRPr>
        </a:p>
      </dgm:t>
    </dgm:pt>
    <dgm:pt modelId="{8020DA37-F2B5-47B2-A7DE-91AAAF0D64ED}" type="parTrans" cxnId="{DF54A102-31FB-4CAE-A478-2EF5EBE68C7B}">
      <dgm:prSet/>
      <dgm:spPr/>
      <dgm:t>
        <a:bodyPr/>
        <a:lstStyle/>
        <a:p>
          <a:endParaRPr lang="en-US"/>
        </a:p>
      </dgm:t>
    </dgm:pt>
    <dgm:pt modelId="{DB63FC39-54BC-4A20-8903-5DF540CB8570}" type="sibTrans" cxnId="{DF54A102-31FB-4CAE-A478-2EF5EBE68C7B}">
      <dgm:prSet/>
      <dgm:spPr/>
      <dgm:t>
        <a:bodyPr/>
        <a:lstStyle/>
        <a:p>
          <a:endParaRPr lang="en-US"/>
        </a:p>
      </dgm:t>
    </dgm:pt>
    <dgm:pt modelId="{6892A687-517E-4482-989B-D8EAE257C47A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Sentiment d’isolement à la suite de la pandémie (INJEPS) </a:t>
          </a:r>
          <a:endParaRPr lang="en-US">
            <a:latin typeface="Saira SemiCondensed Light"/>
          </a:endParaRPr>
        </a:p>
      </dgm:t>
    </dgm:pt>
    <dgm:pt modelId="{2F0ACA3D-D424-49FE-933B-0544103D009E}" type="parTrans" cxnId="{D631B635-C537-4563-98A4-F1C5776D9A19}">
      <dgm:prSet/>
      <dgm:spPr/>
      <dgm:t>
        <a:bodyPr/>
        <a:lstStyle/>
        <a:p>
          <a:endParaRPr lang="en-US"/>
        </a:p>
      </dgm:t>
    </dgm:pt>
    <dgm:pt modelId="{8400E879-4C73-4AC8-8628-FA1459DC375D}" type="sibTrans" cxnId="{D631B635-C537-4563-98A4-F1C5776D9A19}">
      <dgm:prSet/>
      <dgm:spPr/>
      <dgm:t>
        <a:bodyPr/>
        <a:lstStyle/>
        <a:p>
          <a:endParaRPr lang="en-US"/>
        </a:p>
      </dgm:t>
    </dgm:pt>
    <dgm:pt modelId="{238BC520-F04C-436A-9987-26BA43DD2081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Sédentarité accrue </a:t>
          </a:r>
          <a:endParaRPr lang="en-US">
            <a:latin typeface="Saira SemiCondensed Light"/>
          </a:endParaRPr>
        </a:p>
      </dgm:t>
    </dgm:pt>
    <dgm:pt modelId="{903BDA67-4633-4308-B8B7-AEC45A198415}" type="parTrans" cxnId="{03522256-7EC1-44E1-BA16-81EC8D6F6151}">
      <dgm:prSet/>
      <dgm:spPr/>
      <dgm:t>
        <a:bodyPr/>
        <a:lstStyle/>
        <a:p>
          <a:endParaRPr lang="en-US"/>
        </a:p>
      </dgm:t>
    </dgm:pt>
    <dgm:pt modelId="{545C8DA9-A366-4656-A79C-CC43F86AEB7E}" type="sibTrans" cxnId="{03522256-7EC1-44E1-BA16-81EC8D6F6151}">
      <dgm:prSet/>
      <dgm:spPr/>
      <dgm:t>
        <a:bodyPr/>
        <a:lstStyle/>
        <a:p>
          <a:endParaRPr lang="en-US"/>
        </a:p>
      </dgm:t>
    </dgm:pt>
    <dgm:pt modelId="{8643B666-EC94-47D4-91EB-20AD9F64B5A5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Décrochage de la pratique physique chez les filles au collège </a:t>
          </a:r>
          <a:endParaRPr lang="en-US">
            <a:latin typeface="Saira SemiCondensed Light"/>
          </a:endParaRPr>
        </a:p>
      </dgm:t>
    </dgm:pt>
    <dgm:pt modelId="{987364AD-CB8A-4FD0-BECE-E21B59F26EDF}" type="parTrans" cxnId="{6B4EB9D9-D4B8-40B3-93F2-9CDFEE74864E}">
      <dgm:prSet/>
      <dgm:spPr/>
      <dgm:t>
        <a:bodyPr/>
        <a:lstStyle/>
        <a:p>
          <a:endParaRPr lang="en-US"/>
        </a:p>
      </dgm:t>
    </dgm:pt>
    <dgm:pt modelId="{5AA76B0E-C9BA-4602-94B8-C2410F262818}" type="sibTrans" cxnId="{6B4EB9D9-D4B8-40B3-93F2-9CDFEE74864E}">
      <dgm:prSet/>
      <dgm:spPr/>
      <dgm:t>
        <a:bodyPr/>
        <a:lstStyle/>
        <a:p>
          <a:endParaRPr lang="en-US"/>
        </a:p>
      </dgm:t>
    </dgm:pt>
    <dgm:pt modelId="{04E00550-54C2-4DA5-8C32-BD673F29517E}" type="pres">
      <dgm:prSet presAssocID="{B07F6360-9298-4F56-B3C7-AF038B96AFA2}" presName="diagram" presStyleCnt="0">
        <dgm:presLayoutVars>
          <dgm:dir/>
          <dgm:resizeHandles val="exact"/>
        </dgm:presLayoutVars>
      </dgm:prSet>
      <dgm:spPr/>
    </dgm:pt>
    <dgm:pt modelId="{4D79B4C9-3233-4AF1-A9C5-D28A753B8CEE}" type="pres">
      <dgm:prSet presAssocID="{93F44BD3-6ABF-4F4F-8237-011D94B3BE9F}" presName="node" presStyleLbl="node1" presStyleIdx="0" presStyleCnt="6" custScaleX="127977">
        <dgm:presLayoutVars>
          <dgm:bulletEnabled val="1"/>
        </dgm:presLayoutVars>
      </dgm:prSet>
      <dgm:spPr/>
    </dgm:pt>
    <dgm:pt modelId="{64B2CB7D-71B1-4100-8392-89077214ED0B}" type="pres">
      <dgm:prSet presAssocID="{8D462413-6DBB-41A9-8E28-74EA6E6A7F9C}" presName="sibTrans" presStyleCnt="0"/>
      <dgm:spPr/>
    </dgm:pt>
    <dgm:pt modelId="{835F8582-E34D-4C22-8102-3617363D80D6}" type="pres">
      <dgm:prSet presAssocID="{281F07E5-C7F9-4F57-96C3-8B2487A8B2EE}" presName="node" presStyleLbl="node1" presStyleIdx="1" presStyleCnt="6">
        <dgm:presLayoutVars>
          <dgm:bulletEnabled val="1"/>
        </dgm:presLayoutVars>
      </dgm:prSet>
      <dgm:spPr/>
    </dgm:pt>
    <dgm:pt modelId="{1787FE3D-4D4F-4220-BA50-4B58B5D4B5CC}" type="pres">
      <dgm:prSet presAssocID="{29BD8712-C55F-47E9-9ABA-3ECE0ACEB41A}" presName="sibTrans" presStyleCnt="0"/>
      <dgm:spPr/>
    </dgm:pt>
    <dgm:pt modelId="{483EFFA7-E692-440B-82C9-9F4B5F929C10}" type="pres">
      <dgm:prSet presAssocID="{DCBB5279-0C6B-4539-A383-CF17AEEE7BC5}" presName="node" presStyleLbl="node1" presStyleIdx="2" presStyleCnt="6" custScaleX="125995">
        <dgm:presLayoutVars>
          <dgm:bulletEnabled val="1"/>
        </dgm:presLayoutVars>
      </dgm:prSet>
      <dgm:spPr/>
    </dgm:pt>
    <dgm:pt modelId="{87549613-CC14-41D0-92C1-9D7FB10C0831}" type="pres">
      <dgm:prSet presAssocID="{DB63FC39-54BC-4A20-8903-5DF540CB8570}" presName="sibTrans" presStyleCnt="0"/>
      <dgm:spPr/>
    </dgm:pt>
    <dgm:pt modelId="{183BC7EE-BE07-4DE3-8B2E-7DCA3E68E308}" type="pres">
      <dgm:prSet presAssocID="{6892A687-517E-4482-989B-D8EAE257C47A}" presName="node" presStyleLbl="node1" presStyleIdx="3" presStyleCnt="6">
        <dgm:presLayoutVars>
          <dgm:bulletEnabled val="1"/>
        </dgm:presLayoutVars>
      </dgm:prSet>
      <dgm:spPr/>
    </dgm:pt>
    <dgm:pt modelId="{F742AAB1-1AC4-424F-8C0A-F8139037130A}" type="pres">
      <dgm:prSet presAssocID="{8400E879-4C73-4AC8-8628-FA1459DC375D}" presName="sibTrans" presStyleCnt="0"/>
      <dgm:spPr/>
    </dgm:pt>
    <dgm:pt modelId="{7A1EB3F8-4C4E-45B6-A71B-27AB31BF48F4}" type="pres">
      <dgm:prSet presAssocID="{238BC520-F04C-436A-9987-26BA43DD2081}" presName="node" presStyleLbl="node1" presStyleIdx="4" presStyleCnt="6">
        <dgm:presLayoutVars>
          <dgm:bulletEnabled val="1"/>
        </dgm:presLayoutVars>
      </dgm:prSet>
      <dgm:spPr/>
    </dgm:pt>
    <dgm:pt modelId="{F6D21604-8077-4573-ACEA-3E1EA034FE82}" type="pres">
      <dgm:prSet presAssocID="{545C8DA9-A366-4656-A79C-CC43F86AEB7E}" presName="sibTrans" presStyleCnt="0"/>
      <dgm:spPr/>
    </dgm:pt>
    <dgm:pt modelId="{446455A6-6D2B-4084-BDA0-E386017A7E48}" type="pres">
      <dgm:prSet presAssocID="{8643B666-EC94-47D4-91EB-20AD9F64B5A5}" presName="node" presStyleLbl="node1" presStyleIdx="5" presStyleCnt="6">
        <dgm:presLayoutVars>
          <dgm:bulletEnabled val="1"/>
        </dgm:presLayoutVars>
      </dgm:prSet>
      <dgm:spPr/>
    </dgm:pt>
  </dgm:ptLst>
  <dgm:cxnLst>
    <dgm:cxn modelId="{DF54A102-31FB-4CAE-A478-2EF5EBE68C7B}" srcId="{B07F6360-9298-4F56-B3C7-AF038B96AFA2}" destId="{DCBB5279-0C6B-4539-A383-CF17AEEE7BC5}" srcOrd="2" destOrd="0" parTransId="{8020DA37-F2B5-47B2-A7DE-91AAAF0D64ED}" sibTransId="{DB63FC39-54BC-4A20-8903-5DF540CB8570}"/>
    <dgm:cxn modelId="{26440B06-FB67-4860-BC36-4D328388E662}" srcId="{B07F6360-9298-4F56-B3C7-AF038B96AFA2}" destId="{93F44BD3-6ABF-4F4F-8237-011D94B3BE9F}" srcOrd="0" destOrd="0" parTransId="{4AD0EC35-BFBD-4FC5-AE5E-8011E483ED97}" sibTransId="{8D462413-6DBB-41A9-8E28-74EA6E6A7F9C}"/>
    <dgm:cxn modelId="{D631B635-C537-4563-98A4-F1C5776D9A19}" srcId="{B07F6360-9298-4F56-B3C7-AF038B96AFA2}" destId="{6892A687-517E-4482-989B-D8EAE257C47A}" srcOrd="3" destOrd="0" parTransId="{2F0ACA3D-D424-49FE-933B-0544103D009E}" sibTransId="{8400E879-4C73-4AC8-8628-FA1459DC375D}"/>
    <dgm:cxn modelId="{3284D137-1DE8-489E-98EB-AFD8F65B87A9}" type="presOf" srcId="{238BC520-F04C-436A-9987-26BA43DD2081}" destId="{7A1EB3F8-4C4E-45B6-A71B-27AB31BF48F4}" srcOrd="0" destOrd="0" presId="urn:microsoft.com/office/officeart/2005/8/layout/default"/>
    <dgm:cxn modelId="{03522256-7EC1-44E1-BA16-81EC8D6F6151}" srcId="{B07F6360-9298-4F56-B3C7-AF038B96AFA2}" destId="{238BC520-F04C-436A-9987-26BA43DD2081}" srcOrd="4" destOrd="0" parTransId="{903BDA67-4633-4308-B8B7-AEC45A198415}" sibTransId="{545C8DA9-A366-4656-A79C-CC43F86AEB7E}"/>
    <dgm:cxn modelId="{5DA26A71-A4E3-4F26-B77E-A1B8F8D50B67}" type="presOf" srcId="{DCBB5279-0C6B-4539-A383-CF17AEEE7BC5}" destId="{483EFFA7-E692-440B-82C9-9F4B5F929C10}" srcOrd="0" destOrd="0" presId="urn:microsoft.com/office/officeart/2005/8/layout/default"/>
    <dgm:cxn modelId="{2F16C97D-0644-42CC-B451-01075F2248AF}" type="presOf" srcId="{93F44BD3-6ABF-4F4F-8237-011D94B3BE9F}" destId="{4D79B4C9-3233-4AF1-A9C5-D28A753B8CEE}" srcOrd="0" destOrd="0" presId="urn:microsoft.com/office/officeart/2005/8/layout/default"/>
    <dgm:cxn modelId="{0CC24F8E-AA0C-47CC-AF32-5063AB16D8F4}" type="presOf" srcId="{281F07E5-C7F9-4F57-96C3-8B2487A8B2EE}" destId="{835F8582-E34D-4C22-8102-3617363D80D6}" srcOrd="0" destOrd="0" presId="urn:microsoft.com/office/officeart/2005/8/layout/default"/>
    <dgm:cxn modelId="{47316A99-0184-4925-B8EC-F7F21EC24D03}" type="presOf" srcId="{8643B666-EC94-47D4-91EB-20AD9F64B5A5}" destId="{446455A6-6D2B-4084-BDA0-E386017A7E48}" srcOrd="0" destOrd="0" presId="urn:microsoft.com/office/officeart/2005/8/layout/default"/>
    <dgm:cxn modelId="{ADC613A4-A19F-4EF4-8784-A0E5F98D467B}" srcId="{B07F6360-9298-4F56-B3C7-AF038B96AFA2}" destId="{281F07E5-C7F9-4F57-96C3-8B2487A8B2EE}" srcOrd="1" destOrd="0" parTransId="{508AB7A0-0F15-49FE-AC1B-9692CBA6E523}" sibTransId="{29BD8712-C55F-47E9-9ABA-3ECE0ACEB41A}"/>
    <dgm:cxn modelId="{8AC76EA8-7C3F-47E0-B5D3-41A783299C8D}" type="presOf" srcId="{6892A687-517E-4482-989B-D8EAE257C47A}" destId="{183BC7EE-BE07-4DE3-8B2E-7DCA3E68E308}" srcOrd="0" destOrd="0" presId="urn:microsoft.com/office/officeart/2005/8/layout/default"/>
    <dgm:cxn modelId="{967C73AD-D917-4E5A-8DBF-13D2475F6F28}" type="presOf" srcId="{B07F6360-9298-4F56-B3C7-AF038B96AFA2}" destId="{04E00550-54C2-4DA5-8C32-BD673F29517E}" srcOrd="0" destOrd="0" presId="urn:microsoft.com/office/officeart/2005/8/layout/default"/>
    <dgm:cxn modelId="{6B4EB9D9-D4B8-40B3-93F2-9CDFEE74864E}" srcId="{B07F6360-9298-4F56-B3C7-AF038B96AFA2}" destId="{8643B666-EC94-47D4-91EB-20AD9F64B5A5}" srcOrd="5" destOrd="0" parTransId="{987364AD-CB8A-4FD0-BECE-E21B59F26EDF}" sibTransId="{5AA76B0E-C9BA-4602-94B8-C2410F262818}"/>
    <dgm:cxn modelId="{0CAD724C-0856-43EF-9263-F616F4ED6E6F}" type="presParOf" srcId="{04E00550-54C2-4DA5-8C32-BD673F29517E}" destId="{4D79B4C9-3233-4AF1-A9C5-D28A753B8CEE}" srcOrd="0" destOrd="0" presId="urn:microsoft.com/office/officeart/2005/8/layout/default"/>
    <dgm:cxn modelId="{75373028-483D-48D3-AA1C-B59340BD8806}" type="presParOf" srcId="{04E00550-54C2-4DA5-8C32-BD673F29517E}" destId="{64B2CB7D-71B1-4100-8392-89077214ED0B}" srcOrd="1" destOrd="0" presId="urn:microsoft.com/office/officeart/2005/8/layout/default"/>
    <dgm:cxn modelId="{B6252221-350F-416A-A441-239CBA689022}" type="presParOf" srcId="{04E00550-54C2-4DA5-8C32-BD673F29517E}" destId="{835F8582-E34D-4C22-8102-3617363D80D6}" srcOrd="2" destOrd="0" presId="urn:microsoft.com/office/officeart/2005/8/layout/default"/>
    <dgm:cxn modelId="{3151EB04-965B-4AB4-A4BF-91A5DC52AC71}" type="presParOf" srcId="{04E00550-54C2-4DA5-8C32-BD673F29517E}" destId="{1787FE3D-4D4F-4220-BA50-4B58B5D4B5CC}" srcOrd="3" destOrd="0" presId="urn:microsoft.com/office/officeart/2005/8/layout/default"/>
    <dgm:cxn modelId="{F5BBAD18-74F8-4D5A-ACEF-CF93BEF52418}" type="presParOf" srcId="{04E00550-54C2-4DA5-8C32-BD673F29517E}" destId="{483EFFA7-E692-440B-82C9-9F4B5F929C10}" srcOrd="4" destOrd="0" presId="urn:microsoft.com/office/officeart/2005/8/layout/default"/>
    <dgm:cxn modelId="{CB955E00-FFC8-4DFF-913A-3E5C61142D13}" type="presParOf" srcId="{04E00550-54C2-4DA5-8C32-BD673F29517E}" destId="{87549613-CC14-41D0-92C1-9D7FB10C0831}" srcOrd="5" destOrd="0" presId="urn:microsoft.com/office/officeart/2005/8/layout/default"/>
    <dgm:cxn modelId="{A53B6847-0A2D-478C-AD88-B3CA45DF4C79}" type="presParOf" srcId="{04E00550-54C2-4DA5-8C32-BD673F29517E}" destId="{183BC7EE-BE07-4DE3-8B2E-7DCA3E68E308}" srcOrd="6" destOrd="0" presId="urn:microsoft.com/office/officeart/2005/8/layout/default"/>
    <dgm:cxn modelId="{93CEEE0F-376E-4FDC-9C40-D62E7390AD79}" type="presParOf" srcId="{04E00550-54C2-4DA5-8C32-BD673F29517E}" destId="{F742AAB1-1AC4-424F-8C0A-F8139037130A}" srcOrd="7" destOrd="0" presId="urn:microsoft.com/office/officeart/2005/8/layout/default"/>
    <dgm:cxn modelId="{C0D8765A-377C-465E-A2FE-3CD1395F49CF}" type="presParOf" srcId="{04E00550-54C2-4DA5-8C32-BD673F29517E}" destId="{7A1EB3F8-4C4E-45B6-A71B-27AB31BF48F4}" srcOrd="8" destOrd="0" presId="urn:microsoft.com/office/officeart/2005/8/layout/default"/>
    <dgm:cxn modelId="{86A50077-40E7-471F-AE55-A006493BD7E3}" type="presParOf" srcId="{04E00550-54C2-4DA5-8C32-BD673F29517E}" destId="{F6D21604-8077-4573-ACEA-3E1EA034FE82}" srcOrd="9" destOrd="0" presId="urn:microsoft.com/office/officeart/2005/8/layout/default"/>
    <dgm:cxn modelId="{EA1B8A30-B76F-4806-B225-53C508CE5ED9}" type="presParOf" srcId="{04E00550-54C2-4DA5-8C32-BD673F29517E}" destId="{446455A6-6D2B-4084-BDA0-E386017A7E4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FF22A0-1069-425B-BB6E-F221F34B5D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A5C8B8-0F1A-488D-B1DD-A0E79EF12FD7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Cours hebdomadaires de 2h d’initiations </a:t>
          </a:r>
          <a:r>
            <a:rPr lang="fr-FR" b="0">
              <a:solidFill>
                <a:schemeClr val="tx1"/>
              </a:solidFill>
              <a:latin typeface="Saira SemiCondensed Light"/>
            </a:rPr>
            <a:t>à la trottinette</a:t>
          </a:r>
          <a:endParaRPr lang="en-US" b="0">
            <a:solidFill>
              <a:schemeClr val="tx1"/>
            </a:solidFill>
            <a:latin typeface="Saira SemiCondensed Light"/>
          </a:endParaRPr>
        </a:p>
      </dgm:t>
    </dgm:pt>
    <dgm:pt modelId="{8B1CD5DF-A029-49F6-BEDE-478319C44A14}" type="parTrans" cxnId="{32B8533F-F510-46AE-ADC9-1304237CC4BF}">
      <dgm:prSet/>
      <dgm:spPr/>
      <dgm:t>
        <a:bodyPr/>
        <a:lstStyle/>
        <a:p>
          <a:endParaRPr lang="en-US"/>
        </a:p>
      </dgm:t>
    </dgm:pt>
    <dgm:pt modelId="{976C5952-48DB-4334-ABBD-7D8552790D4F}" type="sibTrans" cxnId="{32B8533F-F510-46AE-ADC9-1304237CC4BF}">
      <dgm:prSet/>
      <dgm:spPr/>
      <dgm:t>
        <a:bodyPr/>
        <a:lstStyle/>
        <a:p>
          <a:endParaRPr lang="en-US"/>
        </a:p>
      </dgm:t>
    </dgm:pt>
    <dgm:pt modelId="{F8E48E0A-8CB7-4F77-8E00-574E861ED9A0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Apprentissage d’une pratique sécurisée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48322876-7471-49C5-8960-15E300C8BD4B}" type="parTrans" cxnId="{EBA17A74-4292-43A5-B079-4652AEAA0301}">
      <dgm:prSet/>
      <dgm:spPr/>
      <dgm:t>
        <a:bodyPr/>
        <a:lstStyle/>
        <a:p>
          <a:endParaRPr lang="en-US"/>
        </a:p>
      </dgm:t>
    </dgm:pt>
    <dgm:pt modelId="{C70ADA48-19AF-4F89-80EB-B9CC328952C4}" type="sibTrans" cxnId="{EBA17A74-4292-43A5-B079-4652AEAA0301}">
      <dgm:prSet/>
      <dgm:spPr/>
      <dgm:t>
        <a:bodyPr/>
        <a:lstStyle/>
        <a:p>
          <a:endParaRPr lang="en-US"/>
        </a:p>
      </dgm:t>
    </dgm:pt>
    <dgm:pt modelId="{FC13E141-4ECA-492D-A24A-658C9C7D50F5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Amener les jeunes à une pratique possible en autonomie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300E12CA-2F03-4E04-9B51-4917D1407A77}" type="parTrans" cxnId="{8166366B-A374-436F-9111-D8C005AE7918}">
      <dgm:prSet/>
      <dgm:spPr/>
      <dgm:t>
        <a:bodyPr/>
        <a:lstStyle/>
        <a:p>
          <a:endParaRPr lang="en-US"/>
        </a:p>
      </dgm:t>
    </dgm:pt>
    <dgm:pt modelId="{11CDCE08-D065-4138-B2DF-F09A8BA48690}" type="sibTrans" cxnId="{8166366B-A374-436F-9111-D8C005AE7918}">
      <dgm:prSet/>
      <dgm:spPr/>
      <dgm:t>
        <a:bodyPr/>
        <a:lstStyle/>
        <a:p>
          <a:endParaRPr lang="en-US"/>
        </a:p>
      </dgm:t>
    </dgm:pt>
    <dgm:pt modelId="{96205DA3-A1E9-4B02-9070-A22E6642F7BF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Amener à pratiquer en groupe</a:t>
          </a:r>
          <a:r>
            <a:rPr lang="fr-FR" b="1">
              <a:solidFill>
                <a:schemeClr val="tx1"/>
              </a:solidFill>
              <a:latin typeface="Saira SemiCondensed Light"/>
            </a:rPr>
            <a:t> </a:t>
          </a:r>
          <a:r>
            <a:rPr lang="fr-FR" b="0">
              <a:solidFill>
                <a:schemeClr val="tx1"/>
              </a:solidFill>
              <a:latin typeface="Saira SemiCondensed Light"/>
            </a:rPr>
            <a:t>avec tout le monde</a:t>
          </a:r>
          <a:endParaRPr lang="en-US" b="0">
            <a:solidFill>
              <a:schemeClr val="tx1"/>
            </a:solidFill>
            <a:latin typeface="Saira SemiCondensed Light"/>
          </a:endParaRPr>
        </a:p>
      </dgm:t>
    </dgm:pt>
    <dgm:pt modelId="{B5B6421A-A73D-498D-969E-F64E8425880F}" type="parTrans" cxnId="{DEDDFCC7-C611-40E6-AE4C-863BFEDA55B8}">
      <dgm:prSet/>
      <dgm:spPr/>
      <dgm:t>
        <a:bodyPr/>
        <a:lstStyle/>
        <a:p>
          <a:endParaRPr lang="en-US"/>
        </a:p>
      </dgm:t>
    </dgm:pt>
    <dgm:pt modelId="{AC8E4A6A-4DB0-4102-B9D4-5D228DEA0197}" type="sibTrans" cxnId="{DEDDFCC7-C611-40E6-AE4C-863BFEDA55B8}">
      <dgm:prSet/>
      <dgm:spPr/>
      <dgm:t>
        <a:bodyPr/>
        <a:lstStyle/>
        <a:p>
          <a:endParaRPr lang="en-US"/>
        </a:p>
      </dgm:t>
    </dgm:pt>
    <dgm:pt modelId="{EF089B57-D2D5-4ED5-8632-C8E50755360E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Intégration des outils de production vidéo, photo et de diffusion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DD0A42C5-96C5-4368-A7E6-2910DAC56D1C}" type="parTrans" cxnId="{4C447A22-476C-44C0-AFCC-E7A4B985B305}">
      <dgm:prSet/>
      <dgm:spPr/>
      <dgm:t>
        <a:bodyPr/>
        <a:lstStyle/>
        <a:p>
          <a:endParaRPr lang="en-US"/>
        </a:p>
      </dgm:t>
    </dgm:pt>
    <dgm:pt modelId="{E5D2AD62-8780-43E3-A794-1154FA294E74}" type="sibTrans" cxnId="{4C447A22-476C-44C0-AFCC-E7A4B985B305}">
      <dgm:prSet/>
      <dgm:spPr/>
      <dgm:t>
        <a:bodyPr/>
        <a:lstStyle/>
        <a:p>
          <a:endParaRPr lang="en-US"/>
        </a:p>
      </dgm:t>
    </dgm:pt>
    <dgm:pt modelId="{AFBB9724-174F-4E7A-BAAA-D6222628755A}" type="pres">
      <dgm:prSet presAssocID="{F2FF22A0-1069-425B-BB6E-F221F34B5DE2}" presName="linear" presStyleCnt="0">
        <dgm:presLayoutVars>
          <dgm:animLvl val="lvl"/>
          <dgm:resizeHandles val="exact"/>
        </dgm:presLayoutVars>
      </dgm:prSet>
      <dgm:spPr/>
    </dgm:pt>
    <dgm:pt modelId="{ED1C4B4D-6DDA-45B9-A402-15B9F162E792}" type="pres">
      <dgm:prSet presAssocID="{0AA5C8B8-0F1A-488D-B1DD-A0E79EF12FD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680028B-ED3D-4C0B-B843-8FF5752AB976}" type="pres">
      <dgm:prSet presAssocID="{976C5952-48DB-4334-ABBD-7D8552790D4F}" presName="spacer" presStyleCnt="0"/>
      <dgm:spPr/>
    </dgm:pt>
    <dgm:pt modelId="{E68D476D-EEE4-42A7-A242-995264656420}" type="pres">
      <dgm:prSet presAssocID="{F8E48E0A-8CB7-4F77-8E00-574E861ED9A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BAE89A-54D8-499A-8398-63DF82A296A2}" type="pres">
      <dgm:prSet presAssocID="{C70ADA48-19AF-4F89-80EB-B9CC328952C4}" presName="spacer" presStyleCnt="0"/>
      <dgm:spPr/>
    </dgm:pt>
    <dgm:pt modelId="{18752D89-0E27-49D2-B334-0D3A2FF32D78}" type="pres">
      <dgm:prSet presAssocID="{FC13E141-4ECA-492D-A24A-658C9C7D50F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BA56643-0CBF-487A-9531-CB7A22698A6F}" type="pres">
      <dgm:prSet presAssocID="{11CDCE08-D065-4138-B2DF-F09A8BA48690}" presName="spacer" presStyleCnt="0"/>
      <dgm:spPr/>
    </dgm:pt>
    <dgm:pt modelId="{8704EDA4-9697-495C-B981-AAD19F0CA290}" type="pres">
      <dgm:prSet presAssocID="{96205DA3-A1E9-4B02-9070-A22E6642F7B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D07173-B8FA-4010-97E3-61DD1D1AA39D}" type="pres">
      <dgm:prSet presAssocID="{AC8E4A6A-4DB0-4102-B9D4-5D228DEA0197}" presName="spacer" presStyleCnt="0"/>
      <dgm:spPr/>
    </dgm:pt>
    <dgm:pt modelId="{8433B8A7-6218-4AF0-AE6A-9AAECA27F264}" type="pres">
      <dgm:prSet presAssocID="{EF089B57-D2D5-4ED5-8632-C8E50755360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0623520-CFBF-4D12-9A2D-5DCDEF56E287}" type="presOf" srcId="{F8E48E0A-8CB7-4F77-8E00-574E861ED9A0}" destId="{E68D476D-EEE4-42A7-A242-995264656420}" srcOrd="0" destOrd="0" presId="urn:microsoft.com/office/officeart/2005/8/layout/vList2"/>
    <dgm:cxn modelId="{4C447A22-476C-44C0-AFCC-E7A4B985B305}" srcId="{F2FF22A0-1069-425B-BB6E-F221F34B5DE2}" destId="{EF089B57-D2D5-4ED5-8632-C8E50755360E}" srcOrd="4" destOrd="0" parTransId="{DD0A42C5-96C5-4368-A7E6-2910DAC56D1C}" sibTransId="{E5D2AD62-8780-43E3-A794-1154FA294E74}"/>
    <dgm:cxn modelId="{88AB872E-87D2-4922-B23E-D896AEA7D518}" type="presOf" srcId="{96205DA3-A1E9-4B02-9070-A22E6642F7BF}" destId="{8704EDA4-9697-495C-B981-AAD19F0CA290}" srcOrd="0" destOrd="0" presId="urn:microsoft.com/office/officeart/2005/8/layout/vList2"/>
    <dgm:cxn modelId="{83991631-495E-49E0-BD22-80B86C9A0E97}" type="presOf" srcId="{F2FF22A0-1069-425B-BB6E-F221F34B5DE2}" destId="{AFBB9724-174F-4E7A-BAAA-D6222628755A}" srcOrd="0" destOrd="0" presId="urn:microsoft.com/office/officeart/2005/8/layout/vList2"/>
    <dgm:cxn modelId="{DA9F413E-A7EC-4E2F-98E1-14794BB966AB}" type="presOf" srcId="{FC13E141-4ECA-492D-A24A-658C9C7D50F5}" destId="{18752D89-0E27-49D2-B334-0D3A2FF32D78}" srcOrd="0" destOrd="0" presId="urn:microsoft.com/office/officeart/2005/8/layout/vList2"/>
    <dgm:cxn modelId="{32B8533F-F510-46AE-ADC9-1304237CC4BF}" srcId="{F2FF22A0-1069-425B-BB6E-F221F34B5DE2}" destId="{0AA5C8B8-0F1A-488D-B1DD-A0E79EF12FD7}" srcOrd="0" destOrd="0" parTransId="{8B1CD5DF-A029-49F6-BEDE-478319C44A14}" sibTransId="{976C5952-48DB-4334-ABBD-7D8552790D4F}"/>
    <dgm:cxn modelId="{8166366B-A374-436F-9111-D8C005AE7918}" srcId="{F2FF22A0-1069-425B-BB6E-F221F34B5DE2}" destId="{FC13E141-4ECA-492D-A24A-658C9C7D50F5}" srcOrd="2" destOrd="0" parTransId="{300E12CA-2F03-4E04-9B51-4917D1407A77}" sibTransId="{11CDCE08-D065-4138-B2DF-F09A8BA48690}"/>
    <dgm:cxn modelId="{EBA17A74-4292-43A5-B079-4652AEAA0301}" srcId="{F2FF22A0-1069-425B-BB6E-F221F34B5DE2}" destId="{F8E48E0A-8CB7-4F77-8E00-574E861ED9A0}" srcOrd="1" destOrd="0" parTransId="{48322876-7471-49C5-8960-15E300C8BD4B}" sibTransId="{C70ADA48-19AF-4F89-80EB-B9CC328952C4}"/>
    <dgm:cxn modelId="{BC6F4BBA-4A43-4DE6-8CEE-48B58D0220DF}" type="presOf" srcId="{0AA5C8B8-0F1A-488D-B1DD-A0E79EF12FD7}" destId="{ED1C4B4D-6DDA-45B9-A402-15B9F162E792}" srcOrd="0" destOrd="0" presId="urn:microsoft.com/office/officeart/2005/8/layout/vList2"/>
    <dgm:cxn modelId="{DEDDFCC7-C611-40E6-AE4C-863BFEDA55B8}" srcId="{F2FF22A0-1069-425B-BB6E-F221F34B5DE2}" destId="{96205DA3-A1E9-4B02-9070-A22E6642F7BF}" srcOrd="3" destOrd="0" parTransId="{B5B6421A-A73D-498D-969E-F64E8425880F}" sibTransId="{AC8E4A6A-4DB0-4102-B9D4-5D228DEA0197}"/>
    <dgm:cxn modelId="{1EE3FAE9-AE77-43C1-A020-E2937C537996}" type="presOf" srcId="{EF089B57-D2D5-4ED5-8632-C8E50755360E}" destId="{8433B8A7-6218-4AF0-AE6A-9AAECA27F264}" srcOrd="0" destOrd="0" presId="urn:microsoft.com/office/officeart/2005/8/layout/vList2"/>
    <dgm:cxn modelId="{8254ECDE-5662-4902-86BD-F6C0D75BD39D}" type="presParOf" srcId="{AFBB9724-174F-4E7A-BAAA-D6222628755A}" destId="{ED1C4B4D-6DDA-45B9-A402-15B9F162E792}" srcOrd="0" destOrd="0" presId="urn:microsoft.com/office/officeart/2005/8/layout/vList2"/>
    <dgm:cxn modelId="{AF58EF39-ECDD-43AB-82A7-2DA01A3C4F8D}" type="presParOf" srcId="{AFBB9724-174F-4E7A-BAAA-D6222628755A}" destId="{2680028B-ED3D-4C0B-B843-8FF5752AB976}" srcOrd="1" destOrd="0" presId="urn:microsoft.com/office/officeart/2005/8/layout/vList2"/>
    <dgm:cxn modelId="{CF3C80C0-7D86-4960-AE2B-AB13689ABA91}" type="presParOf" srcId="{AFBB9724-174F-4E7A-BAAA-D6222628755A}" destId="{E68D476D-EEE4-42A7-A242-995264656420}" srcOrd="2" destOrd="0" presId="urn:microsoft.com/office/officeart/2005/8/layout/vList2"/>
    <dgm:cxn modelId="{66BA7908-C795-4F09-83C0-2916F9DCBB6A}" type="presParOf" srcId="{AFBB9724-174F-4E7A-BAAA-D6222628755A}" destId="{B4BAE89A-54D8-499A-8398-63DF82A296A2}" srcOrd="3" destOrd="0" presId="urn:microsoft.com/office/officeart/2005/8/layout/vList2"/>
    <dgm:cxn modelId="{A490A613-91B0-4FEA-A029-7C82DD912B33}" type="presParOf" srcId="{AFBB9724-174F-4E7A-BAAA-D6222628755A}" destId="{18752D89-0E27-49D2-B334-0D3A2FF32D78}" srcOrd="4" destOrd="0" presId="urn:microsoft.com/office/officeart/2005/8/layout/vList2"/>
    <dgm:cxn modelId="{F108DBF8-DFF3-47CD-84D6-BA17C8BDDCDE}" type="presParOf" srcId="{AFBB9724-174F-4E7A-BAAA-D6222628755A}" destId="{6BA56643-0CBF-487A-9531-CB7A22698A6F}" srcOrd="5" destOrd="0" presId="urn:microsoft.com/office/officeart/2005/8/layout/vList2"/>
    <dgm:cxn modelId="{F6D7CBC6-38CB-478A-9FC0-0DA3A4144354}" type="presParOf" srcId="{AFBB9724-174F-4E7A-BAAA-D6222628755A}" destId="{8704EDA4-9697-495C-B981-AAD19F0CA290}" srcOrd="6" destOrd="0" presId="urn:microsoft.com/office/officeart/2005/8/layout/vList2"/>
    <dgm:cxn modelId="{76F12C57-D34D-4484-803E-6963D871DB76}" type="presParOf" srcId="{AFBB9724-174F-4E7A-BAAA-D6222628755A}" destId="{76D07173-B8FA-4010-97E3-61DD1D1AA39D}" srcOrd="7" destOrd="0" presId="urn:microsoft.com/office/officeart/2005/8/layout/vList2"/>
    <dgm:cxn modelId="{838AF238-608D-43E7-B245-4DC7C7EFA037}" type="presParOf" srcId="{AFBB9724-174F-4E7A-BAAA-D6222628755A}" destId="{8433B8A7-6218-4AF0-AE6A-9AAECA27F2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FF22A0-1069-425B-BB6E-F221F34B5D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A5C8B8-0F1A-488D-B1DD-A0E79EF12FD7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Motiver pour une activité physique régulière</a:t>
          </a:r>
          <a:endParaRPr lang="en-US" b="1">
            <a:solidFill>
              <a:schemeClr val="tx1"/>
            </a:solidFill>
            <a:latin typeface="Saira SemiCondensed Light"/>
          </a:endParaRPr>
        </a:p>
      </dgm:t>
    </dgm:pt>
    <dgm:pt modelId="{8B1CD5DF-A029-49F6-BEDE-478319C44A14}" type="parTrans" cxnId="{32B8533F-F510-46AE-ADC9-1304237CC4BF}">
      <dgm:prSet/>
      <dgm:spPr/>
      <dgm:t>
        <a:bodyPr/>
        <a:lstStyle/>
        <a:p>
          <a:endParaRPr lang="en-US"/>
        </a:p>
      </dgm:t>
    </dgm:pt>
    <dgm:pt modelId="{976C5952-48DB-4334-ABBD-7D8552790D4F}" type="sibTrans" cxnId="{32B8533F-F510-46AE-ADC9-1304237CC4BF}">
      <dgm:prSet/>
      <dgm:spPr/>
      <dgm:t>
        <a:bodyPr/>
        <a:lstStyle/>
        <a:p>
          <a:endParaRPr lang="en-US"/>
        </a:p>
      </dgm:t>
    </dgm:pt>
    <dgm:pt modelId="{D16A7960-52E7-40F3-8A56-360FD2F09C0C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  <a:ea typeface="+mn-lt"/>
              <a:cs typeface="+mn-lt"/>
            </a:rPr>
            <a:t>Sensibiliser au harcèlement </a:t>
          </a:r>
        </a:p>
      </dgm:t>
    </dgm:pt>
    <dgm:pt modelId="{34CF8235-A1E3-4229-86E1-33538A541F06}" type="parTrans" cxnId="{7386B7BF-4955-4900-BA0D-82C832CCEB2E}">
      <dgm:prSet/>
      <dgm:spPr/>
      <dgm:t>
        <a:bodyPr/>
        <a:lstStyle/>
        <a:p>
          <a:endParaRPr lang="fr-FR"/>
        </a:p>
      </dgm:t>
    </dgm:pt>
    <dgm:pt modelId="{8F4EC53E-3F20-4324-8085-ED91681B4392}" type="sibTrans" cxnId="{7386B7BF-4955-4900-BA0D-82C832CCEB2E}">
      <dgm:prSet/>
      <dgm:spPr/>
      <dgm:t>
        <a:bodyPr/>
        <a:lstStyle/>
        <a:p>
          <a:endParaRPr lang="fr-FR"/>
        </a:p>
      </dgm:t>
    </dgm:pt>
    <dgm:pt modelId="{BC514D8C-F2F7-45D4-B5EF-70D2F8BC4380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Intégrer l’utilisation des réseaux sociaux « encadrée »</a:t>
          </a:r>
          <a:endParaRPr lang="fr-FR">
            <a:solidFill>
              <a:schemeClr val="tx1"/>
            </a:solidFill>
            <a:latin typeface="Saira SemiCondensed Light"/>
            <a:cs typeface="Calibri"/>
          </a:endParaRPr>
        </a:p>
      </dgm:t>
    </dgm:pt>
    <dgm:pt modelId="{BD890BCF-51C4-4CC0-881A-81AC88D9282E}" type="parTrans" cxnId="{2014984B-3AD8-4308-B85E-B44FE212809E}">
      <dgm:prSet/>
      <dgm:spPr/>
      <dgm:t>
        <a:bodyPr/>
        <a:lstStyle/>
        <a:p>
          <a:endParaRPr lang="fr-FR"/>
        </a:p>
      </dgm:t>
    </dgm:pt>
    <dgm:pt modelId="{279B43E3-A943-461B-ABBD-6EE71AA37875}" type="sibTrans" cxnId="{2014984B-3AD8-4308-B85E-B44FE212809E}">
      <dgm:prSet/>
      <dgm:spPr/>
      <dgm:t>
        <a:bodyPr/>
        <a:lstStyle/>
        <a:p>
          <a:endParaRPr lang="fr-FR"/>
        </a:p>
      </dgm:t>
    </dgm:pt>
    <dgm:pt modelId="{F888F985-E722-4AB1-919D-CC74042225CA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Sensibiliser aux risques de l’utilisation des réseaux sociaux et au cyberharcèlement</a:t>
          </a:r>
          <a:endParaRPr lang="fr-FR">
            <a:solidFill>
              <a:schemeClr val="tx1"/>
            </a:solidFill>
            <a:latin typeface="Saira SemiCondensed Light"/>
            <a:cs typeface="Calibri"/>
          </a:endParaRPr>
        </a:p>
      </dgm:t>
    </dgm:pt>
    <dgm:pt modelId="{A886EDB6-C53D-4EFE-BD93-068AD9E6875B}" type="parTrans" cxnId="{B0521B87-2EEF-49D8-939C-4339AE0D39B9}">
      <dgm:prSet/>
      <dgm:spPr/>
      <dgm:t>
        <a:bodyPr/>
        <a:lstStyle/>
        <a:p>
          <a:endParaRPr lang="fr-FR"/>
        </a:p>
      </dgm:t>
    </dgm:pt>
    <dgm:pt modelId="{3765473C-E113-4DDF-A532-F37F10B0DFF4}" type="sibTrans" cxnId="{B0521B87-2EEF-49D8-939C-4339AE0D39B9}">
      <dgm:prSet/>
      <dgm:spPr/>
      <dgm:t>
        <a:bodyPr/>
        <a:lstStyle/>
        <a:p>
          <a:endParaRPr lang="fr-FR"/>
        </a:p>
      </dgm:t>
    </dgm:pt>
    <dgm:pt modelId="{6805EF5D-04CD-4F3C-83CD-E70EDCAE28BB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Initier les bons comportements en ligne </a:t>
          </a:r>
          <a:endParaRPr lang="fr-FR">
            <a:solidFill>
              <a:schemeClr val="tx1"/>
            </a:solidFill>
            <a:latin typeface="Saira SemiCondensed Light"/>
            <a:cs typeface="Calibri"/>
          </a:endParaRPr>
        </a:p>
      </dgm:t>
    </dgm:pt>
    <dgm:pt modelId="{35C6D30A-84CA-401D-A013-12D25CD67248}" type="parTrans" cxnId="{5D5FA7FD-4DE2-47F1-947F-097A74CF5975}">
      <dgm:prSet/>
      <dgm:spPr/>
      <dgm:t>
        <a:bodyPr/>
        <a:lstStyle/>
        <a:p>
          <a:endParaRPr lang="fr-FR"/>
        </a:p>
      </dgm:t>
    </dgm:pt>
    <dgm:pt modelId="{B96549E7-281C-4A16-B836-A6D3BD89094F}" type="sibTrans" cxnId="{5D5FA7FD-4DE2-47F1-947F-097A74CF5975}">
      <dgm:prSet/>
      <dgm:spPr/>
      <dgm:t>
        <a:bodyPr/>
        <a:lstStyle/>
        <a:p>
          <a:endParaRPr lang="fr-FR"/>
        </a:p>
      </dgm:t>
    </dgm:pt>
    <dgm:pt modelId="{AFBB9724-174F-4E7A-BAAA-D6222628755A}" type="pres">
      <dgm:prSet presAssocID="{F2FF22A0-1069-425B-BB6E-F221F34B5DE2}" presName="linear" presStyleCnt="0">
        <dgm:presLayoutVars>
          <dgm:animLvl val="lvl"/>
          <dgm:resizeHandles val="exact"/>
        </dgm:presLayoutVars>
      </dgm:prSet>
      <dgm:spPr/>
    </dgm:pt>
    <dgm:pt modelId="{ED1C4B4D-6DDA-45B9-A402-15B9F162E792}" type="pres">
      <dgm:prSet presAssocID="{0AA5C8B8-0F1A-488D-B1DD-A0E79EF12FD7}" presName="parentText" presStyleLbl="node1" presStyleIdx="0" presStyleCnt="5" custScaleY="33746">
        <dgm:presLayoutVars>
          <dgm:chMax val="0"/>
          <dgm:bulletEnabled val="1"/>
        </dgm:presLayoutVars>
      </dgm:prSet>
      <dgm:spPr/>
    </dgm:pt>
    <dgm:pt modelId="{2680028B-ED3D-4C0B-B843-8FF5752AB976}" type="pres">
      <dgm:prSet presAssocID="{976C5952-48DB-4334-ABBD-7D8552790D4F}" presName="spacer" presStyleCnt="0"/>
      <dgm:spPr/>
    </dgm:pt>
    <dgm:pt modelId="{A3C7B5EE-51E8-49EC-AA9C-86737E8F62E4}" type="pres">
      <dgm:prSet presAssocID="{D16A7960-52E7-40F3-8A56-360FD2F09C0C}" presName="parentText" presStyleLbl="node1" presStyleIdx="1" presStyleCnt="5" custScaleY="28612">
        <dgm:presLayoutVars>
          <dgm:chMax val="0"/>
          <dgm:bulletEnabled val="1"/>
        </dgm:presLayoutVars>
      </dgm:prSet>
      <dgm:spPr/>
    </dgm:pt>
    <dgm:pt modelId="{E240A324-9B29-408D-8729-07284F80FD6A}" type="pres">
      <dgm:prSet presAssocID="{8F4EC53E-3F20-4324-8085-ED91681B4392}" presName="spacer" presStyleCnt="0"/>
      <dgm:spPr/>
    </dgm:pt>
    <dgm:pt modelId="{9C4C6B4F-86D1-474A-8924-F368B8FFDE1E}" type="pres">
      <dgm:prSet presAssocID="{BC514D8C-F2F7-45D4-B5EF-70D2F8BC4380}" presName="parentText" presStyleLbl="node1" presStyleIdx="2" presStyleCnt="5" custScaleY="49295">
        <dgm:presLayoutVars>
          <dgm:chMax val="0"/>
          <dgm:bulletEnabled val="1"/>
        </dgm:presLayoutVars>
      </dgm:prSet>
      <dgm:spPr/>
    </dgm:pt>
    <dgm:pt modelId="{B1BEADCE-4D3A-4DDA-BFF0-E6D7EFF2E83F}" type="pres">
      <dgm:prSet presAssocID="{279B43E3-A943-461B-ABBD-6EE71AA37875}" presName="spacer" presStyleCnt="0"/>
      <dgm:spPr/>
    </dgm:pt>
    <dgm:pt modelId="{C4698264-0358-4C63-801A-E9A4A16F1D06}" type="pres">
      <dgm:prSet presAssocID="{F888F985-E722-4AB1-919D-CC74042225CA}" presName="parentText" presStyleLbl="node1" presStyleIdx="3" presStyleCnt="5" custScaleY="47004">
        <dgm:presLayoutVars>
          <dgm:chMax val="0"/>
          <dgm:bulletEnabled val="1"/>
        </dgm:presLayoutVars>
      </dgm:prSet>
      <dgm:spPr/>
    </dgm:pt>
    <dgm:pt modelId="{C61B0407-3DFD-4E3F-90B5-764A5E105CD5}" type="pres">
      <dgm:prSet presAssocID="{3765473C-E113-4DDF-A532-F37F10B0DFF4}" presName="spacer" presStyleCnt="0"/>
      <dgm:spPr/>
    </dgm:pt>
    <dgm:pt modelId="{5AEE6669-A4CD-4716-A620-DB455ED1491F}" type="pres">
      <dgm:prSet presAssocID="{6805EF5D-04CD-4F3C-83CD-E70EDCAE28BB}" presName="parentText" presStyleLbl="node1" presStyleIdx="4" presStyleCnt="5" custScaleY="47488">
        <dgm:presLayoutVars>
          <dgm:chMax val="0"/>
          <dgm:bulletEnabled val="1"/>
        </dgm:presLayoutVars>
      </dgm:prSet>
      <dgm:spPr/>
    </dgm:pt>
  </dgm:ptLst>
  <dgm:cxnLst>
    <dgm:cxn modelId="{6BFAD201-1773-42C2-83F9-E1923DC35E67}" type="presOf" srcId="{6805EF5D-04CD-4F3C-83CD-E70EDCAE28BB}" destId="{5AEE6669-A4CD-4716-A620-DB455ED1491F}" srcOrd="0" destOrd="0" presId="urn:microsoft.com/office/officeart/2005/8/layout/vList2"/>
    <dgm:cxn modelId="{0F5A2E0A-F094-425E-B790-338D062E83E7}" type="presOf" srcId="{F888F985-E722-4AB1-919D-CC74042225CA}" destId="{C4698264-0358-4C63-801A-E9A4A16F1D06}" srcOrd="0" destOrd="0" presId="urn:microsoft.com/office/officeart/2005/8/layout/vList2"/>
    <dgm:cxn modelId="{6B2EDB15-1903-470D-8300-9A8D76838C47}" type="presOf" srcId="{D16A7960-52E7-40F3-8A56-360FD2F09C0C}" destId="{A3C7B5EE-51E8-49EC-AA9C-86737E8F62E4}" srcOrd="0" destOrd="0" presId="urn:microsoft.com/office/officeart/2005/8/layout/vList2"/>
    <dgm:cxn modelId="{83991631-495E-49E0-BD22-80B86C9A0E97}" type="presOf" srcId="{F2FF22A0-1069-425B-BB6E-F221F34B5DE2}" destId="{AFBB9724-174F-4E7A-BAAA-D6222628755A}" srcOrd="0" destOrd="0" presId="urn:microsoft.com/office/officeart/2005/8/layout/vList2"/>
    <dgm:cxn modelId="{32B8533F-F510-46AE-ADC9-1304237CC4BF}" srcId="{F2FF22A0-1069-425B-BB6E-F221F34B5DE2}" destId="{0AA5C8B8-0F1A-488D-B1DD-A0E79EF12FD7}" srcOrd="0" destOrd="0" parTransId="{8B1CD5DF-A029-49F6-BEDE-478319C44A14}" sibTransId="{976C5952-48DB-4334-ABBD-7D8552790D4F}"/>
    <dgm:cxn modelId="{2014984B-3AD8-4308-B85E-B44FE212809E}" srcId="{F2FF22A0-1069-425B-BB6E-F221F34B5DE2}" destId="{BC514D8C-F2F7-45D4-B5EF-70D2F8BC4380}" srcOrd="2" destOrd="0" parTransId="{BD890BCF-51C4-4CC0-881A-81AC88D9282E}" sibTransId="{279B43E3-A943-461B-ABBD-6EE71AA37875}"/>
    <dgm:cxn modelId="{6FD9BA75-8BE3-45D8-A515-68FE8CB38866}" type="presOf" srcId="{0AA5C8B8-0F1A-488D-B1DD-A0E79EF12FD7}" destId="{ED1C4B4D-6DDA-45B9-A402-15B9F162E792}" srcOrd="0" destOrd="0" presId="urn:microsoft.com/office/officeart/2005/8/layout/vList2"/>
    <dgm:cxn modelId="{B0521B87-2EEF-49D8-939C-4339AE0D39B9}" srcId="{F2FF22A0-1069-425B-BB6E-F221F34B5DE2}" destId="{F888F985-E722-4AB1-919D-CC74042225CA}" srcOrd="3" destOrd="0" parTransId="{A886EDB6-C53D-4EFE-BD93-068AD9E6875B}" sibTransId="{3765473C-E113-4DDF-A532-F37F10B0DFF4}"/>
    <dgm:cxn modelId="{7386B7BF-4955-4900-BA0D-82C832CCEB2E}" srcId="{F2FF22A0-1069-425B-BB6E-F221F34B5DE2}" destId="{D16A7960-52E7-40F3-8A56-360FD2F09C0C}" srcOrd="1" destOrd="0" parTransId="{34CF8235-A1E3-4229-86E1-33538A541F06}" sibTransId="{8F4EC53E-3F20-4324-8085-ED91681B4392}"/>
    <dgm:cxn modelId="{8811E4DB-68FD-4615-803F-EDC952F492E2}" type="presOf" srcId="{BC514D8C-F2F7-45D4-B5EF-70D2F8BC4380}" destId="{9C4C6B4F-86D1-474A-8924-F368B8FFDE1E}" srcOrd="0" destOrd="0" presId="urn:microsoft.com/office/officeart/2005/8/layout/vList2"/>
    <dgm:cxn modelId="{5D5FA7FD-4DE2-47F1-947F-097A74CF5975}" srcId="{F2FF22A0-1069-425B-BB6E-F221F34B5DE2}" destId="{6805EF5D-04CD-4F3C-83CD-E70EDCAE28BB}" srcOrd="4" destOrd="0" parTransId="{35C6D30A-84CA-401D-A013-12D25CD67248}" sibTransId="{B96549E7-281C-4A16-B836-A6D3BD89094F}"/>
    <dgm:cxn modelId="{86C7984D-E8C0-45D9-A46E-542F121DD87C}" type="presParOf" srcId="{AFBB9724-174F-4E7A-BAAA-D6222628755A}" destId="{ED1C4B4D-6DDA-45B9-A402-15B9F162E792}" srcOrd="0" destOrd="0" presId="urn:microsoft.com/office/officeart/2005/8/layout/vList2"/>
    <dgm:cxn modelId="{9C6F28FE-A285-4C76-98EC-6DD17756FFAE}" type="presParOf" srcId="{AFBB9724-174F-4E7A-BAAA-D6222628755A}" destId="{2680028B-ED3D-4C0B-B843-8FF5752AB976}" srcOrd="1" destOrd="0" presId="urn:microsoft.com/office/officeart/2005/8/layout/vList2"/>
    <dgm:cxn modelId="{D8D9D0C6-8390-4F6B-8847-03ED2463AB99}" type="presParOf" srcId="{AFBB9724-174F-4E7A-BAAA-D6222628755A}" destId="{A3C7B5EE-51E8-49EC-AA9C-86737E8F62E4}" srcOrd="2" destOrd="0" presId="urn:microsoft.com/office/officeart/2005/8/layout/vList2"/>
    <dgm:cxn modelId="{6092A9F3-5FCD-4667-B8E4-62AADFB03764}" type="presParOf" srcId="{AFBB9724-174F-4E7A-BAAA-D6222628755A}" destId="{E240A324-9B29-408D-8729-07284F80FD6A}" srcOrd="3" destOrd="0" presId="urn:microsoft.com/office/officeart/2005/8/layout/vList2"/>
    <dgm:cxn modelId="{E47353A3-FDA4-404D-8A54-895F55E82141}" type="presParOf" srcId="{AFBB9724-174F-4E7A-BAAA-D6222628755A}" destId="{9C4C6B4F-86D1-474A-8924-F368B8FFDE1E}" srcOrd="4" destOrd="0" presId="urn:microsoft.com/office/officeart/2005/8/layout/vList2"/>
    <dgm:cxn modelId="{C9B55E1C-9115-4468-8032-5D267D153998}" type="presParOf" srcId="{AFBB9724-174F-4E7A-BAAA-D6222628755A}" destId="{B1BEADCE-4D3A-4DDA-BFF0-E6D7EFF2E83F}" srcOrd="5" destOrd="0" presId="urn:microsoft.com/office/officeart/2005/8/layout/vList2"/>
    <dgm:cxn modelId="{FBE8C289-61F9-4359-A901-02D8C792DC72}" type="presParOf" srcId="{AFBB9724-174F-4E7A-BAAA-D6222628755A}" destId="{C4698264-0358-4C63-801A-E9A4A16F1D06}" srcOrd="6" destOrd="0" presId="urn:microsoft.com/office/officeart/2005/8/layout/vList2"/>
    <dgm:cxn modelId="{0D1A81A6-F044-4000-8CE5-FBE5A22FB203}" type="presParOf" srcId="{AFBB9724-174F-4E7A-BAAA-D6222628755A}" destId="{C61B0407-3DFD-4E3F-90B5-764A5E105CD5}" srcOrd="7" destOrd="0" presId="urn:microsoft.com/office/officeart/2005/8/layout/vList2"/>
    <dgm:cxn modelId="{693AC66A-A76E-4016-8930-BE775708E16C}" type="presParOf" srcId="{AFBB9724-174F-4E7A-BAAA-D6222628755A}" destId="{5AEE6669-A4CD-4716-A620-DB455ED149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E44293-ECEB-452A-8215-36B5B8D252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462341-F3E5-47D9-AECA-C0F9CCBF7F26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Créer une expérience sociale créative d’expression sportive, d’apprentissages artistiques et d’explorations culturelles et sociales 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2C83C979-2537-4D87-B1AA-E4B33D34435E}" type="parTrans" cxnId="{698A8FF2-A9AF-4023-A030-A1EECFBEC05B}">
      <dgm:prSet/>
      <dgm:spPr/>
      <dgm:t>
        <a:bodyPr/>
        <a:lstStyle/>
        <a:p>
          <a:endParaRPr lang="en-US"/>
        </a:p>
      </dgm:t>
    </dgm:pt>
    <dgm:pt modelId="{D0FF2C68-0F12-4E59-B5E6-B7F4A023B8A8}" type="sibTrans" cxnId="{698A8FF2-A9AF-4023-A030-A1EECFBEC05B}">
      <dgm:prSet/>
      <dgm:spPr/>
      <dgm:t>
        <a:bodyPr/>
        <a:lstStyle/>
        <a:p>
          <a:endParaRPr lang="en-US"/>
        </a:p>
      </dgm:t>
    </dgm:pt>
    <dgm:pt modelId="{6410D605-1013-4573-B6E6-E2BD767D6310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Partir autant que possible des envies des jeunes 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F0067A1A-7688-4C44-A992-DE3C27EF6753}" type="parTrans" cxnId="{98127D9A-746F-4849-AEFA-EB1A3C18B560}">
      <dgm:prSet/>
      <dgm:spPr/>
      <dgm:t>
        <a:bodyPr/>
        <a:lstStyle/>
        <a:p>
          <a:endParaRPr lang="en-US"/>
        </a:p>
      </dgm:t>
    </dgm:pt>
    <dgm:pt modelId="{528ACF51-11DE-47B4-9631-8AEB106B5A39}" type="sibTrans" cxnId="{98127D9A-746F-4849-AEFA-EB1A3C18B560}">
      <dgm:prSet/>
      <dgm:spPr/>
      <dgm:t>
        <a:bodyPr/>
        <a:lstStyle/>
        <a:p>
          <a:endParaRPr lang="en-US"/>
        </a:p>
      </dgm:t>
    </dgm:pt>
    <dgm:pt modelId="{E05D9D67-5D1B-4BEE-9242-6000134E305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fr-FR">
              <a:solidFill>
                <a:schemeClr val="tx1"/>
              </a:solidFill>
              <a:latin typeface="Saira SemiCondensed Light"/>
            </a:rPr>
            <a:t>Intégrer leurs propositions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02B88717-BD65-4051-B6C3-58C2E7860567}" type="parTrans" cxnId="{B2662899-84D6-4E71-9197-1BDF4BCCFBFA}">
      <dgm:prSet/>
      <dgm:spPr/>
      <dgm:t>
        <a:bodyPr/>
        <a:lstStyle/>
        <a:p>
          <a:endParaRPr lang="en-US"/>
        </a:p>
      </dgm:t>
    </dgm:pt>
    <dgm:pt modelId="{254EFF6B-AA46-4904-8F09-A58A28CF1976}" type="sibTrans" cxnId="{B2662899-84D6-4E71-9197-1BDF4BCCFBFA}">
      <dgm:prSet/>
      <dgm:spPr/>
      <dgm:t>
        <a:bodyPr/>
        <a:lstStyle/>
        <a:p>
          <a:endParaRPr lang="en-US"/>
        </a:p>
      </dgm:t>
    </dgm:pt>
    <dgm:pt modelId="{488E3897-6D07-4DCE-94FE-E1DFD8704F2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fr-FR">
              <a:solidFill>
                <a:schemeClr val="tx1"/>
              </a:solidFill>
              <a:latin typeface="Saira SemiCondensed Light"/>
            </a:rPr>
            <a:t>Les amener vers une pratique autonome respectueuse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6A53971F-D909-4876-A3C7-31F79EA994A6}" type="parTrans" cxnId="{37E49FA4-7668-4580-8768-47D1C668B502}">
      <dgm:prSet/>
      <dgm:spPr/>
      <dgm:t>
        <a:bodyPr/>
        <a:lstStyle/>
        <a:p>
          <a:endParaRPr lang="en-US"/>
        </a:p>
      </dgm:t>
    </dgm:pt>
    <dgm:pt modelId="{A0F99393-C12F-4B5B-ABEB-FEAEF601592F}" type="sibTrans" cxnId="{37E49FA4-7668-4580-8768-47D1C668B502}">
      <dgm:prSet/>
      <dgm:spPr/>
      <dgm:t>
        <a:bodyPr/>
        <a:lstStyle/>
        <a:p>
          <a:endParaRPr lang="en-US"/>
        </a:p>
      </dgm:t>
    </dgm:pt>
    <dgm:pt modelId="{9DA80458-55C9-44B1-96DD-819BDE78C4F0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Renforcer l’intégration de tous en étant attentif aux jeunes isolés 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EAC95E08-60B2-4256-8C82-E9B9C5C5FEA6}" type="parTrans" cxnId="{53A40E55-4974-41F2-82F9-9F0D2AE2A1A2}">
      <dgm:prSet/>
      <dgm:spPr/>
      <dgm:t>
        <a:bodyPr/>
        <a:lstStyle/>
        <a:p>
          <a:endParaRPr lang="en-US"/>
        </a:p>
      </dgm:t>
    </dgm:pt>
    <dgm:pt modelId="{82D2A3D5-9036-443B-B857-B7FF18323A5C}" type="sibTrans" cxnId="{53A40E55-4974-41F2-82F9-9F0D2AE2A1A2}">
      <dgm:prSet/>
      <dgm:spPr/>
      <dgm:t>
        <a:bodyPr/>
        <a:lstStyle/>
        <a:p>
          <a:endParaRPr lang="en-US"/>
        </a:p>
      </dgm:t>
    </dgm:pt>
    <dgm:pt modelId="{F62A48EC-F076-4ED7-AA68-5F30BE437775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Assurer un accompagnement responsable et discret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A9A3A674-CC51-45C9-A0ED-8EC17D637FBE}" type="parTrans" cxnId="{7F129B1F-E29C-44D1-929D-4C0F7ABAD098}">
      <dgm:prSet/>
      <dgm:spPr/>
      <dgm:t>
        <a:bodyPr/>
        <a:lstStyle/>
        <a:p>
          <a:endParaRPr lang="en-US"/>
        </a:p>
      </dgm:t>
    </dgm:pt>
    <dgm:pt modelId="{DBD4F131-56DF-49F8-8FFC-9F46BD5F0CCF}" type="sibTrans" cxnId="{7F129B1F-E29C-44D1-929D-4C0F7ABAD098}">
      <dgm:prSet/>
      <dgm:spPr/>
      <dgm:t>
        <a:bodyPr/>
        <a:lstStyle/>
        <a:p>
          <a:endParaRPr lang="en-US"/>
        </a:p>
      </dgm:t>
    </dgm:pt>
    <dgm:pt modelId="{C5173549-5269-48A9-865E-CBC12B86515C}" type="pres">
      <dgm:prSet presAssocID="{56E44293-ECEB-452A-8215-36B5B8D25247}" presName="linear" presStyleCnt="0">
        <dgm:presLayoutVars>
          <dgm:animLvl val="lvl"/>
          <dgm:resizeHandles val="exact"/>
        </dgm:presLayoutVars>
      </dgm:prSet>
      <dgm:spPr/>
    </dgm:pt>
    <dgm:pt modelId="{0E5BED11-C4CD-497C-8857-A8B7BBBA56B3}" type="pres">
      <dgm:prSet presAssocID="{5E462341-F3E5-47D9-AECA-C0F9CCBF7F2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70771E3-12FA-4170-BDE8-DEB1AEBC02F9}" type="pres">
      <dgm:prSet presAssocID="{D0FF2C68-0F12-4E59-B5E6-B7F4A023B8A8}" presName="spacer" presStyleCnt="0"/>
      <dgm:spPr/>
    </dgm:pt>
    <dgm:pt modelId="{AA346CA2-295C-431A-AC72-A700FCAC290D}" type="pres">
      <dgm:prSet presAssocID="{6410D605-1013-4573-B6E6-E2BD767D631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7E808C7-55FB-42E9-948F-3D7C74951ABF}" type="pres">
      <dgm:prSet presAssocID="{528ACF51-11DE-47B4-9631-8AEB106B5A39}" presName="spacer" presStyleCnt="0"/>
      <dgm:spPr/>
    </dgm:pt>
    <dgm:pt modelId="{AE520BE9-DF87-4049-9E44-1EDE368CC624}" type="pres">
      <dgm:prSet presAssocID="{E05D9D67-5D1B-4BEE-9242-6000134E305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5EA00EF-6BBF-46A4-89AA-1F838C51DB76}" type="pres">
      <dgm:prSet presAssocID="{254EFF6B-AA46-4904-8F09-A58A28CF1976}" presName="spacer" presStyleCnt="0"/>
      <dgm:spPr/>
    </dgm:pt>
    <dgm:pt modelId="{3D51775A-5A1F-487F-A125-3DB41AAFC633}" type="pres">
      <dgm:prSet presAssocID="{488E3897-6D07-4DCE-94FE-E1DFD8704F2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B394B12-5002-460E-837D-D23E3E1C06AE}" type="pres">
      <dgm:prSet presAssocID="{A0F99393-C12F-4B5B-ABEB-FEAEF601592F}" presName="spacer" presStyleCnt="0"/>
      <dgm:spPr/>
    </dgm:pt>
    <dgm:pt modelId="{2DCC3D8F-BE18-4088-A999-8E97AB989473}" type="pres">
      <dgm:prSet presAssocID="{9DA80458-55C9-44B1-96DD-819BDE78C4F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ED5100E-F1B2-4C07-87F4-091DB7630FC3}" type="pres">
      <dgm:prSet presAssocID="{82D2A3D5-9036-443B-B857-B7FF18323A5C}" presName="spacer" presStyleCnt="0"/>
      <dgm:spPr/>
    </dgm:pt>
    <dgm:pt modelId="{FDB64831-F4A2-4221-A845-0B6CB7A806F5}" type="pres">
      <dgm:prSet presAssocID="{F62A48EC-F076-4ED7-AA68-5F30BE43777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413861A-350D-4990-9B55-D8B4174E63C8}" type="presOf" srcId="{9DA80458-55C9-44B1-96DD-819BDE78C4F0}" destId="{2DCC3D8F-BE18-4088-A999-8E97AB989473}" srcOrd="0" destOrd="0" presId="urn:microsoft.com/office/officeart/2005/8/layout/vList2"/>
    <dgm:cxn modelId="{EDF3141C-BA31-4F18-B873-6E6E74DD2147}" type="presOf" srcId="{5E462341-F3E5-47D9-AECA-C0F9CCBF7F26}" destId="{0E5BED11-C4CD-497C-8857-A8B7BBBA56B3}" srcOrd="0" destOrd="0" presId="urn:microsoft.com/office/officeart/2005/8/layout/vList2"/>
    <dgm:cxn modelId="{7F129B1F-E29C-44D1-929D-4C0F7ABAD098}" srcId="{56E44293-ECEB-452A-8215-36B5B8D25247}" destId="{F62A48EC-F076-4ED7-AA68-5F30BE437775}" srcOrd="5" destOrd="0" parTransId="{A9A3A674-CC51-45C9-A0ED-8EC17D637FBE}" sibTransId="{DBD4F131-56DF-49F8-8FFC-9F46BD5F0CCF}"/>
    <dgm:cxn modelId="{16AD7E22-FADB-4977-94BC-A046DEB75E34}" type="presOf" srcId="{F62A48EC-F076-4ED7-AA68-5F30BE437775}" destId="{FDB64831-F4A2-4221-A845-0B6CB7A806F5}" srcOrd="0" destOrd="0" presId="urn:microsoft.com/office/officeart/2005/8/layout/vList2"/>
    <dgm:cxn modelId="{80A4B339-64CA-4D00-8FED-406975958B80}" type="presOf" srcId="{6410D605-1013-4573-B6E6-E2BD767D6310}" destId="{AA346CA2-295C-431A-AC72-A700FCAC290D}" srcOrd="0" destOrd="0" presId="urn:microsoft.com/office/officeart/2005/8/layout/vList2"/>
    <dgm:cxn modelId="{53A40E55-4974-41F2-82F9-9F0D2AE2A1A2}" srcId="{56E44293-ECEB-452A-8215-36B5B8D25247}" destId="{9DA80458-55C9-44B1-96DD-819BDE78C4F0}" srcOrd="4" destOrd="0" parTransId="{EAC95E08-60B2-4256-8C82-E9B9C5C5FEA6}" sibTransId="{82D2A3D5-9036-443B-B857-B7FF18323A5C}"/>
    <dgm:cxn modelId="{32AE9C61-FDD5-44B7-8D37-0FEAC0D6C452}" type="presOf" srcId="{E05D9D67-5D1B-4BEE-9242-6000134E3050}" destId="{AE520BE9-DF87-4049-9E44-1EDE368CC624}" srcOrd="0" destOrd="0" presId="urn:microsoft.com/office/officeart/2005/8/layout/vList2"/>
    <dgm:cxn modelId="{E171AD8F-F653-4866-A23A-1AFBC6D27B4E}" type="presOf" srcId="{488E3897-6D07-4DCE-94FE-E1DFD8704F20}" destId="{3D51775A-5A1F-487F-A125-3DB41AAFC633}" srcOrd="0" destOrd="0" presId="urn:microsoft.com/office/officeart/2005/8/layout/vList2"/>
    <dgm:cxn modelId="{B2662899-84D6-4E71-9197-1BDF4BCCFBFA}" srcId="{56E44293-ECEB-452A-8215-36B5B8D25247}" destId="{E05D9D67-5D1B-4BEE-9242-6000134E3050}" srcOrd="2" destOrd="0" parTransId="{02B88717-BD65-4051-B6C3-58C2E7860567}" sibTransId="{254EFF6B-AA46-4904-8F09-A58A28CF1976}"/>
    <dgm:cxn modelId="{98127D9A-746F-4849-AEFA-EB1A3C18B560}" srcId="{56E44293-ECEB-452A-8215-36B5B8D25247}" destId="{6410D605-1013-4573-B6E6-E2BD767D6310}" srcOrd="1" destOrd="0" parTransId="{F0067A1A-7688-4C44-A992-DE3C27EF6753}" sibTransId="{528ACF51-11DE-47B4-9631-8AEB106B5A39}"/>
    <dgm:cxn modelId="{37E49FA4-7668-4580-8768-47D1C668B502}" srcId="{56E44293-ECEB-452A-8215-36B5B8D25247}" destId="{488E3897-6D07-4DCE-94FE-E1DFD8704F20}" srcOrd="3" destOrd="0" parTransId="{6A53971F-D909-4876-A3C7-31F79EA994A6}" sibTransId="{A0F99393-C12F-4B5B-ABEB-FEAEF601592F}"/>
    <dgm:cxn modelId="{698A8FF2-A9AF-4023-A030-A1EECFBEC05B}" srcId="{56E44293-ECEB-452A-8215-36B5B8D25247}" destId="{5E462341-F3E5-47D9-AECA-C0F9CCBF7F26}" srcOrd="0" destOrd="0" parTransId="{2C83C979-2537-4D87-B1AA-E4B33D34435E}" sibTransId="{D0FF2C68-0F12-4E59-B5E6-B7F4A023B8A8}"/>
    <dgm:cxn modelId="{30D8E9F3-8616-41B1-9C23-5BA5AD465AEF}" type="presOf" srcId="{56E44293-ECEB-452A-8215-36B5B8D25247}" destId="{C5173549-5269-48A9-865E-CBC12B86515C}" srcOrd="0" destOrd="0" presId="urn:microsoft.com/office/officeart/2005/8/layout/vList2"/>
    <dgm:cxn modelId="{2FD38998-1F6D-45C1-80D9-3A19F69276A7}" type="presParOf" srcId="{C5173549-5269-48A9-865E-CBC12B86515C}" destId="{0E5BED11-C4CD-497C-8857-A8B7BBBA56B3}" srcOrd="0" destOrd="0" presId="urn:microsoft.com/office/officeart/2005/8/layout/vList2"/>
    <dgm:cxn modelId="{00F1F427-DC9C-4BF4-A9C8-FB4D5F9D782D}" type="presParOf" srcId="{C5173549-5269-48A9-865E-CBC12B86515C}" destId="{970771E3-12FA-4170-BDE8-DEB1AEBC02F9}" srcOrd="1" destOrd="0" presId="urn:microsoft.com/office/officeart/2005/8/layout/vList2"/>
    <dgm:cxn modelId="{A87F4E97-13BE-4FBD-9C0B-5D22D3AC0558}" type="presParOf" srcId="{C5173549-5269-48A9-865E-CBC12B86515C}" destId="{AA346CA2-295C-431A-AC72-A700FCAC290D}" srcOrd="2" destOrd="0" presId="urn:microsoft.com/office/officeart/2005/8/layout/vList2"/>
    <dgm:cxn modelId="{71B39B82-090B-43E7-8F41-04DA1CC22FC8}" type="presParOf" srcId="{C5173549-5269-48A9-865E-CBC12B86515C}" destId="{27E808C7-55FB-42E9-948F-3D7C74951ABF}" srcOrd="3" destOrd="0" presId="urn:microsoft.com/office/officeart/2005/8/layout/vList2"/>
    <dgm:cxn modelId="{E1509843-B7E7-46BC-B9F4-81B317FD796D}" type="presParOf" srcId="{C5173549-5269-48A9-865E-CBC12B86515C}" destId="{AE520BE9-DF87-4049-9E44-1EDE368CC624}" srcOrd="4" destOrd="0" presId="urn:microsoft.com/office/officeart/2005/8/layout/vList2"/>
    <dgm:cxn modelId="{10F6E63B-B3BD-4B26-B148-10E9F6ED0C41}" type="presParOf" srcId="{C5173549-5269-48A9-865E-CBC12B86515C}" destId="{25EA00EF-6BBF-46A4-89AA-1F838C51DB76}" srcOrd="5" destOrd="0" presId="urn:microsoft.com/office/officeart/2005/8/layout/vList2"/>
    <dgm:cxn modelId="{535601D3-47BC-40BE-AB2F-1D32A4186FFA}" type="presParOf" srcId="{C5173549-5269-48A9-865E-CBC12B86515C}" destId="{3D51775A-5A1F-487F-A125-3DB41AAFC633}" srcOrd="6" destOrd="0" presId="urn:microsoft.com/office/officeart/2005/8/layout/vList2"/>
    <dgm:cxn modelId="{BD318982-4228-4B90-B488-5786C354D178}" type="presParOf" srcId="{C5173549-5269-48A9-865E-CBC12B86515C}" destId="{2B394B12-5002-460E-837D-D23E3E1C06AE}" srcOrd="7" destOrd="0" presId="urn:microsoft.com/office/officeart/2005/8/layout/vList2"/>
    <dgm:cxn modelId="{445BB154-8279-4804-B762-E367ECAD7A81}" type="presParOf" srcId="{C5173549-5269-48A9-865E-CBC12B86515C}" destId="{2DCC3D8F-BE18-4088-A999-8E97AB989473}" srcOrd="8" destOrd="0" presId="urn:microsoft.com/office/officeart/2005/8/layout/vList2"/>
    <dgm:cxn modelId="{F8A6172E-4C1B-460E-9A20-A030B8D9E4D3}" type="presParOf" srcId="{C5173549-5269-48A9-865E-CBC12B86515C}" destId="{2ED5100E-F1B2-4C07-87F4-091DB7630FC3}" srcOrd="9" destOrd="0" presId="urn:microsoft.com/office/officeart/2005/8/layout/vList2"/>
    <dgm:cxn modelId="{01FB2CFA-33B7-4C87-9A44-6E1CCB3BEFD8}" type="presParOf" srcId="{C5173549-5269-48A9-865E-CBC12B86515C}" destId="{FDB64831-F4A2-4221-A845-0B6CB7A806F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2CAC24-EE33-4023-B382-6F6BE8BE6DD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567247-E96D-4E46-8C0A-BACBDE7A44D3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Cycle d’initiation à la pratique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D6579250-1266-45CA-9B48-62D3241E4CA1}" type="parTrans" cxnId="{3F84D739-F3CD-40AE-B330-4E29F183D5CF}">
      <dgm:prSet/>
      <dgm:spPr/>
      <dgm:t>
        <a:bodyPr/>
        <a:lstStyle/>
        <a:p>
          <a:endParaRPr lang="en-US"/>
        </a:p>
      </dgm:t>
    </dgm:pt>
    <dgm:pt modelId="{0D05BB2A-2846-4ADA-8EC6-1D087F1D1823}" type="sibTrans" cxnId="{3F84D739-F3CD-40AE-B330-4E29F183D5CF}">
      <dgm:prSet/>
      <dgm:spPr/>
      <dgm:t>
        <a:bodyPr/>
        <a:lstStyle/>
        <a:p>
          <a:endParaRPr lang="en-US"/>
        </a:p>
      </dgm:t>
    </dgm:pt>
    <dgm:pt modelId="{280AC054-3440-4AAC-B644-8CA598FF8375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Jeux en</a:t>
          </a:r>
          <a:r>
            <a:rPr lang="fr-FR" b="0">
              <a:solidFill>
                <a:schemeClr val="tx1"/>
              </a:solidFill>
              <a:latin typeface="Saira SemiCondensed Light"/>
            </a:rPr>
            <a:t> trottinette</a:t>
          </a:r>
          <a:endParaRPr lang="en-US" b="0">
            <a:solidFill>
              <a:schemeClr val="tx1"/>
            </a:solidFill>
            <a:latin typeface="Saira SemiCondensed Light"/>
          </a:endParaRPr>
        </a:p>
      </dgm:t>
    </dgm:pt>
    <dgm:pt modelId="{46A62F08-5A18-43B7-8C41-0CD28EFCA751}" type="parTrans" cxnId="{E8B1087E-78E5-44A8-8714-9765F1DB020A}">
      <dgm:prSet/>
      <dgm:spPr/>
      <dgm:t>
        <a:bodyPr/>
        <a:lstStyle/>
        <a:p>
          <a:endParaRPr lang="en-US"/>
        </a:p>
      </dgm:t>
    </dgm:pt>
    <dgm:pt modelId="{F116362D-A6D7-402F-81DA-48DBBB6CA4C1}" type="sibTrans" cxnId="{E8B1087E-78E5-44A8-8714-9765F1DB020A}">
      <dgm:prSet/>
      <dgm:spPr/>
      <dgm:t>
        <a:bodyPr/>
        <a:lstStyle/>
        <a:p>
          <a:endParaRPr lang="en-US"/>
        </a:p>
      </dgm:t>
    </dgm:pt>
    <dgm:pt modelId="{DF1C5706-8D60-4CF9-88D6-5D5AB98A5BD9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Apprentissage à l’utilisation des outils numériques</a:t>
          </a:r>
          <a:r>
            <a:rPr lang="fr-FR" b="0">
              <a:solidFill>
                <a:schemeClr val="tx1"/>
              </a:solidFill>
              <a:latin typeface="Saira SemiCondensed Light"/>
            </a:rPr>
            <a:t> liée à la trottinette</a:t>
          </a:r>
          <a:endParaRPr lang="en-US" b="0">
            <a:solidFill>
              <a:schemeClr val="tx1"/>
            </a:solidFill>
            <a:latin typeface="Saira SemiCondensed Light"/>
          </a:endParaRPr>
        </a:p>
      </dgm:t>
    </dgm:pt>
    <dgm:pt modelId="{47A9D1C6-2C3A-4416-B9C3-8265F4B6B04E}" type="parTrans" cxnId="{F42A72C2-781B-4E04-94EF-5A60E8439107}">
      <dgm:prSet/>
      <dgm:spPr/>
      <dgm:t>
        <a:bodyPr/>
        <a:lstStyle/>
        <a:p>
          <a:endParaRPr lang="en-US"/>
        </a:p>
      </dgm:t>
    </dgm:pt>
    <dgm:pt modelId="{861DFCC5-90E0-416E-8B4B-F02BF23698F0}" type="sibTrans" cxnId="{F42A72C2-781B-4E04-94EF-5A60E8439107}">
      <dgm:prSet/>
      <dgm:spPr/>
      <dgm:t>
        <a:bodyPr/>
        <a:lstStyle/>
        <a:p>
          <a:endParaRPr lang="en-US"/>
        </a:p>
      </dgm:t>
    </dgm:pt>
    <dgm:pt modelId="{775DE705-7269-478D-A4AA-2583848A414E}">
      <dgm:prSet/>
      <dgm:spPr>
        <a:solidFill>
          <a:srgbClr val="EA9E71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Actions de prévention : des risques liés aux usages inappropriés d’Internet, des réseaux sociaux et la maîtrise de son image en ligne. </a:t>
          </a:r>
          <a:endParaRPr lang="en-US">
            <a:solidFill>
              <a:schemeClr val="tx1"/>
            </a:solidFill>
            <a:latin typeface="Saira SemiCondensed Light"/>
          </a:endParaRPr>
        </a:p>
        <a:p>
          <a:pPr algn="ctr"/>
          <a:r>
            <a:rPr lang="fr-FR">
              <a:solidFill>
                <a:schemeClr val="tx1"/>
              </a:solidFill>
              <a:latin typeface="Saira SemiCondensed Light"/>
            </a:rPr>
            <a:t>Lutte contre la sédentarité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2FB81C2F-3CE9-464F-94B1-7D8867A60350}" type="parTrans" cxnId="{96912C93-C006-4EBB-A374-BE4B81C937E7}">
      <dgm:prSet/>
      <dgm:spPr/>
      <dgm:t>
        <a:bodyPr/>
        <a:lstStyle/>
        <a:p>
          <a:endParaRPr lang="en-US"/>
        </a:p>
      </dgm:t>
    </dgm:pt>
    <dgm:pt modelId="{014EEF7A-D1D7-4E7A-A2AF-2E5230ED983F}" type="sibTrans" cxnId="{96912C93-C006-4EBB-A374-BE4B81C937E7}">
      <dgm:prSet/>
      <dgm:spPr/>
      <dgm:t>
        <a:bodyPr/>
        <a:lstStyle/>
        <a:p>
          <a:endParaRPr lang="en-US"/>
        </a:p>
      </dgm:t>
    </dgm:pt>
    <dgm:pt modelId="{FE128377-FF8E-4E92-9A0C-58EB7B008BAE}" type="pres">
      <dgm:prSet presAssocID="{B32CAC24-EE33-4023-B382-6F6BE8BE6DD7}" presName="linear" presStyleCnt="0">
        <dgm:presLayoutVars>
          <dgm:animLvl val="lvl"/>
          <dgm:resizeHandles val="exact"/>
        </dgm:presLayoutVars>
      </dgm:prSet>
      <dgm:spPr/>
    </dgm:pt>
    <dgm:pt modelId="{0DA29219-DA8A-435C-BE7C-D255F898F29C}" type="pres">
      <dgm:prSet presAssocID="{E3567247-E96D-4E46-8C0A-BACBDE7A44D3}" presName="parentText" presStyleLbl="node1" presStyleIdx="0" presStyleCnt="4" custScaleY="15036">
        <dgm:presLayoutVars>
          <dgm:chMax val="0"/>
          <dgm:bulletEnabled val="1"/>
        </dgm:presLayoutVars>
      </dgm:prSet>
      <dgm:spPr/>
    </dgm:pt>
    <dgm:pt modelId="{415F2B67-E701-4573-AF7C-24C7FF0B4EF4}" type="pres">
      <dgm:prSet presAssocID="{0D05BB2A-2846-4ADA-8EC6-1D087F1D1823}" presName="spacer" presStyleCnt="0"/>
      <dgm:spPr/>
    </dgm:pt>
    <dgm:pt modelId="{AE58F6BB-110A-41CB-80B2-7450F9C58551}" type="pres">
      <dgm:prSet presAssocID="{280AC054-3440-4AAC-B644-8CA598FF8375}" presName="parentText" presStyleLbl="node1" presStyleIdx="1" presStyleCnt="4" custScaleY="13373">
        <dgm:presLayoutVars>
          <dgm:chMax val="0"/>
          <dgm:bulletEnabled val="1"/>
        </dgm:presLayoutVars>
      </dgm:prSet>
      <dgm:spPr/>
    </dgm:pt>
    <dgm:pt modelId="{027EC16C-7378-4ED4-8F30-B95A1AC11529}" type="pres">
      <dgm:prSet presAssocID="{F116362D-A6D7-402F-81DA-48DBBB6CA4C1}" presName="spacer" presStyleCnt="0"/>
      <dgm:spPr/>
    </dgm:pt>
    <dgm:pt modelId="{9D7220D7-0DA4-4100-A708-43E73D366E2B}" type="pres">
      <dgm:prSet presAssocID="{DF1C5706-8D60-4CF9-88D6-5D5AB98A5BD9}" presName="parentText" presStyleLbl="node1" presStyleIdx="2" presStyleCnt="4" custScaleY="15793">
        <dgm:presLayoutVars>
          <dgm:chMax val="0"/>
          <dgm:bulletEnabled val="1"/>
        </dgm:presLayoutVars>
      </dgm:prSet>
      <dgm:spPr/>
    </dgm:pt>
    <dgm:pt modelId="{0651A941-5253-4694-B5C5-E8DC3A8B3D61}" type="pres">
      <dgm:prSet presAssocID="{861DFCC5-90E0-416E-8B4B-F02BF23698F0}" presName="spacer" presStyleCnt="0"/>
      <dgm:spPr/>
    </dgm:pt>
    <dgm:pt modelId="{7E48CC7D-B98B-4087-8334-0566989C4DC2}" type="pres">
      <dgm:prSet presAssocID="{775DE705-7269-478D-A4AA-2583848A414E}" presName="parentText" presStyleLbl="node1" presStyleIdx="3" presStyleCnt="4" custScaleX="85335" custScaleY="50345" custLinFactY="13996" custLinFactNeighborX="0" custLinFactNeighborY="100000">
        <dgm:presLayoutVars>
          <dgm:chMax val="0"/>
          <dgm:bulletEnabled val="1"/>
        </dgm:presLayoutVars>
      </dgm:prSet>
      <dgm:spPr/>
    </dgm:pt>
  </dgm:ptLst>
  <dgm:cxnLst>
    <dgm:cxn modelId="{D5C5250A-E93E-42B9-B579-64E4B026B597}" type="presOf" srcId="{E3567247-E96D-4E46-8C0A-BACBDE7A44D3}" destId="{0DA29219-DA8A-435C-BE7C-D255F898F29C}" srcOrd="0" destOrd="0" presId="urn:microsoft.com/office/officeart/2005/8/layout/vList2"/>
    <dgm:cxn modelId="{F3638F2F-784C-4FD2-B47B-38F32C7BBA39}" type="presOf" srcId="{DF1C5706-8D60-4CF9-88D6-5D5AB98A5BD9}" destId="{9D7220D7-0DA4-4100-A708-43E73D366E2B}" srcOrd="0" destOrd="0" presId="urn:microsoft.com/office/officeart/2005/8/layout/vList2"/>
    <dgm:cxn modelId="{3F84D739-F3CD-40AE-B330-4E29F183D5CF}" srcId="{B32CAC24-EE33-4023-B382-6F6BE8BE6DD7}" destId="{E3567247-E96D-4E46-8C0A-BACBDE7A44D3}" srcOrd="0" destOrd="0" parTransId="{D6579250-1266-45CA-9B48-62D3241E4CA1}" sibTransId="{0D05BB2A-2846-4ADA-8EC6-1D087F1D1823}"/>
    <dgm:cxn modelId="{E8B1087E-78E5-44A8-8714-9765F1DB020A}" srcId="{B32CAC24-EE33-4023-B382-6F6BE8BE6DD7}" destId="{280AC054-3440-4AAC-B644-8CA598FF8375}" srcOrd="1" destOrd="0" parTransId="{46A62F08-5A18-43B7-8C41-0CD28EFCA751}" sibTransId="{F116362D-A6D7-402F-81DA-48DBBB6CA4C1}"/>
    <dgm:cxn modelId="{E1C13784-818C-4A34-A94E-96A39BB18E12}" type="presOf" srcId="{775DE705-7269-478D-A4AA-2583848A414E}" destId="{7E48CC7D-B98B-4087-8334-0566989C4DC2}" srcOrd="0" destOrd="0" presId="urn:microsoft.com/office/officeart/2005/8/layout/vList2"/>
    <dgm:cxn modelId="{96912C93-C006-4EBB-A374-BE4B81C937E7}" srcId="{B32CAC24-EE33-4023-B382-6F6BE8BE6DD7}" destId="{775DE705-7269-478D-A4AA-2583848A414E}" srcOrd="3" destOrd="0" parTransId="{2FB81C2F-3CE9-464F-94B1-7D8867A60350}" sibTransId="{014EEF7A-D1D7-4E7A-A2AF-2E5230ED983F}"/>
    <dgm:cxn modelId="{D8FF30A5-9DBC-4D3C-9D98-7D5F2CE4128F}" type="presOf" srcId="{B32CAC24-EE33-4023-B382-6F6BE8BE6DD7}" destId="{FE128377-FF8E-4E92-9A0C-58EB7B008BAE}" srcOrd="0" destOrd="0" presId="urn:microsoft.com/office/officeart/2005/8/layout/vList2"/>
    <dgm:cxn modelId="{F42A72C2-781B-4E04-94EF-5A60E8439107}" srcId="{B32CAC24-EE33-4023-B382-6F6BE8BE6DD7}" destId="{DF1C5706-8D60-4CF9-88D6-5D5AB98A5BD9}" srcOrd="2" destOrd="0" parTransId="{47A9D1C6-2C3A-4416-B9C3-8265F4B6B04E}" sibTransId="{861DFCC5-90E0-416E-8B4B-F02BF23698F0}"/>
    <dgm:cxn modelId="{1BC0DEE2-ADC3-4F45-956F-A258538B6FD8}" type="presOf" srcId="{280AC054-3440-4AAC-B644-8CA598FF8375}" destId="{AE58F6BB-110A-41CB-80B2-7450F9C58551}" srcOrd="0" destOrd="0" presId="urn:microsoft.com/office/officeart/2005/8/layout/vList2"/>
    <dgm:cxn modelId="{3CFB8982-2375-47E2-9551-C645CD5F5202}" type="presParOf" srcId="{FE128377-FF8E-4E92-9A0C-58EB7B008BAE}" destId="{0DA29219-DA8A-435C-BE7C-D255F898F29C}" srcOrd="0" destOrd="0" presId="urn:microsoft.com/office/officeart/2005/8/layout/vList2"/>
    <dgm:cxn modelId="{2F8D06D2-5DFF-461D-904A-3BE2AF2B499C}" type="presParOf" srcId="{FE128377-FF8E-4E92-9A0C-58EB7B008BAE}" destId="{415F2B67-E701-4573-AF7C-24C7FF0B4EF4}" srcOrd="1" destOrd="0" presId="urn:microsoft.com/office/officeart/2005/8/layout/vList2"/>
    <dgm:cxn modelId="{06BDC236-3AF7-4C6C-A779-14342EBE3E18}" type="presParOf" srcId="{FE128377-FF8E-4E92-9A0C-58EB7B008BAE}" destId="{AE58F6BB-110A-41CB-80B2-7450F9C58551}" srcOrd="2" destOrd="0" presId="urn:microsoft.com/office/officeart/2005/8/layout/vList2"/>
    <dgm:cxn modelId="{79EA142F-0C39-404C-87CE-B1536D9F0936}" type="presParOf" srcId="{FE128377-FF8E-4E92-9A0C-58EB7B008BAE}" destId="{027EC16C-7378-4ED4-8F30-B95A1AC11529}" srcOrd="3" destOrd="0" presId="urn:microsoft.com/office/officeart/2005/8/layout/vList2"/>
    <dgm:cxn modelId="{E3BDF5CA-5098-4399-9693-22D8EFE0BDBC}" type="presParOf" srcId="{FE128377-FF8E-4E92-9A0C-58EB7B008BAE}" destId="{9D7220D7-0DA4-4100-A708-43E73D366E2B}" srcOrd="4" destOrd="0" presId="urn:microsoft.com/office/officeart/2005/8/layout/vList2"/>
    <dgm:cxn modelId="{B7E76A60-CD7A-4AFD-A690-AF2073FD4960}" type="presParOf" srcId="{FE128377-FF8E-4E92-9A0C-58EB7B008BAE}" destId="{0651A941-5253-4694-B5C5-E8DC3A8B3D61}" srcOrd="5" destOrd="0" presId="urn:microsoft.com/office/officeart/2005/8/layout/vList2"/>
    <dgm:cxn modelId="{D2239188-68BA-4BAF-9391-C8045F91CE01}" type="presParOf" srcId="{FE128377-FF8E-4E92-9A0C-58EB7B008BAE}" destId="{7E48CC7D-B98B-4087-8334-0566989C4D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9B4C9-3233-4AF1-A9C5-D28A753B8CEE}">
      <dsp:nvSpPr>
        <dsp:cNvPr id="0" name=""/>
        <dsp:cNvSpPr/>
      </dsp:nvSpPr>
      <dsp:spPr>
        <a:xfrm>
          <a:off x="69273" y="228"/>
          <a:ext cx="264750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Omniprésence des téléphones chez les jeunes </a:t>
          </a:r>
          <a:endParaRPr lang="en-US" sz="1600" kern="1200">
            <a:latin typeface="Saira SemiCondensed Light"/>
          </a:endParaRPr>
        </a:p>
      </dsp:txBody>
      <dsp:txXfrm>
        <a:off x="69273" y="228"/>
        <a:ext cx="2647503" cy="1241240"/>
      </dsp:txXfrm>
    </dsp:sp>
    <dsp:sp modelId="{835F8582-E34D-4C22-8102-3617363D80D6}">
      <dsp:nvSpPr>
        <dsp:cNvPr id="0" name=""/>
        <dsp:cNvSpPr/>
      </dsp:nvSpPr>
      <dsp:spPr>
        <a:xfrm>
          <a:off x="2923649" y="228"/>
          <a:ext cx="206873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Utilisation régulière des réseaux sociaux </a:t>
          </a:r>
          <a:endParaRPr lang="en-US" sz="1600" kern="1200">
            <a:latin typeface="Saira SemiCondensed Light"/>
          </a:endParaRPr>
        </a:p>
      </dsp:txBody>
      <dsp:txXfrm>
        <a:off x="2923649" y="228"/>
        <a:ext cx="2068733" cy="1241240"/>
      </dsp:txXfrm>
    </dsp:sp>
    <dsp:sp modelId="{483EFFA7-E692-440B-82C9-9F4B5F929C10}">
      <dsp:nvSpPr>
        <dsp:cNvPr id="0" name=""/>
        <dsp:cNvSpPr/>
      </dsp:nvSpPr>
      <dsp:spPr>
        <a:xfrm>
          <a:off x="5199256" y="228"/>
          <a:ext cx="2606500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Harcèlement (700 000 élèves victimes/an) et exclusion scolaire </a:t>
          </a:r>
          <a:endParaRPr lang="en-US" sz="1600" kern="1200">
            <a:latin typeface="Saira SemiCondensed Light"/>
          </a:endParaRPr>
        </a:p>
      </dsp:txBody>
      <dsp:txXfrm>
        <a:off x="5199256" y="228"/>
        <a:ext cx="2606500" cy="1241240"/>
      </dsp:txXfrm>
    </dsp:sp>
    <dsp:sp modelId="{183BC7EE-BE07-4DE3-8B2E-7DCA3E68E308}">
      <dsp:nvSpPr>
        <dsp:cNvPr id="0" name=""/>
        <dsp:cNvSpPr/>
      </dsp:nvSpPr>
      <dsp:spPr>
        <a:xfrm>
          <a:off x="627541" y="1448342"/>
          <a:ext cx="206873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Sentiment d’isolement à la suite de la pandémie (INJEPS) </a:t>
          </a:r>
          <a:endParaRPr lang="en-US" sz="1600" kern="1200">
            <a:latin typeface="Saira SemiCondensed Light"/>
          </a:endParaRPr>
        </a:p>
      </dsp:txBody>
      <dsp:txXfrm>
        <a:off x="627541" y="1448342"/>
        <a:ext cx="2068733" cy="1241240"/>
      </dsp:txXfrm>
    </dsp:sp>
    <dsp:sp modelId="{7A1EB3F8-4C4E-45B6-A71B-27AB31BF48F4}">
      <dsp:nvSpPr>
        <dsp:cNvPr id="0" name=""/>
        <dsp:cNvSpPr/>
      </dsp:nvSpPr>
      <dsp:spPr>
        <a:xfrm>
          <a:off x="2903148" y="1448342"/>
          <a:ext cx="206873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Sédentarité accrue </a:t>
          </a:r>
          <a:endParaRPr lang="en-US" sz="1600" kern="1200">
            <a:latin typeface="Saira SemiCondensed Light"/>
          </a:endParaRPr>
        </a:p>
      </dsp:txBody>
      <dsp:txXfrm>
        <a:off x="2903148" y="1448342"/>
        <a:ext cx="2068733" cy="1241240"/>
      </dsp:txXfrm>
    </dsp:sp>
    <dsp:sp modelId="{446455A6-6D2B-4084-BDA0-E386017A7E48}">
      <dsp:nvSpPr>
        <dsp:cNvPr id="0" name=""/>
        <dsp:cNvSpPr/>
      </dsp:nvSpPr>
      <dsp:spPr>
        <a:xfrm>
          <a:off x="5178755" y="1448342"/>
          <a:ext cx="206873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Décrochage de la pratique physique chez les filles au collège </a:t>
          </a:r>
          <a:endParaRPr lang="en-US" sz="1600" kern="1200">
            <a:latin typeface="Saira SemiCondensed Light"/>
          </a:endParaRPr>
        </a:p>
      </dsp:txBody>
      <dsp:txXfrm>
        <a:off x="5178755" y="1448342"/>
        <a:ext cx="2068733" cy="1241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C4B4D-6DDA-45B9-A402-15B9F162E792}">
      <dsp:nvSpPr>
        <dsp:cNvPr id="0" name=""/>
        <dsp:cNvSpPr/>
      </dsp:nvSpPr>
      <dsp:spPr>
        <a:xfrm>
          <a:off x="0" y="37512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tx1"/>
              </a:solidFill>
              <a:latin typeface="Saira SemiCondensed Light"/>
            </a:rPr>
            <a:t>Cours hebdomadaires de 2h d’initiations </a:t>
          </a:r>
          <a:r>
            <a:rPr lang="fr-FR" sz="1400" b="0" kern="1200">
              <a:solidFill>
                <a:schemeClr val="tx1"/>
              </a:solidFill>
              <a:latin typeface="Saira SemiCondensed Light"/>
            </a:rPr>
            <a:t>à la trottinette</a:t>
          </a:r>
          <a:endParaRPr lang="en-US" sz="1400" b="0" kern="1200">
            <a:solidFill>
              <a:schemeClr val="tx1"/>
            </a:solidFill>
            <a:latin typeface="Saira SemiCondensed Light"/>
          </a:endParaRPr>
        </a:p>
      </dsp:txBody>
      <dsp:txXfrm>
        <a:off x="33583" y="408712"/>
        <a:ext cx="2731451" cy="620794"/>
      </dsp:txXfrm>
    </dsp:sp>
    <dsp:sp modelId="{E68D476D-EEE4-42A7-A242-995264656420}">
      <dsp:nvSpPr>
        <dsp:cNvPr id="0" name=""/>
        <dsp:cNvSpPr/>
      </dsp:nvSpPr>
      <dsp:spPr>
        <a:xfrm>
          <a:off x="0" y="110340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tx1"/>
              </a:solidFill>
              <a:latin typeface="Saira SemiCondensed Light"/>
            </a:rPr>
            <a:t>Apprentissage d’une pratique sécurisée </a:t>
          </a:r>
          <a:endParaRPr lang="en-US" sz="1400" kern="1200">
            <a:solidFill>
              <a:schemeClr val="tx1"/>
            </a:solidFill>
            <a:latin typeface="Saira SemiCondensed Light"/>
          </a:endParaRPr>
        </a:p>
      </dsp:txBody>
      <dsp:txXfrm>
        <a:off x="33583" y="1136992"/>
        <a:ext cx="2731451" cy="620794"/>
      </dsp:txXfrm>
    </dsp:sp>
    <dsp:sp modelId="{18752D89-0E27-49D2-B334-0D3A2FF32D78}">
      <dsp:nvSpPr>
        <dsp:cNvPr id="0" name=""/>
        <dsp:cNvSpPr/>
      </dsp:nvSpPr>
      <dsp:spPr>
        <a:xfrm>
          <a:off x="0" y="183168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tx1"/>
              </a:solidFill>
              <a:latin typeface="Saira SemiCondensed Light"/>
            </a:rPr>
            <a:t>Amener les jeunes à une pratique possible en autonomie </a:t>
          </a:r>
          <a:endParaRPr lang="en-US" sz="1400" kern="1200">
            <a:solidFill>
              <a:schemeClr val="tx1"/>
            </a:solidFill>
            <a:latin typeface="Saira SemiCondensed Light"/>
          </a:endParaRPr>
        </a:p>
      </dsp:txBody>
      <dsp:txXfrm>
        <a:off x="33583" y="1865272"/>
        <a:ext cx="2731451" cy="620794"/>
      </dsp:txXfrm>
    </dsp:sp>
    <dsp:sp modelId="{8704EDA4-9697-495C-B981-AAD19F0CA290}">
      <dsp:nvSpPr>
        <dsp:cNvPr id="0" name=""/>
        <dsp:cNvSpPr/>
      </dsp:nvSpPr>
      <dsp:spPr>
        <a:xfrm>
          <a:off x="0" y="255996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tx1"/>
              </a:solidFill>
              <a:latin typeface="Saira SemiCondensed Light"/>
            </a:rPr>
            <a:t>Amener à pratiquer en groupe</a:t>
          </a:r>
          <a:r>
            <a:rPr lang="fr-FR" sz="1400" b="1" kern="1200">
              <a:solidFill>
                <a:schemeClr val="tx1"/>
              </a:solidFill>
              <a:latin typeface="Saira SemiCondensed Light"/>
            </a:rPr>
            <a:t> </a:t>
          </a:r>
          <a:r>
            <a:rPr lang="fr-FR" sz="1400" b="0" kern="1200">
              <a:solidFill>
                <a:schemeClr val="tx1"/>
              </a:solidFill>
              <a:latin typeface="Saira SemiCondensed Light"/>
            </a:rPr>
            <a:t>avec tout le monde</a:t>
          </a:r>
          <a:endParaRPr lang="en-US" sz="1400" b="0" kern="1200">
            <a:solidFill>
              <a:schemeClr val="tx1"/>
            </a:solidFill>
            <a:latin typeface="Saira SemiCondensed Light"/>
          </a:endParaRPr>
        </a:p>
      </dsp:txBody>
      <dsp:txXfrm>
        <a:off x="33583" y="2593552"/>
        <a:ext cx="2731451" cy="620794"/>
      </dsp:txXfrm>
    </dsp:sp>
    <dsp:sp modelId="{8433B8A7-6218-4AF0-AE6A-9AAECA27F264}">
      <dsp:nvSpPr>
        <dsp:cNvPr id="0" name=""/>
        <dsp:cNvSpPr/>
      </dsp:nvSpPr>
      <dsp:spPr>
        <a:xfrm>
          <a:off x="0" y="328824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tx1"/>
              </a:solidFill>
              <a:latin typeface="Saira SemiCondensed Light"/>
            </a:rPr>
            <a:t>Intégration des outils de production vidéo, photo et de diffusion </a:t>
          </a:r>
          <a:endParaRPr lang="en-US" sz="1400" kern="1200">
            <a:solidFill>
              <a:schemeClr val="tx1"/>
            </a:solidFill>
            <a:latin typeface="Saira SemiCondensed Light"/>
          </a:endParaRPr>
        </a:p>
      </dsp:txBody>
      <dsp:txXfrm>
        <a:off x="33583" y="3321832"/>
        <a:ext cx="2731451" cy="620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C4B4D-6DDA-45B9-A402-15B9F162E792}">
      <dsp:nvSpPr>
        <dsp:cNvPr id="0" name=""/>
        <dsp:cNvSpPr/>
      </dsp:nvSpPr>
      <dsp:spPr>
        <a:xfrm>
          <a:off x="0" y="192756"/>
          <a:ext cx="2798617" cy="61149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Motiver pour une activité physique régulière</a:t>
          </a:r>
          <a:endParaRPr lang="en-US" sz="1200" b="1" kern="1200">
            <a:solidFill>
              <a:schemeClr val="tx1"/>
            </a:solidFill>
            <a:latin typeface="Saira SemiCondensed Light"/>
          </a:endParaRPr>
        </a:p>
      </dsp:txBody>
      <dsp:txXfrm>
        <a:off x="29850" y="222606"/>
        <a:ext cx="2738917" cy="551790"/>
      </dsp:txXfrm>
    </dsp:sp>
    <dsp:sp modelId="{A3C7B5EE-51E8-49EC-AA9C-86737E8F62E4}">
      <dsp:nvSpPr>
        <dsp:cNvPr id="0" name=""/>
        <dsp:cNvSpPr/>
      </dsp:nvSpPr>
      <dsp:spPr>
        <a:xfrm>
          <a:off x="0" y="861846"/>
          <a:ext cx="2798617" cy="5184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  <a:ea typeface="+mn-lt"/>
              <a:cs typeface="+mn-lt"/>
            </a:rPr>
            <a:t>Sensibiliser au harcèlement </a:t>
          </a:r>
        </a:p>
      </dsp:txBody>
      <dsp:txXfrm>
        <a:off x="25309" y="887155"/>
        <a:ext cx="2747999" cy="467842"/>
      </dsp:txXfrm>
    </dsp:sp>
    <dsp:sp modelId="{9C4C6B4F-86D1-474A-8924-F368B8FFDE1E}">
      <dsp:nvSpPr>
        <dsp:cNvPr id="0" name=""/>
        <dsp:cNvSpPr/>
      </dsp:nvSpPr>
      <dsp:spPr>
        <a:xfrm>
          <a:off x="0" y="1437906"/>
          <a:ext cx="2798617" cy="89324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Intégrer l’utilisation des réseaux sociaux « encadrée »</a:t>
          </a:r>
          <a:endParaRPr lang="fr-FR" sz="1200" kern="1200">
            <a:solidFill>
              <a:schemeClr val="tx1"/>
            </a:solidFill>
            <a:latin typeface="Saira SemiCondensed Light"/>
            <a:cs typeface="Calibri"/>
          </a:endParaRPr>
        </a:p>
      </dsp:txBody>
      <dsp:txXfrm>
        <a:off x="43605" y="1481511"/>
        <a:ext cx="2711407" cy="806033"/>
      </dsp:txXfrm>
    </dsp:sp>
    <dsp:sp modelId="{C4698264-0358-4C63-801A-E9A4A16F1D06}">
      <dsp:nvSpPr>
        <dsp:cNvPr id="0" name=""/>
        <dsp:cNvSpPr/>
      </dsp:nvSpPr>
      <dsp:spPr>
        <a:xfrm>
          <a:off x="0" y="2388750"/>
          <a:ext cx="2798617" cy="85173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Sensibiliser aux risques de l’utilisation des réseaux sociaux et au cyberharcèlement</a:t>
          </a:r>
          <a:endParaRPr lang="fr-FR" sz="1200" kern="1200">
            <a:solidFill>
              <a:schemeClr val="tx1"/>
            </a:solidFill>
            <a:latin typeface="Saira SemiCondensed Light"/>
            <a:cs typeface="Calibri"/>
          </a:endParaRPr>
        </a:p>
      </dsp:txBody>
      <dsp:txXfrm>
        <a:off x="41578" y="2430328"/>
        <a:ext cx="2715461" cy="768574"/>
      </dsp:txXfrm>
    </dsp:sp>
    <dsp:sp modelId="{5AEE6669-A4CD-4716-A620-DB455ED1491F}">
      <dsp:nvSpPr>
        <dsp:cNvPr id="0" name=""/>
        <dsp:cNvSpPr/>
      </dsp:nvSpPr>
      <dsp:spPr>
        <a:xfrm>
          <a:off x="0" y="3298080"/>
          <a:ext cx="2798617" cy="8605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Initier les bons comportements en ligne </a:t>
          </a:r>
          <a:endParaRPr lang="fr-FR" sz="1200" kern="1200">
            <a:solidFill>
              <a:schemeClr val="tx1"/>
            </a:solidFill>
            <a:latin typeface="Saira SemiCondensed Light"/>
            <a:cs typeface="Calibri"/>
          </a:endParaRPr>
        </a:p>
      </dsp:txBody>
      <dsp:txXfrm>
        <a:off x="42006" y="3340086"/>
        <a:ext cx="2714605" cy="776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BED11-C4CD-497C-8857-A8B7BBBA56B3}">
      <dsp:nvSpPr>
        <dsp:cNvPr id="0" name=""/>
        <dsp:cNvSpPr/>
      </dsp:nvSpPr>
      <dsp:spPr>
        <a:xfrm>
          <a:off x="0" y="11281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Créer une expérience sociale créative d’expression sportive, d’apprentissages artistiques et d’explorations culturelles et sociales  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134405"/>
        <a:ext cx="4172631" cy="399082"/>
      </dsp:txXfrm>
    </dsp:sp>
    <dsp:sp modelId="{AA346CA2-295C-431A-AC72-A700FCAC290D}">
      <dsp:nvSpPr>
        <dsp:cNvPr id="0" name=""/>
        <dsp:cNvSpPr/>
      </dsp:nvSpPr>
      <dsp:spPr>
        <a:xfrm>
          <a:off x="0" y="58099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Partir autant que possible des envies des jeunes  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602585"/>
        <a:ext cx="4172631" cy="399082"/>
      </dsp:txXfrm>
    </dsp:sp>
    <dsp:sp modelId="{AE520BE9-DF87-4049-9E44-1EDE368CC624}">
      <dsp:nvSpPr>
        <dsp:cNvPr id="0" name=""/>
        <dsp:cNvSpPr/>
      </dsp:nvSpPr>
      <dsp:spPr>
        <a:xfrm>
          <a:off x="0" y="104917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Intégrer leurs propositions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1070765"/>
        <a:ext cx="4172631" cy="399082"/>
      </dsp:txXfrm>
    </dsp:sp>
    <dsp:sp modelId="{3D51775A-5A1F-487F-A125-3DB41AAFC633}">
      <dsp:nvSpPr>
        <dsp:cNvPr id="0" name=""/>
        <dsp:cNvSpPr/>
      </dsp:nvSpPr>
      <dsp:spPr>
        <a:xfrm>
          <a:off x="0" y="151735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Les amener vers une pratique autonome respectueuse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1538945"/>
        <a:ext cx="4172631" cy="399082"/>
      </dsp:txXfrm>
    </dsp:sp>
    <dsp:sp modelId="{2DCC3D8F-BE18-4088-A999-8E97AB989473}">
      <dsp:nvSpPr>
        <dsp:cNvPr id="0" name=""/>
        <dsp:cNvSpPr/>
      </dsp:nvSpPr>
      <dsp:spPr>
        <a:xfrm>
          <a:off x="0" y="198553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Renforcer l’intégration de tous en étant attentif aux jeunes isolés  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2007125"/>
        <a:ext cx="4172631" cy="399082"/>
      </dsp:txXfrm>
    </dsp:sp>
    <dsp:sp modelId="{FDB64831-F4A2-4221-A845-0B6CB7A806F5}">
      <dsp:nvSpPr>
        <dsp:cNvPr id="0" name=""/>
        <dsp:cNvSpPr/>
      </dsp:nvSpPr>
      <dsp:spPr>
        <a:xfrm>
          <a:off x="0" y="2453715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Assurer un accompagnement responsable et discret 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2475304"/>
        <a:ext cx="4172631" cy="399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29219-DA8A-435C-BE7C-D255F898F29C}">
      <dsp:nvSpPr>
        <dsp:cNvPr id="0" name=""/>
        <dsp:cNvSpPr/>
      </dsp:nvSpPr>
      <dsp:spPr>
        <a:xfrm>
          <a:off x="0" y="24180"/>
          <a:ext cx="4440382" cy="47297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Cycle d’initiation à la pratique </a:t>
          </a:r>
          <a:endParaRPr lang="en-US" sz="1200" kern="1200">
            <a:solidFill>
              <a:schemeClr val="tx1"/>
            </a:solidFill>
            <a:latin typeface="Saira SemiCondensed Light"/>
          </a:endParaRPr>
        </a:p>
      </dsp:txBody>
      <dsp:txXfrm>
        <a:off x="23089" y="47269"/>
        <a:ext cx="4394204" cy="426799"/>
      </dsp:txXfrm>
    </dsp:sp>
    <dsp:sp modelId="{AE58F6BB-110A-41CB-80B2-7450F9C58551}">
      <dsp:nvSpPr>
        <dsp:cNvPr id="0" name=""/>
        <dsp:cNvSpPr/>
      </dsp:nvSpPr>
      <dsp:spPr>
        <a:xfrm>
          <a:off x="0" y="563397"/>
          <a:ext cx="4440382" cy="42066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Jeux en</a:t>
          </a:r>
          <a:r>
            <a:rPr lang="fr-FR" sz="1200" b="0" kern="1200">
              <a:solidFill>
                <a:schemeClr val="tx1"/>
              </a:solidFill>
              <a:latin typeface="Saira SemiCondensed Light"/>
            </a:rPr>
            <a:t> trottinette</a:t>
          </a:r>
          <a:endParaRPr lang="en-US" sz="1200" b="0" kern="1200">
            <a:solidFill>
              <a:schemeClr val="tx1"/>
            </a:solidFill>
            <a:latin typeface="Saira SemiCondensed Light"/>
          </a:endParaRPr>
        </a:p>
      </dsp:txBody>
      <dsp:txXfrm>
        <a:off x="20535" y="583932"/>
        <a:ext cx="4399312" cy="379595"/>
      </dsp:txXfrm>
    </dsp:sp>
    <dsp:sp modelId="{9D7220D7-0DA4-4100-A708-43E73D366E2B}">
      <dsp:nvSpPr>
        <dsp:cNvPr id="0" name=""/>
        <dsp:cNvSpPr/>
      </dsp:nvSpPr>
      <dsp:spPr>
        <a:xfrm>
          <a:off x="0" y="1050303"/>
          <a:ext cx="4440382" cy="49678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Apprentissage à l’utilisation des outils numériques</a:t>
          </a:r>
          <a:r>
            <a:rPr lang="fr-FR" sz="1200" b="0" kern="1200">
              <a:solidFill>
                <a:schemeClr val="tx1"/>
              </a:solidFill>
              <a:latin typeface="Saira SemiCondensed Light"/>
            </a:rPr>
            <a:t> liée à la trottinette</a:t>
          </a:r>
          <a:endParaRPr lang="en-US" sz="1200" b="0" kern="1200">
            <a:solidFill>
              <a:schemeClr val="tx1"/>
            </a:solidFill>
            <a:latin typeface="Saira SemiCondensed Light"/>
          </a:endParaRPr>
        </a:p>
      </dsp:txBody>
      <dsp:txXfrm>
        <a:off x="24251" y="1074554"/>
        <a:ext cx="4391880" cy="448287"/>
      </dsp:txXfrm>
    </dsp:sp>
    <dsp:sp modelId="{7E48CC7D-B98B-4087-8334-0566989C4DC2}">
      <dsp:nvSpPr>
        <dsp:cNvPr id="0" name=""/>
        <dsp:cNvSpPr/>
      </dsp:nvSpPr>
      <dsp:spPr>
        <a:xfrm>
          <a:off x="325591" y="1637513"/>
          <a:ext cx="3789199" cy="1583668"/>
        </a:xfrm>
        <a:prstGeom prst="roundRect">
          <a:avLst/>
        </a:prstGeom>
        <a:solidFill>
          <a:srgbClr val="EA9E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Actions de prévention : des risques liés aux usages inappropriés d’Internet, des réseaux sociaux et la maîtrise de son image en ligne. </a:t>
          </a:r>
          <a:endParaRPr lang="en-US" sz="1200" kern="1200">
            <a:solidFill>
              <a:schemeClr val="tx1"/>
            </a:solidFill>
            <a:latin typeface="Saira SemiCondensed Ligh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Lutte contre la sédentarité </a:t>
          </a:r>
          <a:endParaRPr lang="en-US" sz="1200" kern="1200">
            <a:solidFill>
              <a:schemeClr val="tx1"/>
            </a:solidFill>
            <a:latin typeface="Saira SemiCondensed Light"/>
          </a:endParaRPr>
        </a:p>
      </dsp:txBody>
      <dsp:txXfrm>
        <a:off x="402899" y="1714821"/>
        <a:ext cx="3634583" cy="1429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74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67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37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18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8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  <a:alpha val="62010"/>
                </a:srgbClr>
              </a:gs>
              <a:gs pos="100000">
                <a:srgbClr val="FFC801">
                  <a:alpha val="77647"/>
                  <a:alpha val="6201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B0D18">
              <a:alpha val="6201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36" name="Google Shape;36;p2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123" name="Google Shape;123;p2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489100" y="1246350"/>
            <a:ext cx="3583800" cy="290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8"/>
          <p:cNvSpPr/>
          <p:nvPr/>
        </p:nvSpPr>
        <p:spPr>
          <a:xfrm>
            <a:off x="-966" y="3888317"/>
            <a:ext cx="8138178" cy="1225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8"/>
          <p:cNvSpPr/>
          <p:nvPr/>
        </p:nvSpPr>
        <p:spPr>
          <a:xfrm>
            <a:off x="7592854" y="4213859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5677" y="8222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8"/>
          <p:cNvSpPr/>
          <p:nvPr/>
        </p:nvSpPr>
        <p:spPr>
          <a:xfrm>
            <a:off x="0" y="120976"/>
            <a:ext cx="5398758" cy="15647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330" y="17603"/>
                </a:lnTo>
                <a:lnTo>
                  <a:pt x="21600" y="46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8"/>
          <p:cNvSpPr/>
          <p:nvPr/>
        </p:nvSpPr>
        <p:spPr>
          <a:xfrm>
            <a:off x="-2" y="684846"/>
            <a:ext cx="1204416" cy="8658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55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8"/>
          <p:cNvSpPr/>
          <p:nvPr/>
        </p:nvSpPr>
        <p:spPr>
          <a:xfrm>
            <a:off x="-1" y="227645"/>
            <a:ext cx="1679238" cy="11810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5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8"/>
          <p:cNvSpPr/>
          <p:nvPr/>
        </p:nvSpPr>
        <p:spPr>
          <a:xfrm>
            <a:off x="40957" y="235267"/>
            <a:ext cx="898182" cy="6248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83"/>
                </a:moveTo>
                <a:lnTo>
                  <a:pt x="6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8"/>
          <p:cNvSpPr/>
          <p:nvPr/>
        </p:nvSpPr>
        <p:spPr>
          <a:xfrm>
            <a:off x="-2" y="121918"/>
            <a:ext cx="1253016" cy="9101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8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8"/>
          <p:cNvSpPr/>
          <p:nvPr/>
        </p:nvSpPr>
        <p:spPr>
          <a:xfrm>
            <a:off x="-2" y="1011078"/>
            <a:ext cx="383832" cy="288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2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8"/>
          <p:cNvSpPr/>
          <p:nvPr/>
        </p:nvSpPr>
        <p:spPr>
          <a:xfrm>
            <a:off x="-2" y="946308"/>
            <a:ext cx="1215864" cy="8410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718" y="18970"/>
                </a:lnTo>
                <a:lnTo>
                  <a:pt x="9992" y="9345"/>
                </a:lnTo>
                <a:lnTo>
                  <a:pt x="0" y="17686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8"/>
          <p:cNvSpPr/>
          <p:nvPr/>
        </p:nvSpPr>
        <p:spPr>
          <a:xfrm>
            <a:off x="-2" y="1142047"/>
            <a:ext cx="1040634" cy="7386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008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8"/>
          <p:cNvSpPr/>
          <p:nvPr/>
        </p:nvSpPr>
        <p:spPr>
          <a:xfrm>
            <a:off x="-1" y="346233"/>
            <a:ext cx="1273968" cy="900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22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8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8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8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8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8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8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8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8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8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8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8"/>
          <p:cNvSpPr/>
          <p:nvPr/>
        </p:nvSpPr>
        <p:spPr>
          <a:xfrm>
            <a:off x="-966" y="4303130"/>
            <a:ext cx="9145926" cy="8443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8"/>
          <p:cNvSpPr/>
          <p:nvPr/>
        </p:nvSpPr>
        <p:spPr>
          <a:xfrm>
            <a:off x="78121" y="4352662"/>
            <a:ext cx="1135404" cy="7908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8"/>
          <p:cNvSpPr/>
          <p:nvPr/>
        </p:nvSpPr>
        <p:spPr>
          <a:xfrm>
            <a:off x="-974" y="4183630"/>
            <a:ext cx="985554" cy="7300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8"/>
          <p:cNvSpPr/>
          <p:nvPr/>
        </p:nvSpPr>
        <p:spPr>
          <a:xfrm>
            <a:off x="-974" y="4477372"/>
            <a:ext cx="353700" cy="2668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8"/>
          <p:cNvSpPr/>
          <p:nvPr/>
        </p:nvSpPr>
        <p:spPr>
          <a:xfrm>
            <a:off x="-974" y="4571665"/>
            <a:ext cx="671760" cy="514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8"/>
          <p:cNvSpPr/>
          <p:nvPr/>
        </p:nvSpPr>
        <p:spPr>
          <a:xfrm>
            <a:off x="-974" y="3900751"/>
            <a:ext cx="985068" cy="7521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8"/>
          <p:cNvSpPr/>
          <p:nvPr/>
        </p:nvSpPr>
        <p:spPr>
          <a:xfrm>
            <a:off x="575219" y="4990986"/>
            <a:ext cx="219456" cy="1525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8"/>
          <p:cNvSpPr/>
          <p:nvPr/>
        </p:nvSpPr>
        <p:spPr>
          <a:xfrm>
            <a:off x="321890" y="4780239"/>
            <a:ext cx="580554" cy="363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8"/>
          <p:cNvSpPr/>
          <p:nvPr/>
        </p:nvSpPr>
        <p:spPr>
          <a:xfrm>
            <a:off x="-974" y="4009383"/>
            <a:ext cx="1309662" cy="9703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8"/>
          <p:cNvSpPr/>
          <p:nvPr/>
        </p:nvSpPr>
        <p:spPr>
          <a:xfrm>
            <a:off x="277134" y="4628589"/>
            <a:ext cx="739584" cy="514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8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8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8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31521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▱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40" name="Google Shape;1140;p8"/>
          <p:cNvSpPr txBox="1">
            <a:spLocks noGrp="1"/>
          </p:cNvSpPr>
          <p:nvPr>
            <p:ph type="body" idx="2"/>
          </p:nvPr>
        </p:nvSpPr>
        <p:spPr>
          <a:xfrm>
            <a:off x="4440553" y="1418300"/>
            <a:ext cx="31521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▱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41" name="Google Shape;1141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grpSp>
        <p:nvGrpSpPr>
          <p:cNvPr id="1142" name="Google Shape;1142;p8"/>
          <p:cNvGrpSpPr/>
          <p:nvPr/>
        </p:nvGrpSpPr>
        <p:grpSpPr>
          <a:xfrm>
            <a:off x="-30957" y="164780"/>
            <a:ext cx="618172" cy="798696"/>
            <a:chOff x="-30957" y="164780"/>
            <a:chExt cx="618172" cy="798696"/>
          </a:xfrm>
        </p:grpSpPr>
        <p:sp>
          <p:nvSpPr>
            <p:cNvPr id="1143" name="Google Shape;1143;p8"/>
            <p:cNvSpPr/>
            <p:nvPr/>
          </p:nvSpPr>
          <p:spPr>
            <a:xfrm>
              <a:off x="552925" y="66722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503872" y="69960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454818" y="7319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405287" y="763903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356234" y="79628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307181" y="82867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257650" y="86105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208596" y="89296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159067" y="925352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522922" y="62150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473868" y="65389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424813" y="68627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375284" y="71818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326231" y="75056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277177" y="78295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227646" y="815338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178593" y="84724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129539" y="879631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492918" y="575785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443863" y="60816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394810" y="64055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345280" y="67246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296227" y="70484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247173" y="73723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197643" y="769619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148589" y="80152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99535" y="83391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462913" y="530065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413860" y="56244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364806" y="59483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315276" y="62674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266223" y="65912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217169" y="69151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167639" y="723898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118585" y="755806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9532" y="78819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433387" y="48434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383856" y="51673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334803" y="54911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285749" y="581023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236219" y="613409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187165" y="6457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138112" y="67817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88582" y="71008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39528" y="74247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403382" y="43862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353853" y="47101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304799" y="5033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255745" y="5357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206215" y="56768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157162" y="60007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108108" y="63245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58578" y="664844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9524" y="69675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73379" y="39290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23849" y="42529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274795" y="45767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225742" y="49006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176212" y="52196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27158" y="55435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78103" y="58673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8574" y="619123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20479" y="651031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343375" y="34718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293846" y="379569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244792" y="41195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95737" y="44434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46208" y="47624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97154" y="50863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48100" y="54101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429" y="573403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313372" y="30146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64318" y="33384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214787" y="36623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165734" y="39861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116681" y="43052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7150" y="46291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18096" y="49529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30957" y="52768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283368" y="25574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234314" y="288130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184784" y="32051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135731" y="35289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86677" y="38480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37147" y="41719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907" y="44957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253364" y="21002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204310" y="242410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154781" y="27479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105727" y="3071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56672" y="33908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7143" y="37147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223360" y="1647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174306" y="19668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124777" y="229074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75722" y="26146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26669" y="29384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22861" y="32575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8"/>
          <p:cNvGrpSpPr/>
          <p:nvPr/>
        </p:nvGrpSpPr>
        <p:grpSpPr>
          <a:xfrm>
            <a:off x="8554475" y="3906875"/>
            <a:ext cx="630584" cy="686062"/>
            <a:chOff x="8554475" y="3906875"/>
            <a:chExt cx="630584" cy="686062"/>
          </a:xfrm>
        </p:grpSpPr>
        <p:sp>
          <p:nvSpPr>
            <p:cNvPr id="1242" name="Google Shape;1242;p8"/>
            <p:cNvSpPr/>
            <p:nvPr/>
          </p:nvSpPr>
          <p:spPr>
            <a:xfrm>
              <a:off x="8691078" y="455443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8674131" y="44933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8656670" y="443221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8639724" y="437110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8622777" y="430999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8605316" y="424888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8588370" y="418777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8571423" y="412666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8554475" y="406555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8747567" y="453851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8730621" y="447740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8713673" y="441629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8696214" y="435518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8679267" y="429407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8662319" y="423296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8645373" y="417185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8627913" y="411074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8610965" y="404963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8804570" y="452311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8787623" y="446200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8770162" y="440088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8753216" y="433978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8736269" y="4278156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8718808" y="4217045"/>
              <a:ext cx="4055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8701862" y="4155936"/>
              <a:ext cx="4055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8684915" y="4094827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8667969" y="4033716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8861059" y="450718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8844112" y="444608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8827166" y="438497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8809706" y="432385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8792758" y="426275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8775812" y="4201639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8758865" y="414053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8741404" y="40794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8724458" y="401831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8918062" y="449127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8901115" y="443016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8883655" y="436905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8866708" y="430794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8849761" y="424683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8832301" y="41857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8815354" y="412461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8798407" y="406350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8781461" y="40023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8974551" y="447535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8957604" y="441424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8940658" y="435313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8923197" y="42920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8906250" y="423091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8889304" y="416980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8872356" y="410869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8854896" y="404758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8837950" y="39864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9031553" y="445943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9014607" y="439832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997147" y="433721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8980199" y="427610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8963253" y="42149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8945793" y="415388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8928846" y="40927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8911900" y="403166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8894953" y="397055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9088042" y="444351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9071096" y="438240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9054150" y="43212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9036689" y="426018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9019743" y="41990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9002796" y="413796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8985848" y="407685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8968389" y="401574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8951442" y="395463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9145045" y="44275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9128099" y="436648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9110639" y="430537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9093691" y="424426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062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076745" y="418315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9059285" y="412204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9042338" y="406093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9025392" y="39998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9008444" y="393871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9133235" y="416723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9116287" y="41061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9099341" y="404501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9081881" y="398390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9064933" y="392279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9138884" y="396798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9121936" y="390687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E4E0C-24DF-DAFC-B1DF-60585C4B4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C471BE-50AC-4F7A-0957-6215E6D3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E6FB71-288C-3AE1-AD64-5CE7489D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F81338-3654-19F5-F9B5-A51AC1E1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9815AC-B908-0714-379E-CF92A3D7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54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4CF85-4CA7-40CD-120C-6231D71C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79B334-F93D-5B10-7D71-DE803557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C98D46-07CA-58A3-5F7C-4E765C2C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167902-0880-656F-4512-6E2B50C2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BBBA8E-8CA7-C72A-3819-79CC7B74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98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E371A-729D-13B9-DAE9-5F5497ED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D279BD-AA90-9FD9-AA08-CA21E6EC3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639D5F-A138-B566-5249-AC66F532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E74893-6967-028A-02E8-F0D68264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D9EB09-B35B-A831-3E7F-6EA86383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52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28981-77ED-C149-E9ED-A0394E53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FAF2D1-4CB7-CEEC-6F77-4D6512641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76D3B-E92D-6B03-A6A1-D6E1C00C4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63604A-C5B0-5B09-BD6D-D1AA4A10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95DD09-FA7C-8F64-1B43-F4698AD1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7BC03E-732E-B7C9-6DA1-2056B276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31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7FD49-69A0-E1A0-573D-D274226D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4F596F-A8E5-8E9B-6D79-B83D578F2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20ACA1-0B7B-76AC-B425-0F681B96D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F03F17-7F60-1BA7-9A32-2AE4AF66E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282464-2EFF-F549-9FE0-96088A552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02DBF-564D-ADB8-F739-363B5186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28/08/2023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49F7B55-12A2-12CA-1D30-2A4B8676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50CC15-7CCF-EBE6-726C-E5DCF745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28542-F378-1F6F-973C-4C5C95E2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0FF186-120E-BF6A-7602-2F8D7176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28/08/2023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65A029-C8D9-03A1-D697-DA4E3760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B40FE6-0DFB-03A7-8D46-CEAB2773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7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188DB7-4FD7-C6C0-27E3-3ADE297E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28/08/2023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49B02-FD18-850B-5A6C-6A19CA9C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BE5E11-3E2B-BBD1-7EB3-967D7CC6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463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6F7DF-F4BF-D91F-5FBB-3A6EE99C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9E5253-5DD7-6DBA-D67A-F020F5F2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CDC9AE-8CC6-DE7C-B303-7334A2EDF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6FF365-4399-C788-D531-7D482D19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38B015-4BEA-9848-1BB1-FB8DC8B9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EC20FE-747A-4D76-580F-18F71FE4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903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60927-735B-8B11-89CD-57A58BB1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7C6485-17CF-2194-A7E8-E88B1E68F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2F97BB-4141-500C-8C9B-8E7871339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420CE0-A8A8-E95B-6EF1-83FAFE6F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EC52FF-EB7B-26A6-7E4D-02BAE987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FFA727-6688-5957-673F-0236721B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0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  <a:alpha val="62010"/>
                </a:srgbClr>
              </a:gs>
              <a:gs pos="100000">
                <a:srgbClr val="FFC801">
                  <a:alpha val="77647"/>
                  <a:alpha val="6201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B0D18">
              <a:alpha val="6201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36" name="Google Shape;36;p2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123" name="Google Shape;123;p2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489100" y="1246350"/>
            <a:ext cx="3583800" cy="290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62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  <a:alpha val="62010"/>
                </a:srgbClr>
              </a:gs>
              <a:gs pos="100000">
                <a:srgbClr val="FFC801">
                  <a:alpha val="77647"/>
                  <a:alpha val="6201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B0D18">
              <a:alpha val="6201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36" name="Google Shape;36;p2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123" name="Google Shape;123;p2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489100" y="1246350"/>
            <a:ext cx="3583800" cy="290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05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54A5F-0468-C9DD-7F0A-0C0B8C78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3BF698-E0AB-2FD8-EE7B-551170360F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79554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80637-56C2-99AA-D1CC-99040187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ABDF402-DF1D-8BEF-D4FC-069E6E93115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52240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"/>
          <p:cNvSpPr/>
          <p:nvPr/>
        </p:nvSpPr>
        <p:spPr>
          <a:xfrm>
            <a:off x="0" y="0"/>
            <a:ext cx="614692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4716"/>
                </a:moveTo>
                <a:lnTo>
                  <a:pt x="12181" y="0"/>
                </a:lnTo>
                <a:lnTo>
                  <a:pt x="15" y="0"/>
                </a:lnTo>
                <a:lnTo>
                  <a:pt x="0" y="21600"/>
                </a:lnTo>
                <a:lnTo>
                  <a:pt x="16618" y="2068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</a:srgbClr>
              </a:gs>
              <a:gs pos="100000">
                <a:srgbClr val="FFC801">
                  <a:alpha val="7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5"/>
          <p:cNvSpPr/>
          <p:nvPr/>
        </p:nvSpPr>
        <p:spPr>
          <a:xfrm>
            <a:off x="0" y="0"/>
            <a:ext cx="582589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52" y="5882"/>
                </a:moveTo>
                <a:lnTo>
                  <a:pt x="18212" y="4435"/>
                </a:lnTo>
                <a:lnTo>
                  <a:pt x="21600" y="5635"/>
                </a:lnTo>
                <a:lnTo>
                  <a:pt x="11862" y="0"/>
                </a:lnTo>
                <a:lnTo>
                  <a:pt x="16" y="0"/>
                </a:lnTo>
                <a:lnTo>
                  <a:pt x="0" y="21600"/>
                </a:lnTo>
                <a:lnTo>
                  <a:pt x="17435" y="200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3" name="Google Shape;623;p5"/>
          <p:cNvGrpSpPr/>
          <p:nvPr/>
        </p:nvGrpSpPr>
        <p:grpSpPr>
          <a:xfrm>
            <a:off x="-50800" y="801997"/>
            <a:ext cx="737709" cy="861534"/>
            <a:chOff x="-1" y="-1"/>
            <a:chExt cx="983612" cy="1148712"/>
          </a:xfrm>
        </p:grpSpPr>
        <p:sp>
          <p:nvSpPr>
            <p:cNvPr id="624" name="Google Shape;624;p5"/>
            <p:cNvSpPr/>
            <p:nvPr/>
          </p:nvSpPr>
          <p:spPr>
            <a:xfrm>
              <a:off x="677544" y="109093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589914" y="10661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502283" y="104140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415289" y="101727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327658" y="9925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240028" y="9677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152399" y="9436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64769" y="9188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700405" y="100965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612774" y="984886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525143" y="960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437514" y="9359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350519" y="9112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262889" y="8864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75259" y="8623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87629" y="8375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1" y="8127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723265" y="9283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635633" y="9036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548004" y="8788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460374" y="8547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373378" y="82994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85749" y="8051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8119" y="7810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10488" y="7562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22859" y="7315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746125" y="8470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658494" y="822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570864" y="797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483233" y="7734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95603" y="7486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08608" y="7238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20978" y="6997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33349" y="6750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45719" y="6502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768984" y="7658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681355" y="741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593724" y="7162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506093" y="6921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418464" y="6673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330833" y="6426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43838" y="6184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156209" y="5937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68578" y="5689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791844" y="6845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704215" y="6597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616583" y="6349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528954" y="6108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41324" y="5861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353694" y="5613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266064" y="5372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79069" y="5124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91439" y="4876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814705" y="6032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727075" y="5784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639443" y="5537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551814" y="52959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64183" y="5048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376553" y="4800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88924" y="4552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01928" y="43116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14299" y="4063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837565" y="5219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749934" y="4972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662304" y="4724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574674" y="4476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87043" y="4235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399414" y="3987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11783" y="3740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224153" y="3498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37159" y="325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860425" y="4400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772794" y="4159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685165" y="3911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597533" y="3663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9904" y="3422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22274" y="3174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334644" y="2927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247013" y="2686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59384" y="2438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883285" y="3587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795655" y="3346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708025" y="3098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620393" y="2851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32764" y="2609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45133" y="2362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357503" y="2114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269874" y="187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182244" y="162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905510" y="2774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818515" y="2533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730884" y="2285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43254" y="2038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555624" y="1797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467993" y="1549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380364" y="1301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292733" y="106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205103" y="812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928369" y="1962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841374" y="17208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753744" y="1473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666114" y="1225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78483" y="984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90854" y="736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03224" y="488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315594" y="247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227963" y="-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5"/>
          <p:cNvSpPr/>
          <p:nvPr/>
        </p:nvSpPr>
        <p:spPr>
          <a:xfrm>
            <a:off x="35242" y="4788187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418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"/>
          <p:cNvSpPr/>
          <p:nvPr/>
        </p:nvSpPr>
        <p:spPr>
          <a:xfrm>
            <a:off x="220503" y="4022853"/>
            <a:ext cx="1714041" cy="1120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15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"/>
          <p:cNvSpPr/>
          <p:nvPr/>
        </p:nvSpPr>
        <p:spPr>
          <a:xfrm>
            <a:off x="1161573" y="4688651"/>
            <a:ext cx="782460" cy="4548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338" y="2160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5"/>
          <p:cNvSpPr/>
          <p:nvPr/>
        </p:nvSpPr>
        <p:spPr>
          <a:xfrm>
            <a:off x="0" y="4440524"/>
            <a:ext cx="905823" cy="6377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68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5"/>
          <p:cNvSpPr/>
          <p:nvPr/>
        </p:nvSpPr>
        <p:spPr>
          <a:xfrm>
            <a:off x="330517" y="4462432"/>
            <a:ext cx="1080621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5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"/>
          <p:cNvSpPr/>
          <p:nvPr/>
        </p:nvSpPr>
        <p:spPr>
          <a:xfrm>
            <a:off x="0" y="4177634"/>
            <a:ext cx="1027769" cy="7315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2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"/>
          <p:cNvSpPr/>
          <p:nvPr/>
        </p:nvSpPr>
        <p:spPr>
          <a:xfrm>
            <a:off x="0" y="4150488"/>
            <a:ext cx="361017" cy="251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08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5"/>
          <p:cNvSpPr/>
          <p:nvPr/>
        </p:nvSpPr>
        <p:spPr>
          <a:xfrm>
            <a:off x="1043939" y="5030598"/>
            <a:ext cx="173826" cy="1128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9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5"/>
          <p:cNvSpPr/>
          <p:nvPr/>
        </p:nvSpPr>
        <p:spPr>
          <a:xfrm>
            <a:off x="611981" y="4294316"/>
            <a:ext cx="1309689" cy="8491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08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"/>
          <p:cNvSpPr/>
          <p:nvPr/>
        </p:nvSpPr>
        <p:spPr>
          <a:xfrm>
            <a:off x="907256" y="4815332"/>
            <a:ext cx="507222" cy="328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014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"/>
          <p:cNvSpPr/>
          <p:nvPr/>
        </p:nvSpPr>
        <p:spPr>
          <a:xfrm>
            <a:off x="8407706" y="11431"/>
            <a:ext cx="736290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"/>
          <p:cNvSpPr/>
          <p:nvPr/>
        </p:nvSpPr>
        <p:spPr>
          <a:xfrm>
            <a:off x="7813825" y="0"/>
            <a:ext cx="1244443" cy="8667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5"/>
          <p:cNvSpPr/>
          <p:nvPr/>
        </p:nvSpPr>
        <p:spPr>
          <a:xfrm>
            <a:off x="8063856" y="251936"/>
            <a:ext cx="1080135" cy="8001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93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5"/>
          <p:cNvSpPr/>
          <p:nvPr/>
        </p:nvSpPr>
        <p:spPr>
          <a:xfrm>
            <a:off x="8756323" y="437674"/>
            <a:ext cx="387666" cy="2924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86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5"/>
          <p:cNvSpPr/>
          <p:nvPr/>
        </p:nvSpPr>
        <p:spPr>
          <a:xfrm>
            <a:off x="8407709" y="62389"/>
            <a:ext cx="736290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49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5"/>
          <p:cNvSpPr/>
          <p:nvPr/>
        </p:nvSpPr>
        <p:spPr>
          <a:xfrm>
            <a:off x="8064333" y="537686"/>
            <a:ext cx="1079649" cy="8243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3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"/>
          <p:cNvSpPr/>
          <p:nvPr/>
        </p:nvSpPr>
        <p:spPr>
          <a:xfrm>
            <a:off x="8272930" y="0"/>
            <a:ext cx="240489" cy="1671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"/>
          <p:cNvSpPr/>
          <p:nvPr/>
        </p:nvSpPr>
        <p:spPr>
          <a:xfrm>
            <a:off x="8154821" y="0"/>
            <a:ext cx="636255" cy="3981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637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5"/>
          <p:cNvSpPr/>
          <p:nvPr/>
        </p:nvSpPr>
        <p:spPr>
          <a:xfrm>
            <a:off x="7708574" y="179546"/>
            <a:ext cx="1435401" cy="10634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11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5"/>
          <p:cNvSpPr/>
          <p:nvPr/>
        </p:nvSpPr>
        <p:spPr>
          <a:xfrm>
            <a:off x="8029567" y="0"/>
            <a:ext cx="810567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623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"/>
          <p:cNvSpPr/>
          <p:nvPr/>
        </p:nvSpPr>
        <p:spPr>
          <a:xfrm>
            <a:off x="8331983" y="4622447"/>
            <a:ext cx="811998" cy="52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"/>
          <p:cNvSpPr txBox="1">
            <a:spLocks noGrp="1"/>
          </p:cNvSpPr>
          <p:nvPr>
            <p:ph type="body" idx="1"/>
          </p:nvPr>
        </p:nvSpPr>
        <p:spPr>
          <a:xfrm>
            <a:off x="895986" y="971875"/>
            <a:ext cx="36210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▰"/>
              <a:defRPr sz="2800" i="1"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▱"/>
              <a:defRPr sz="2800" i="1">
                <a:solidFill>
                  <a:schemeClr val="lt1"/>
                </a:solidFill>
              </a:defRPr>
            </a:lvl2pPr>
            <a:lvl3pPr marL="1371600" lvl="2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▸"/>
              <a:defRPr sz="2800" i="1">
                <a:solidFill>
                  <a:schemeClr val="lt1"/>
                </a:solidFill>
              </a:defRPr>
            </a:lvl3pPr>
            <a:lvl4pPr marL="1828800" lvl="3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4pPr>
            <a:lvl5pPr marL="2286000" lvl="4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5pPr>
            <a:lvl6pPr marL="2743200" lvl="5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6pPr>
            <a:lvl7pPr marL="3200400" lvl="6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7pPr>
            <a:lvl8pPr marL="3657600" lvl="7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8pPr>
            <a:lvl9pPr marL="4114800" lvl="8" indent="-4064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3" name="Google Shape;753;p5"/>
          <p:cNvSpPr txBox="1"/>
          <p:nvPr/>
        </p:nvSpPr>
        <p:spPr>
          <a:xfrm>
            <a:off x="96175" y="555975"/>
            <a:ext cx="649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sz="9600" i="1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54" name="Google Shape;754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"/>
          <p:cNvSpPr/>
          <p:nvPr/>
        </p:nvSpPr>
        <p:spPr>
          <a:xfrm>
            <a:off x="0" y="0"/>
            <a:ext cx="614692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4716"/>
                </a:moveTo>
                <a:lnTo>
                  <a:pt x="12181" y="0"/>
                </a:lnTo>
                <a:lnTo>
                  <a:pt x="15" y="0"/>
                </a:lnTo>
                <a:lnTo>
                  <a:pt x="0" y="21600"/>
                </a:lnTo>
                <a:lnTo>
                  <a:pt x="16618" y="2068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</a:srgbClr>
              </a:gs>
              <a:gs pos="100000">
                <a:srgbClr val="FFC801">
                  <a:alpha val="7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5"/>
          <p:cNvSpPr/>
          <p:nvPr/>
        </p:nvSpPr>
        <p:spPr>
          <a:xfrm>
            <a:off x="0" y="0"/>
            <a:ext cx="582589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52" y="5882"/>
                </a:moveTo>
                <a:lnTo>
                  <a:pt x="18212" y="4435"/>
                </a:lnTo>
                <a:lnTo>
                  <a:pt x="21600" y="5635"/>
                </a:lnTo>
                <a:lnTo>
                  <a:pt x="11862" y="0"/>
                </a:lnTo>
                <a:lnTo>
                  <a:pt x="16" y="0"/>
                </a:lnTo>
                <a:lnTo>
                  <a:pt x="0" y="21600"/>
                </a:lnTo>
                <a:lnTo>
                  <a:pt x="17435" y="200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3" name="Google Shape;623;p5"/>
          <p:cNvGrpSpPr/>
          <p:nvPr/>
        </p:nvGrpSpPr>
        <p:grpSpPr>
          <a:xfrm>
            <a:off x="-50800" y="801997"/>
            <a:ext cx="737709" cy="861534"/>
            <a:chOff x="-1" y="-1"/>
            <a:chExt cx="983612" cy="1148712"/>
          </a:xfrm>
        </p:grpSpPr>
        <p:sp>
          <p:nvSpPr>
            <p:cNvPr id="624" name="Google Shape;624;p5"/>
            <p:cNvSpPr/>
            <p:nvPr/>
          </p:nvSpPr>
          <p:spPr>
            <a:xfrm>
              <a:off x="677544" y="109093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589914" y="10661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502283" y="104140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415289" y="101727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327658" y="9925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240028" y="9677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152399" y="9436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64769" y="9188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700405" y="100965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612774" y="984886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525143" y="960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437514" y="9359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350519" y="9112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262889" y="8864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75259" y="8623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87629" y="8375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1" y="8127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723265" y="9283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635633" y="9036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548004" y="8788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460374" y="8547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373378" y="82994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85749" y="8051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8119" y="7810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10488" y="7562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22859" y="7315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746125" y="8470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658494" y="822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570864" y="797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483233" y="7734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95603" y="7486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08608" y="7238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20978" y="6997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33349" y="6750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45719" y="6502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768984" y="7658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681355" y="741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593724" y="7162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506093" y="6921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418464" y="6673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330833" y="6426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43838" y="6184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156209" y="5937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68578" y="5689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791844" y="6845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704215" y="6597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616583" y="6349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528954" y="6108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41324" y="5861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353694" y="5613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266064" y="5372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79069" y="5124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91439" y="4876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814705" y="6032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727075" y="5784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639443" y="5537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551814" y="52959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64183" y="5048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376553" y="4800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88924" y="4552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01928" y="43116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14299" y="4063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837565" y="5219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749934" y="4972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662304" y="4724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574674" y="4476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87043" y="4235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399414" y="3987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11783" y="3740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224153" y="3498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37159" y="325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860425" y="4400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772794" y="4159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685165" y="3911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597533" y="3663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9904" y="3422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22274" y="3174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334644" y="2927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247013" y="2686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59384" y="2438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883285" y="3587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795655" y="3346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708025" y="3098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620393" y="2851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32764" y="2609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45133" y="2362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357503" y="2114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269874" y="187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182244" y="162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905510" y="2774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818515" y="2533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730884" y="2285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43254" y="2038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555624" y="1797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467993" y="1549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380364" y="1301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292733" y="106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205103" y="812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928369" y="1962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841374" y="17208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753744" y="1473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666114" y="1225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78483" y="984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90854" y="736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03224" y="488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315594" y="247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227963" y="-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5"/>
          <p:cNvSpPr/>
          <p:nvPr/>
        </p:nvSpPr>
        <p:spPr>
          <a:xfrm>
            <a:off x="35242" y="4788187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418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"/>
          <p:cNvSpPr/>
          <p:nvPr/>
        </p:nvSpPr>
        <p:spPr>
          <a:xfrm>
            <a:off x="220503" y="4022853"/>
            <a:ext cx="1714041" cy="1120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15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"/>
          <p:cNvSpPr/>
          <p:nvPr/>
        </p:nvSpPr>
        <p:spPr>
          <a:xfrm>
            <a:off x="1161573" y="4688651"/>
            <a:ext cx="782460" cy="4548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338" y="2160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5"/>
          <p:cNvSpPr/>
          <p:nvPr/>
        </p:nvSpPr>
        <p:spPr>
          <a:xfrm>
            <a:off x="0" y="4440524"/>
            <a:ext cx="905823" cy="6377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68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5"/>
          <p:cNvSpPr/>
          <p:nvPr/>
        </p:nvSpPr>
        <p:spPr>
          <a:xfrm>
            <a:off x="330517" y="4462432"/>
            <a:ext cx="1080621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5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"/>
          <p:cNvSpPr/>
          <p:nvPr/>
        </p:nvSpPr>
        <p:spPr>
          <a:xfrm>
            <a:off x="0" y="4177634"/>
            <a:ext cx="1027769" cy="7315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2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"/>
          <p:cNvSpPr/>
          <p:nvPr/>
        </p:nvSpPr>
        <p:spPr>
          <a:xfrm>
            <a:off x="0" y="4150488"/>
            <a:ext cx="361017" cy="251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08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5"/>
          <p:cNvSpPr/>
          <p:nvPr/>
        </p:nvSpPr>
        <p:spPr>
          <a:xfrm>
            <a:off x="1043939" y="5030598"/>
            <a:ext cx="173826" cy="1128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9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5"/>
          <p:cNvSpPr/>
          <p:nvPr/>
        </p:nvSpPr>
        <p:spPr>
          <a:xfrm>
            <a:off x="611981" y="4294316"/>
            <a:ext cx="1309689" cy="8491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08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"/>
          <p:cNvSpPr/>
          <p:nvPr/>
        </p:nvSpPr>
        <p:spPr>
          <a:xfrm>
            <a:off x="907256" y="4815332"/>
            <a:ext cx="507222" cy="328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014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"/>
          <p:cNvSpPr/>
          <p:nvPr/>
        </p:nvSpPr>
        <p:spPr>
          <a:xfrm>
            <a:off x="8407706" y="11431"/>
            <a:ext cx="736290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"/>
          <p:cNvSpPr/>
          <p:nvPr/>
        </p:nvSpPr>
        <p:spPr>
          <a:xfrm>
            <a:off x="7813825" y="0"/>
            <a:ext cx="1244443" cy="8667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5"/>
          <p:cNvSpPr/>
          <p:nvPr/>
        </p:nvSpPr>
        <p:spPr>
          <a:xfrm>
            <a:off x="8063856" y="251936"/>
            <a:ext cx="1080135" cy="8001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93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5"/>
          <p:cNvSpPr/>
          <p:nvPr/>
        </p:nvSpPr>
        <p:spPr>
          <a:xfrm>
            <a:off x="8756323" y="437674"/>
            <a:ext cx="387666" cy="2924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86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5"/>
          <p:cNvSpPr/>
          <p:nvPr/>
        </p:nvSpPr>
        <p:spPr>
          <a:xfrm>
            <a:off x="8407709" y="62389"/>
            <a:ext cx="736290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49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5"/>
          <p:cNvSpPr/>
          <p:nvPr/>
        </p:nvSpPr>
        <p:spPr>
          <a:xfrm>
            <a:off x="8064333" y="537686"/>
            <a:ext cx="1079649" cy="8243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3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"/>
          <p:cNvSpPr/>
          <p:nvPr/>
        </p:nvSpPr>
        <p:spPr>
          <a:xfrm>
            <a:off x="8272930" y="0"/>
            <a:ext cx="240489" cy="1671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"/>
          <p:cNvSpPr/>
          <p:nvPr/>
        </p:nvSpPr>
        <p:spPr>
          <a:xfrm>
            <a:off x="8154821" y="0"/>
            <a:ext cx="636255" cy="3981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637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5"/>
          <p:cNvSpPr/>
          <p:nvPr/>
        </p:nvSpPr>
        <p:spPr>
          <a:xfrm>
            <a:off x="7708574" y="179546"/>
            <a:ext cx="1435401" cy="10634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11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5"/>
          <p:cNvSpPr/>
          <p:nvPr/>
        </p:nvSpPr>
        <p:spPr>
          <a:xfrm>
            <a:off x="8029567" y="0"/>
            <a:ext cx="810567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623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"/>
          <p:cNvSpPr/>
          <p:nvPr/>
        </p:nvSpPr>
        <p:spPr>
          <a:xfrm>
            <a:off x="8331983" y="4622447"/>
            <a:ext cx="811998" cy="52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"/>
          <p:cNvSpPr txBox="1">
            <a:spLocks noGrp="1"/>
          </p:cNvSpPr>
          <p:nvPr>
            <p:ph type="body" idx="1"/>
          </p:nvPr>
        </p:nvSpPr>
        <p:spPr>
          <a:xfrm>
            <a:off x="895986" y="971875"/>
            <a:ext cx="36210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▰"/>
              <a:defRPr sz="2800" i="1"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▱"/>
              <a:defRPr sz="2800" i="1">
                <a:solidFill>
                  <a:schemeClr val="lt1"/>
                </a:solidFill>
              </a:defRPr>
            </a:lvl2pPr>
            <a:lvl3pPr marL="1371600" lvl="2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▸"/>
              <a:defRPr sz="2800" i="1">
                <a:solidFill>
                  <a:schemeClr val="lt1"/>
                </a:solidFill>
              </a:defRPr>
            </a:lvl3pPr>
            <a:lvl4pPr marL="1828800" lvl="3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4pPr>
            <a:lvl5pPr marL="2286000" lvl="4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5pPr>
            <a:lvl6pPr marL="2743200" lvl="5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6pPr>
            <a:lvl7pPr marL="3200400" lvl="6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7pPr>
            <a:lvl8pPr marL="3657600" lvl="7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8pPr>
            <a:lvl9pPr marL="4114800" lvl="8" indent="-4064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3" name="Google Shape;753;p5"/>
          <p:cNvSpPr txBox="1"/>
          <p:nvPr/>
        </p:nvSpPr>
        <p:spPr>
          <a:xfrm>
            <a:off x="96175" y="555975"/>
            <a:ext cx="649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sz="9600" i="1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54" name="Google Shape;754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89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"/>
          <p:cNvSpPr/>
          <p:nvPr/>
        </p:nvSpPr>
        <p:spPr>
          <a:xfrm>
            <a:off x="0" y="0"/>
            <a:ext cx="614692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4716"/>
                </a:moveTo>
                <a:lnTo>
                  <a:pt x="12181" y="0"/>
                </a:lnTo>
                <a:lnTo>
                  <a:pt x="15" y="0"/>
                </a:lnTo>
                <a:lnTo>
                  <a:pt x="0" y="21600"/>
                </a:lnTo>
                <a:lnTo>
                  <a:pt x="16618" y="2068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</a:srgbClr>
              </a:gs>
              <a:gs pos="100000">
                <a:srgbClr val="FFC801">
                  <a:alpha val="7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5"/>
          <p:cNvSpPr/>
          <p:nvPr/>
        </p:nvSpPr>
        <p:spPr>
          <a:xfrm>
            <a:off x="0" y="0"/>
            <a:ext cx="582589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52" y="5882"/>
                </a:moveTo>
                <a:lnTo>
                  <a:pt x="18212" y="4435"/>
                </a:lnTo>
                <a:lnTo>
                  <a:pt x="21600" y="5635"/>
                </a:lnTo>
                <a:lnTo>
                  <a:pt x="11862" y="0"/>
                </a:lnTo>
                <a:lnTo>
                  <a:pt x="16" y="0"/>
                </a:lnTo>
                <a:lnTo>
                  <a:pt x="0" y="21600"/>
                </a:lnTo>
                <a:lnTo>
                  <a:pt x="17435" y="200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3" name="Google Shape;623;p5"/>
          <p:cNvGrpSpPr/>
          <p:nvPr/>
        </p:nvGrpSpPr>
        <p:grpSpPr>
          <a:xfrm>
            <a:off x="-50800" y="801997"/>
            <a:ext cx="737709" cy="861534"/>
            <a:chOff x="-1" y="-1"/>
            <a:chExt cx="983612" cy="1148712"/>
          </a:xfrm>
        </p:grpSpPr>
        <p:sp>
          <p:nvSpPr>
            <p:cNvPr id="624" name="Google Shape;624;p5"/>
            <p:cNvSpPr/>
            <p:nvPr/>
          </p:nvSpPr>
          <p:spPr>
            <a:xfrm>
              <a:off x="677544" y="109093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589914" y="10661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502283" y="104140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415289" y="101727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327658" y="9925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240028" y="9677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152399" y="9436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64769" y="9188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700405" y="100965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612774" y="984886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525143" y="960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437514" y="9359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350519" y="9112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262889" y="8864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75259" y="8623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87629" y="8375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1" y="8127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723265" y="9283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635633" y="9036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548004" y="8788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460374" y="8547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373378" y="82994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85749" y="8051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8119" y="7810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10488" y="7562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22859" y="7315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746125" y="8470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658494" y="822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570864" y="797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483233" y="7734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95603" y="7486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08608" y="7238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20978" y="6997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33349" y="6750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45719" y="6502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768984" y="7658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681355" y="741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593724" y="7162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506093" y="6921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418464" y="6673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330833" y="6426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43838" y="6184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156209" y="5937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68578" y="5689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791844" y="6845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704215" y="6597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616583" y="6349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528954" y="6108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41324" y="5861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353694" y="5613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266064" y="5372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79069" y="5124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91439" y="4876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814705" y="6032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727075" y="5784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639443" y="5537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551814" y="52959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64183" y="5048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376553" y="4800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88924" y="4552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01928" y="43116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14299" y="4063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837565" y="5219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749934" y="4972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662304" y="4724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574674" y="4476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87043" y="4235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399414" y="3987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11783" y="3740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224153" y="3498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37159" y="325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860425" y="4400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772794" y="4159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685165" y="3911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597533" y="3663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9904" y="3422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22274" y="3174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334644" y="2927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247013" y="2686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59384" y="2438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883285" y="3587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795655" y="3346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708025" y="3098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620393" y="2851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32764" y="2609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45133" y="2362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357503" y="2114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269874" y="187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182244" y="162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905510" y="2774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818515" y="2533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730884" y="2285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43254" y="2038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555624" y="1797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467993" y="1549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380364" y="1301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292733" y="106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205103" y="812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928369" y="1962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841374" y="17208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753744" y="1473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666114" y="1225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78483" y="984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90854" y="736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03224" y="488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315594" y="247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227963" y="-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5"/>
          <p:cNvSpPr/>
          <p:nvPr/>
        </p:nvSpPr>
        <p:spPr>
          <a:xfrm>
            <a:off x="35242" y="4788187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418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"/>
          <p:cNvSpPr/>
          <p:nvPr/>
        </p:nvSpPr>
        <p:spPr>
          <a:xfrm>
            <a:off x="220503" y="4022853"/>
            <a:ext cx="1714041" cy="1120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15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"/>
          <p:cNvSpPr/>
          <p:nvPr/>
        </p:nvSpPr>
        <p:spPr>
          <a:xfrm>
            <a:off x="1161573" y="4688651"/>
            <a:ext cx="782460" cy="4548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338" y="2160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5"/>
          <p:cNvSpPr/>
          <p:nvPr/>
        </p:nvSpPr>
        <p:spPr>
          <a:xfrm>
            <a:off x="0" y="4440524"/>
            <a:ext cx="905823" cy="6377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68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5"/>
          <p:cNvSpPr/>
          <p:nvPr/>
        </p:nvSpPr>
        <p:spPr>
          <a:xfrm>
            <a:off x="330517" y="4462432"/>
            <a:ext cx="1080621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5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"/>
          <p:cNvSpPr/>
          <p:nvPr/>
        </p:nvSpPr>
        <p:spPr>
          <a:xfrm>
            <a:off x="0" y="4177634"/>
            <a:ext cx="1027769" cy="7315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2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"/>
          <p:cNvSpPr/>
          <p:nvPr/>
        </p:nvSpPr>
        <p:spPr>
          <a:xfrm>
            <a:off x="0" y="4150488"/>
            <a:ext cx="361017" cy="251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08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5"/>
          <p:cNvSpPr/>
          <p:nvPr/>
        </p:nvSpPr>
        <p:spPr>
          <a:xfrm>
            <a:off x="1043939" y="5030598"/>
            <a:ext cx="173826" cy="1128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9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5"/>
          <p:cNvSpPr/>
          <p:nvPr/>
        </p:nvSpPr>
        <p:spPr>
          <a:xfrm>
            <a:off x="611981" y="4294316"/>
            <a:ext cx="1309689" cy="8491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08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"/>
          <p:cNvSpPr/>
          <p:nvPr/>
        </p:nvSpPr>
        <p:spPr>
          <a:xfrm>
            <a:off x="907256" y="4815332"/>
            <a:ext cx="507222" cy="328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014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"/>
          <p:cNvSpPr/>
          <p:nvPr/>
        </p:nvSpPr>
        <p:spPr>
          <a:xfrm>
            <a:off x="8407706" y="11431"/>
            <a:ext cx="736290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"/>
          <p:cNvSpPr/>
          <p:nvPr/>
        </p:nvSpPr>
        <p:spPr>
          <a:xfrm>
            <a:off x="7813825" y="0"/>
            <a:ext cx="1244443" cy="8667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5"/>
          <p:cNvSpPr/>
          <p:nvPr/>
        </p:nvSpPr>
        <p:spPr>
          <a:xfrm>
            <a:off x="8063856" y="251936"/>
            <a:ext cx="1080135" cy="8001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93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5"/>
          <p:cNvSpPr/>
          <p:nvPr/>
        </p:nvSpPr>
        <p:spPr>
          <a:xfrm>
            <a:off x="8756323" y="437674"/>
            <a:ext cx="387666" cy="2924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86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5"/>
          <p:cNvSpPr/>
          <p:nvPr/>
        </p:nvSpPr>
        <p:spPr>
          <a:xfrm>
            <a:off x="8407709" y="62389"/>
            <a:ext cx="736290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49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5"/>
          <p:cNvSpPr/>
          <p:nvPr/>
        </p:nvSpPr>
        <p:spPr>
          <a:xfrm>
            <a:off x="8064333" y="537686"/>
            <a:ext cx="1079649" cy="8243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3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"/>
          <p:cNvSpPr/>
          <p:nvPr/>
        </p:nvSpPr>
        <p:spPr>
          <a:xfrm>
            <a:off x="8272930" y="0"/>
            <a:ext cx="240489" cy="1671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"/>
          <p:cNvSpPr/>
          <p:nvPr/>
        </p:nvSpPr>
        <p:spPr>
          <a:xfrm>
            <a:off x="8154821" y="0"/>
            <a:ext cx="636255" cy="3981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637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5"/>
          <p:cNvSpPr/>
          <p:nvPr/>
        </p:nvSpPr>
        <p:spPr>
          <a:xfrm>
            <a:off x="7708574" y="179546"/>
            <a:ext cx="1435401" cy="10634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11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5"/>
          <p:cNvSpPr/>
          <p:nvPr/>
        </p:nvSpPr>
        <p:spPr>
          <a:xfrm>
            <a:off x="8029567" y="0"/>
            <a:ext cx="810567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623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"/>
          <p:cNvSpPr/>
          <p:nvPr/>
        </p:nvSpPr>
        <p:spPr>
          <a:xfrm>
            <a:off x="8331983" y="4622447"/>
            <a:ext cx="811998" cy="52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"/>
          <p:cNvSpPr txBox="1">
            <a:spLocks noGrp="1"/>
          </p:cNvSpPr>
          <p:nvPr>
            <p:ph type="body" idx="1"/>
          </p:nvPr>
        </p:nvSpPr>
        <p:spPr>
          <a:xfrm>
            <a:off x="895986" y="971875"/>
            <a:ext cx="36210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▰"/>
              <a:defRPr sz="2800" i="1"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▱"/>
              <a:defRPr sz="2800" i="1">
                <a:solidFill>
                  <a:schemeClr val="lt1"/>
                </a:solidFill>
              </a:defRPr>
            </a:lvl2pPr>
            <a:lvl3pPr marL="1371600" lvl="2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▸"/>
              <a:defRPr sz="2800" i="1">
                <a:solidFill>
                  <a:schemeClr val="lt1"/>
                </a:solidFill>
              </a:defRPr>
            </a:lvl3pPr>
            <a:lvl4pPr marL="1828800" lvl="3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4pPr>
            <a:lvl5pPr marL="2286000" lvl="4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5pPr>
            <a:lvl6pPr marL="2743200" lvl="5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6pPr>
            <a:lvl7pPr marL="3200400" lvl="6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7pPr>
            <a:lvl8pPr marL="3657600" lvl="7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8pPr>
            <a:lvl9pPr marL="4114800" lvl="8" indent="-4064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3" name="Google Shape;753;p5"/>
          <p:cNvSpPr txBox="1"/>
          <p:nvPr/>
        </p:nvSpPr>
        <p:spPr>
          <a:xfrm>
            <a:off x="96175" y="555975"/>
            <a:ext cx="649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sz="9600" i="1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54" name="Google Shape;754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71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1AB6F-9190-4516-0056-284C9D5E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3BF65E-59F6-1BA4-BF88-79E8D81549C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88962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▰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aira SemiCondensed Light"/>
              <a:buChar char="▱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lvl="2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▸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lvl="3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lvl="4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lvl="5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lvl="6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lvl="7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lvl="8" indent="-3810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6" r:id="rId3"/>
    <p:sldLayoutId id="2147483657" r:id="rId4"/>
    <p:sldLayoutId id="2147483676" r:id="rId5"/>
    <p:sldLayoutId id="2147483651" r:id="rId6"/>
    <p:sldLayoutId id="2147483670" r:id="rId7"/>
    <p:sldLayoutId id="2147483671" r:id="rId8"/>
    <p:sldLayoutId id="2147483673" r:id="rId9"/>
    <p:sldLayoutId id="2147483654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D977F5A-B39E-8528-3326-86F01200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535323-36D2-DF2E-A68F-86ECF751F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D74A1-295C-E59E-14C7-4CE285616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ADA6-CE0C-4DB8-B4B0-97119EC599A6}" type="datetimeFigureOut">
              <a:rPr lang="fr-FR" smtClean="0"/>
              <a:t>28/08/2023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8801A-7291-AC90-847F-DF7705609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9D38CE-DB88-40FA-65C8-D898C60E4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68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14"/>
          <p:cNvSpPr txBox="1">
            <a:spLocks noGrp="1"/>
          </p:cNvSpPr>
          <p:nvPr>
            <p:ph type="ctrTitle"/>
          </p:nvPr>
        </p:nvSpPr>
        <p:spPr>
          <a:xfrm>
            <a:off x="207745" y="1873535"/>
            <a:ext cx="3583800" cy="164657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dirty="0">
                <a:solidFill>
                  <a:srgbClr val="FFC000"/>
                </a:solidFill>
              </a:rPr>
              <a:t>2</a:t>
            </a:r>
            <a:r>
              <a:rPr lang="fr-FR" sz="4400" dirty="0">
                <a:solidFill>
                  <a:srgbClr val="FFC000"/>
                </a:solidFill>
              </a:rPr>
              <a:t> heures de sport </a:t>
            </a:r>
            <a:br>
              <a:rPr lang="fr-FR" dirty="0">
                <a:solidFill>
                  <a:srgbClr val="FFC000"/>
                </a:solidFill>
              </a:rPr>
            </a:br>
            <a:r>
              <a:rPr lang="fr-FR" sz="4000" dirty="0"/>
              <a:t>de plus au collège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texte, affiche, Graphique, graphisme&#10;&#10;Description générée automatiquement">
            <a:extLst>
              <a:ext uri="{FF2B5EF4-FFF2-40B4-BE49-F238E27FC236}">
                <a16:creationId xmlns:a16="http://schemas.microsoft.com/office/drawing/2014/main" id="{0282408D-066C-0550-0523-D4DD0ED6F0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022" y="4541262"/>
            <a:ext cx="501448" cy="556141"/>
          </a:xfrm>
          <a:prstGeom prst="rect">
            <a:avLst/>
          </a:prstGeom>
        </p:spPr>
      </p:pic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4D3641BD-D9A9-D2E3-DC3D-638989268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1775585-91A5-881E-FA9C-4BEB9141AA2B}"/>
              </a:ext>
            </a:extLst>
          </p:cNvPr>
          <p:cNvSpPr txBox="1"/>
          <p:nvPr/>
        </p:nvSpPr>
        <p:spPr>
          <a:xfrm>
            <a:off x="3200399" y="2343149"/>
            <a:ext cx="2743199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17B02B3-213A-94A4-355A-68B6DB257A91}"/>
              </a:ext>
            </a:extLst>
          </p:cNvPr>
          <p:cNvGrpSpPr/>
          <p:nvPr/>
        </p:nvGrpSpPr>
        <p:grpSpPr>
          <a:xfrm>
            <a:off x="3349148" y="3695781"/>
            <a:ext cx="3484789" cy="923677"/>
            <a:chOff x="3349148" y="3695781"/>
            <a:chExt cx="3484789" cy="923677"/>
          </a:xfrm>
        </p:grpSpPr>
        <p:sp>
          <p:nvSpPr>
            <p:cNvPr id="3" name="Google Shape;2264;p14">
              <a:extLst>
                <a:ext uri="{FF2B5EF4-FFF2-40B4-BE49-F238E27FC236}">
                  <a16:creationId xmlns:a16="http://schemas.microsoft.com/office/drawing/2014/main" id="{F3B54F65-2038-BA78-0405-471D5621ECD3}"/>
                </a:ext>
              </a:extLst>
            </p:cNvPr>
            <p:cNvSpPr txBox="1">
              <a:spLocks/>
            </p:cNvSpPr>
            <p:nvPr/>
          </p:nvSpPr>
          <p:spPr>
            <a:xfrm rot="20940469">
              <a:off x="3349148" y="3695781"/>
              <a:ext cx="3484789" cy="854578"/>
            </a:xfrm>
            <a:prstGeom prst="rect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Bebas Neue"/>
                <a:buNone/>
                <a:tabLst/>
                <a:defRPr/>
              </a:pPr>
              <a:r>
                <a:rPr kumimoji="0" lang="fr-FR" sz="5400" b="0" i="1" u="none" strike="noStrike" kern="0" cap="none" spc="0" normalizeH="0" baseline="0" noProof="0" dirty="0">
                  <a:ln>
                    <a:noFill/>
                  </a:ln>
                  <a:solidFill>
                    <a:srgbClr val="EF03B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bas Neue"/>
                  <a:sym typeface="Bebas Neue"/>
                </a:rPr>
                <a:t>Trottinette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D432766-7239-264B-4B80-A1D4E3A92204}"/>
                </a:ext>
              </a:extLst>
            </p:cNvPr>
            <p:cNvSpPr txBox="1"/>
            <p:nvPr/>
          </p:nvSpPr>
          <p:spPr>
            <a:xfrm rot="20930506">
              <a:off x="3794655" y="4280904"/>
              <a:ext cx="275183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1C7399"/>
                  </a:solidFill>
                  <a:effectLst/>
                  <a:uLnTx/>
                  <a:uFillTx/>
                  <a:latin typeface="Bebas Neue" panose="020B0606020202050201" pitchFamily="2" charset="0"/>
                  <a:cs typeface="Arial"/>
                  <a:sym typeface="Arial"/>
                </a:rPr>
                <a:t>UN SPORT FUN , ACCESSIBLE ET LUDIQUE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66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6626A05-2FA2-5261-CF7E-52DBDE4F8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fr-FR">
                <a:solidFill>
                  <a:srgbClr val="FFFFFF"/>
                </a:solidFill>
              </a:rPr>
              <a:t>Méthode : </a:t>
            </a:r>
            <a:r>
              <a:rPr lang="fr-FR" b="1">
                <a:solidFill>
                  <a:srgbClr val="FFC000"/>
                </a:solidFill>
              </a:rPr>
              <a:t>les leviers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7F8688B-B99E-1F6E-13C7-39C5EACF3E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0335E57-3828-7EC2-F46E-9BE6681FD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46816"/>
              </p:ext>
            </p:extLst>
          </p:nvPr>
        </p:nvGraphicFramePr>
        <p:xfrm>
          <a:off x="687571" y="1325526"/>
          <a:ext cx="4215809" cy="300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0EA89286-218D-9B2C-4886-7C4206385D3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4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BF579-0507-89A3-B398-AD1B4C8C0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Activités</a:t>
            </a:r>
          </a:p>
        </p:txBody>
      </p:sp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F88ADA0E-AB45-5A69-F7D6-61459A227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390202"/>
              </p:ext>
            </p:extLst>
          </p:nvPr>
        </p:nvGraphicFramePr>
        <p:xfrm>
          <a:off x="4378036" y="762001"/>
          <a:ext cx="4440382" cy="322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5A74FE76-A0BD-562A-7CC6-EEA0671E48F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705" y="-98638"/>
            <a:ext cx="700607" cy="1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846150" y="504573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Séance type</a:t>
            </a:r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2" name="Tableau 4">
            <a:extLst>
              <a:ext uri="{FF2B5EF4-FFF2-40B4-BE49-F238E27FC236}">
                <a16:creationId xmlns:a16="http://schemas.microsoft.com/office/drawing/2014/main" id="{9B775BD1-FCAC-4017-8A2A-E1BFE6DA80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004743"/>
              </p:ext>
            </p:extLst>
          </p:nvPr>
        </p:nvGraphicFramePr>
        <p:xfrm>
          <a:off x="361949" y="1187073"/>
          <a:ext cx="8042435" cy="317019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51907">
                  <a:extLst>
                    <a:ext uri="{9D8B030D-6E8A-4147-A177-3AD203B41FA5}">
                      <a16:colId xmlns:a16="http://schemas.microsoft.com/office/drawing/2014/main" val="1719468710"/>
                    </a:ext>
                  </a:extLst>
                </a:gridCol>
                <a:gridCol w="1886216">
                  <a:extLst>
                    <a:ext uri="{9D8B030D-6E8A-4147-A177-3AD203B41FA5}">
                      <a16:colId xmlns:a16="http://schemas.microsoft.com/office/drawing/2014/main" val="863640218"/>
                    </a:ext>
                  </a:extLst>
                </a:gridCol>
                <a:gridCol w="1338194">
                  <a:extLst>
                    <a:ext uri="{9D8B030D-6E8A-4147-A177-3AD203B41FA5}">
                      <a16:colId xmlns:a16="http://schemas.microsoft.com/office/drawing/2014/main" val="1846678613"/>
                    </a:ext>
                  </a:extLst>
                </a:gridCol>
                <a:gridCol w="1375098">
                  <a:extLst>
                    <a:ext uri="{9D8B030D-6E8A-4147-A177-3AD203B41FA5}">
                      <a16:colId xmlns:a16="http://schemas.microsoft.com/office/drawing/2014/main" val="2732562813"/>
                    </a:ext>
                  </a:extLst>
                </a:gridCol>
                <a:gridCol w="1385919">
                  <a:extLst>
                    <a:ext uri="{9D8B030D-6E8A-4147-A177-3AD203B41FA5}">
                      <a16:colId xmlns:a16="http://schemas.microsoft.com/office/drawing/2014/main" val="3822047897"/>
                    </a:ext>
                  </a:extLst>
                </a:gridCol>
                <a:gridCol w="1205101">
                  <a:extLst>
                    <a:ext uri="{9D8B030D-6E8A-4147-A177-3AD203B41FA5}">
                      <a16:colId xmlns:a16="http://schemas.microsoft.com/office/drawing/2014/main" val="3287062913"/>
                    </a:ext>
                  </a:extLst>
                </a:gridCol>
              </a:tblGrid>
              <a:tr h="3512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fr-FR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But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Conditions d’exécution 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Consignes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Critères de réussite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Durée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583163"/>
                  </a:ext>
                </a:extLst>
              </a:tr>
              <a:tr h="7315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Début séance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S’équiper </a:t>
                      </a:r>
                      <a:endParaRPr lang="fr-FR" sz="1100"/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S’échauffer </a:t>
                      </a:r>
                      <a:endParaRPr lang="fr-FR" sz="1100"/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Sensibiliser à une thématique choisie</a:t>
                      </a:r>
                    </a:p>
                    <a:p>
                      <a:pPr lvl="0">
                        <a:buNone/>
                      </a:pPr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  <a:endParaRPr lang="fr-FR" sz="1100"/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20min 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34757"/>
                  </a:ext>
                </a:extLst>
              </a:tr>
              <a:tr h="7278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Taches 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Corps de la séance avec les différentes tâches prévues par l'encadrant.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1h20min 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821046"/>
                  </a:ext>
                </a:extLst>
              </a:tr>
              <a:tr h="11172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Fin de séance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Etirement </a:t>
                      </a:r>
                      <a:endParaRPr lang="fr-FR" sz="1100"/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Retour au calme </a:t>
                      </a:r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Sensibiliser à une thématique choisie </a:t>
                      </a:r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Retour sur la thématique de la séance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20min 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703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67BE3D8-5F6D-F63C-7344-21BD94558C11}"/>
              </a:ext>
            </a:extLst>
          </p:cNvPr>
          <p:cNvSpPr txBox="1"/>
          <p:nvPr/>
        </p:nvSpPr>
        <p:spPr>
          <a:xfrm>
            <a:off x="1180605" y="4577830"/>
            <a:ext cx="6778710" cy="430887"/>
          </a:xfrm>
          <a:prstGeom prst="rect">
            <a:avLst/>
          </a:prstGeom>
          <a:solidFill>
            <a:srgbClr val="FF704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50">
                <a:latin typeface="Saira SemiCondensed Light"/>
                <a:cs typeface="Calibri"/>
              </a:rPr>
              <a:t>Les </a:t>
            </a:r>
            <a:r>
              <a:rPr lang="fr-FR" sz="1050" b="1" u="sng">
                <a:latin typeface="Saira SemiCondensed Light"/>
                <a:cs typeface="Calibri"/>
              </a:rPr>
              <a:t>thématiques préconisées</a:t>
            </a:r>
            <a:r>
              <a:rPr lang="fr-FR" sz="1050">
                <a:latin typeface="Saira SemiCondensed Light"/>
                <a:cs typeface="Calibri"/>
              </a:rPr>
              <a:t> sont en lien avec : la pratique d'activité physique pour la santé et la lutte contre la sédentarité, l'utilisation des téléphones et réseaux sociaux, l'inclusion sociale et la lutte contre le harcèlement.</a:t>
            </a:r>
            <a:endParaRPr lang="fr-FR" sz="1050">
              <a:latin typeface="Saira SemiCondensed Light"/>
            </a:endParaRPr>
          </a:p>
        </p:txBody>
      </p:sp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92147766-37EF-6594-912F-EA26EB079A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5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1470074" y="511500"/>
            <a:ext cx="4408726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Constats</a:t>
            </a:r>
            <a:endParaRPr/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2" name="Espace réservé du contenu 2">
            <a:extLst>
              <a:ext uri="{FF2B5EF4-FFF2-40B4-BE49-F238E27FC236}">
                <a16:creationId xmlns:a16="http://schemas.microsoft.com/office/drawing/2014/main" id="{9149143F-0BEC-CD43-EF25-8A1E5A929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568484"/>
              </p:ext>
            </p:extLst>
          </p:nvPr>
        </p:nvGraphicFramePr>
        <p:xfrm>
          <a:off x="634705" y="1479546"/>
          <a:ext cx="7875030" cy="268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6" descr="Une image contenant dessin humoristique, graphisme, clipart">
            <a:extLst>
              <a:ext uri="{FF2B5EF4-FFF2-40B4-BE49-F238E27FC236}">
                <a16:creationId xmlns:a16="http://schemas.microsoft.com/office/drawing/2014/main" id="{985364D7-D289-2C37-1FAA-7F8B8E34E4C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C948C22-A2FE-6A53-5F64-DDC51808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Recommandations Activités physiques pour les adolescents</a:t>
            </a:r>
            <a:br>
              <a:rPr lang="fr-FR" sz="2000"/>
            </a:br>
            <a:r>
              <a:rPr lang="fr-FR" sz="1400" i="0"/>
              <a:t>(source : pôle ressources national sport, santé, bien-être - ANSES)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90E816-3FCD-2767-7B84-0B101888A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150" y="1675843"/>
            <a:ext cx="6774672" cy="1288491"/>
          </a:xfrm>
        </p:spPr>
        <p:txBody>
          <a:bodyPr/>
          <a:lstStyle/>
          <a:p>
            <a:r>
              <a:rPr lang="fr-FR" sz="1600" dirty="0"/>
              <a:t>1h activité physique intensité modérée ou élevée par jour </a:t>
            </a:r>
          </a:p>
          <a:p>
            <a:r>
              <a:rPr lang="fr-FR" sz="1600" dirty="0"/>
              <a:t>Les laisser choisir les activités qui leur plaisent</a:t>
            </a:r>
          </a:p>
          <a:p>
            <a:r>
              <a:rPr lang="fr-FR" sz="1600" dirty="0"/>
              <a:t>Valoriser tous les types d'Activités Physiques</a:t>
            </a:r>
          </a:p>
          <a:p>
            <a:r>
              <a:rPr lang="fr-FR" sz="1600" dirty="0"/>
              <a:t>Limiter temps passé sur les écrans</a:t>
            </a:r>
          </a:p>
          <a:p>
            <a:r>
              <a:rPr lang="fr-FR" sz="1600" dirty="0"/>
              <a:t>Maximum 2h assis 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81E81C-B08B-8EA4-70D4-961EDA42B7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 lang="fr-FR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6D4972A-6F3A-4B2B-328B-01EAAD183EB8}"/>
              </a:ext>
            </a:extLst>
          </p:cNvPr>
          <p:cNvSpPr txBox="1">
            <a:spLocks/>
          </p:cNvSpPr>
          <p:nvPr/>
        </p:nvSpPr>
        <p:spPr>
          <a:xfrm>
            <a:off x="846150" y="3135907"/>
            <a:ext cx="6774672" cy="95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Saira Semi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ira SemiCondensed Light"/>
              <a:buChar char="▱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ira SemiCondensed Light"/>
              <a:buChar char="▸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Saira Semi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50800" indent="0" algn="ctr">
              <a:buFont typeface="Saira SemiCondensed Light"/>
              <a:buNone/>
            </a:pPr>
            <a:r>
              <a:rPr lang="fr-FR" sz="1800" i="1" dirty="0">
                <a:solidFill>
                  <a:srgbClr val="FF6146"/>
                </a:solidFill>
              </a:rPr>
              <a:t>« </a:t>
            </a:r>
            <a:r>
              <a:rPr lang="fr-FR" sz="1800" b="1" i="1" dirty="0">
                <a:solidFill>
                  <a:srgbClr val="FF6146"/>
                </a:solidFill>
              </a:rPr>
              <a:t>Toutes les occasions sont bonnes pour encourager les adolescents : favoriser les activités entre amis, en club ou en famille, mais surtout les laisser choisir les activités qui leur plaisent</a:t>
            </a:r>
            <a:r>
              <a:rPr lang="fr-FR" sz="1800" i="1" dirty="0">
                <a:solidFill>
                  <a:srgbClr val="FF6146"/>
                </a:solidFill>
              </a:rPr>
              <a:t>. 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6146"/>
                </a:solidFill>
                <a:effectLst/>
                <a:uLnTx/>
                <a:uFillTx/>
                <a:latin typeface="Bebas Neue"/>
                <a:cs typeface="Arial"/>
                <a:sym typeface="Arial"/>
              </a:rPr>
              <a:t>ANSES 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F614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Image 6" descr="Une image contenant dessin humoristique, graphisme, clipart">
            <a:extLst>
              <a:ext uri="{FF2B5EF4-FFF2-40B4-BE49-F238E27FC236}">
                <a16:creationId xmlns:a16="http://schemas.microsoft.com/office/drawing/2014/main" id="{D4FAC92C-50AF-9CF1-F8B6-F3D6353D6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7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616199" y="511500"/>
            <a:ext cx="5847905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/>
              <a:t>La Fédération Française de Roller et Skateboard </a:t>
            </a:r>
            <a:r>
              <a:rPr lang="fr-FR">
                <a:solidFill>
                  <a:srgbClr val="FFC000"/>
                </a:solidFill>
              </a:rPr>
              <a:t>(FFRS)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5301542-FE41-8F5F-973E-5C836CD5253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24498" y="1328273"/>
            <a:ext cx="6220567" cy="2934300"/>
          </a:xfrm>
        </p:spPr>
        <p:txBody>
          <a:bodyPr/>
          <a:lstStyle/>
          <a:p>
            <a:pPr marL="101600" indent="0">
              <a:buNone/>
            </a:pPr>
            <a:r>
              <a:rPr lang="fr-FR">
                <a:ea typeface="+mn-lt"/>
                <a:cs typeface="+mn-lt"/>
              </a:rPr>
              <a:t>Habituée à encadrer des adolescents, la FFRS se tourne vers ce public pour orienter son action Sport Santé. </a:t>
            </a:r>
            <a:endParaRPr lang="fr-FR">
              <a:cs typeface="Calibri" panose="020F0502020204030204"/>
            </a:endParaRPr>
          </a:p>
          <a:p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CEF21D4-8615-D0B3-1163-89F52D36970A}"/>
              </a:ext>
            </a:extLst>
          </p:cNvPr>
          <p:cNvGrpSpPr/>
          <p:nvPr/>
        </p:nvGrpSpPr>
        <p:grpSpPr>
          <a:xfrm>
            <a:off x="1145198" y="2131087"/>
            <a:ext cx="621150" cy="521077"/>
            <a:chOff x="2529124" y="3815908"/>
            <a:chExt cx="840766" cy="734347"/>
          </a:xfrm>
        </p:grpSpPr>
        <p:sp>
          <p:nvSpPr>
            <p:cNvPr id="8" name="Espace réservé du texte 7">
              <a:extLst>
                <a:ext uri="{FF2B5EF4-FFF2-40B4-BE49-F238E27FC236}">
                  <a16:creationId xmlns:a16="http://schemas.microsoft.com/office/drawing/2014/main" id="{231CB2C2-A689-F5C1-89F4-F0B1A75F561D}"/>
                </a:ext>
              </a:extLst>
            </p:cNvPr>
            <p:cNvSpPr txBox="1">
              <a:spLocks/>
            </p:cNvSpPr>
            <p:nvPr/>
          </p:nvSpPr>
          <p:spPr>
            <a:xfrm>
              <a:off x="2682399" y="3815908"/>
              <a:ext cx="517994" cy="494787"/>
            </a:xfrm>
            <a:prstGeom prst="rect">
              <a:avLst/>
            </a:prstGeom>
          </p:spPr>
          <p:txBody>
            <a:bodyPr lIns="0" tIns="0" rIns="0" bIns="0" anchor="t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14</a:t>
              </a:r>
            </a:p>
          </p:txBody>
        </p:sp>
        <p:sp>
          <p:nvSpPr>
            <p:cNvPr id="9" name="Espace réservé du texte 8">
              <a:extLst>
                <a:ext uri="{FF2B5EF4-FFF2-40B4-BE49-F238E27FC236}">
                  <a16:creationId xmlns:a16="http://schemas.microsoft.com/office/drawing/2014/main" id="{3622649F-9E01-6656-9890-AE782A37D2B9}"/>
                </a:ext>
              </a:extLst>
            </p:cNvPr>
            <p:cNvSpPr txBox="1">
              <a:spLocks/>
            </p:cNvSpPr>
            <p:nvPr/>
          </p:nvSpPr>
          <p:spPr>
            <a:xfrm>
              <a:off x="2529124" y="4246645"/>
              <a:ext cx="840766" cy="303610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>
                  <a:latin typeface="Saira SemiCondensed Light"/>
                </a:rPr>
                <a:t>LIGUES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04DE8-C25A-2187-0DDA-7BAD0E0B174B}"/>
              </a:ext>
            </a:extLst>
          </p:cNvPr>
          <p:cNvGrpSpPr/>
          <p:nvPr/>
        </p:nvGrpSpPr>
        <p:grpSpPr>
          <a:xfrm>
            <a:off x="669143" y="2678291"/>
            <a:ext cx="621150" cy="518951"/>
            <a:chOff x="10272518" y="3827073"/>
            <a:chExt cx="840766" cy="731351"/>
          </a:xfrm>
        </p:grpSpPr>
        <p:sp>
          <p:nvSpPr>
            <p:cNvPr id="11" name="Espace réservé du texte 7">
              <a:extLst>
                <a:ext uri="{FF2B5EF4-FFF2-40B4-BE49-F238E27FC236}">
                  <a16:creationId xmlns:a16="http://schemas.microsoft.com/office/drawing/2014/main" id="{79C4EE0B-205E-1CA2-2641-96A7F08F1991}"/>
                </a:ext>
              </a:extLst>
            </p:cNvPr>
            <p:cNvSpPr txBox="1">
              <a:spLocks/>
            </p:cNvSpPr>
            <p:nvPr/>
          </p:nvSpPr>
          <p:spPr>
            <a:xfrm>
              <a:off x="10272518" y="3827073"/>
              <a:ext cx="840766" cy="494786"/>
            </a:xfrm>
            <a:prstGeom prst="rect">
              <a:avLst/>
            </a:prstGeom>
          </p:spPr>
          <p:txBody>
            <a:bodyPr lIns="0" tIns="0" rIns="0" bIns="0" anchor="t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900</a:t>
              </a:r>
              <a:endParaRPr lang="fr-FR" sz="1100">
                <a:solidFill>
                  <a:schemeClr val="accent1">
                    <a:lumMod val="75000"/>
                  </a:schemeClr>
                </a:solidFill>
                <a:latin typeface="Saira SemiCondensed Light"/>
              </a:endParaRPr>
            </a:p>
          </p:txBody>
        </p:sp>
        <p:sp>
          <p:nvSpPr>
            <p:cNvPr id="12" name="Espace réservé du texte 8">
              <a:extLst>
                <a:ext uri="{FF2B5EF4-FFF2-40B4-BE49-F238E27FC236}">
                  <a16:creationId xmlns:a16="http://schemas.microsoft.com/office/drawing/2014/main" id="{6ED3DCBD-4EE1-50C9-B078-83B209B962E9}"/>
                </a:ext>
              </a:extLst>
            </p:cNvPr>
            <p:cNvSpPr txBox="1">
              <a:spLocks/>
            </p:cNvSpPr>
            <p:nvPr/>
          </p:nvSpPr>
          <p:spPr>
            <a:xfrm>
              <a:off x="10332576" y="4254814"/>
              <a:ext cx="720674" cy="303610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>
                  <a:latin typeface="Saira SemiCondensed Light"/>
                </a:rPr>
                <a:t>CLUBS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A34CDBD-F3EB-B4B1-8CE0-F0965B8E9240}"/>
              </a:ext>
            </a:extLst>
          </p:cNvPr>
          <p:cNvGrpSpPr/>
          <p:nvPr/>
        </p:nvGrpSpPr>
        <p:grpSpPr>
          <a:xfrm>
            <a:off x="1191698" y="3304332"/>
            <a:ext cx="1057766" cy="514036"/>
            <a:chOff x="2500359" y="4924250"/>
            <a:chExt cx="1431753" cy="724423"/>
          </a:xfrm>
        </p:grpSpPr>
        <p:sp>
          <p:nvSpPr>
            <p:cNvPr id="14" name="Espace réservé du texte 7">
              <a:extLst>
                <a:ext uri="{FF2B5EF4-FFF2-40B4-BE49-F238E27FC236}">
                  <a16:creationId xmlns:a16="http://schemas.microsoft.com/office/drawing/2014/main" id="{1743A612-811E-8B7E-1432-EC7142D582CA}"/>
                </a:ext>
              </a:extLst>
            </p:cNvPr>
            <p:cNvSpPr txBox="1">
              <a:spLocks/>
            </p:cNvSpPr>
            <p:nvPr/>
          </p:nvSpPr>
          <p:spPr>
            <a:xfrm>
              <a:off x="2500359" y="4924250"/>
              <a:ext cx="1254337" cy="490675"/>
            </a:xfrm>
            <a:prstGeom prst="rect">
              <a:avLst/>
            </a:prstGeom>
          </p:spPr>
          <p:txBody>
            <a:bodyPr lIns="0" tIns="0" rIns="0" bIns="0" anchor="t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66 000</a:t>
              </a:r>
            </a:p>
          </p:txBody>
        </p:sp>
        <p:sp>
          <p:nvSpPr>
            <p:cNvPr id="15" name="Espace réservé du texte 8">
              <a:extLst>
                <a:ext uri="{FF2B5EF4-FFF2-40B4-BE49-F238E27FC236}">
                  <a16:creationId xmlns:a16="http://schemas.microsoft.com/office/drawing/2014/main" id="{E87B4313-2D76-F306-F43F-123C4FEB271D}"/>
                </a:ext>
              </a:extLst>
            </p:cNvPr>
            <p:cNvSpPr txBox="1">
              <a:spLocks/>
            </p:cNvSpPr>
            <p:nvPr/>
          </p:nvSpPr>
          <p:spPr>
            <a:xfrm>
              <a:off x="2506519" y="5345063"/>
              <a:ext cx="1425593" cy="303610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>
                  <a:latin typeface="Saira SemiCondensed Light"/>
                </a:rPr>
                <a:t>LICENCIES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D63181A-ADA6-EFDE-AF06-3A8934DC857A}"/>
              </a:ext>
            </a:extLst>
          </p:cNvPr>
          <p:cNvGrpSpPr/>
          <p:nvPr/>
        </p:nvGrpSpPr>
        <p:grpSpPr>
          <a:xfrm>
            <a:off x="5948144" y="2795637"/>
            <a:ext cx="1129359" cy="655664"/>
            <a:chOff x="7936464" y="3770677"/>
            <a:chExt cx="1528659" cy="924018"/>
          </a:xfrm>
        </p:grpSpPr>
        <p:sp>
          <p:nvSpPr>
            <p:cNvPr id="17" name="Espace réservé du texte 7">
              <a:extLst>
                <a:ext uri="{FF2B5EF4-FFF2-40B4-BE49-F238E27FC236}">
                  <a16:creationId xmlns:a16="http://schemas.microsoft.com/office/drawing/2014/main" id="{A31DBA3F-79BF-5036-BD73-8E4FBE380D03}"/>
                </a:ext>
              </a:extLst>
            </p:cNvPr>
            <p:cNvSpPr txBox="1">
              <a:spLocks/>
            </p:cNvSpPr>
            <p:nvPr/>
          </p:nvSpPr>
          <p:spPr>
            <a:xfrm>
              <a:off x="7936464" y="3770677"/>
              <a:ext cx="1095679" cy="482452"/>
            </a:xfrm>
            <a:prstGeom prst="rect">
              <a:avLst/>
            </a:prstGeom>
          </p:spPr>
          <p:txBody>
            <a:bodyPr lIns="0" tIns="0" rIns="0" bIns="0" anchor="t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1 100</a:t>
              </a:r>
            </a:p>
          </p:txBody>
        </p:sp>
        <p:sp>
          <p:nvSpPr>
            <p:cNvPr id="18" name="Espace réservé du texte 8">
              <a:extLst>
                <a:ext uri="{FF2B5EF4-FFF2-40B4-BE49-F238E27FC236}">
                  <a16:creationId xmlns:a16="http://schemas.microsoft.com/office/drawing/2014/main" id="{061475FA-A091-1D4F-5B7A-D859681D1608}"/>
                </a:ext>
              </a:extLst>
            </p:cNvPr>
            <p:cNvSpPr txBox="1">
              <a:spLocks/>
            </p:cNvSpPr>
            <p:nvPr/>
          </p:nvSpPr>
          <p:spPr>
            <a:xfrm>
              <a:off x="7949326" y="4190194"/>
              <a:ext cx="1515797" cy="504501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>
                  <a:latin typeface="Saira SemiCondensed Light"/>
                </a:rPr>
                <a:t>EDUCATEURS DIPLÔMES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B358C00-D451-A775-3F6D-DB78FB430FCB}"/>
              </a:ext>
            </a:extLst>
          </p:cNvPr>
          <p:cNvGrpSpPr/>
          <p:nvPr/>
        </p:nvGrpSpPr>
        <p:grpSpPr>
          <a:xfrm>
            <a:off x="6287203" y="3710882"/>
            <a:ext cx="1839768" cy="894523"/>
            <a:chOff x="6350999" y="4683644"/>
            <a:chExt cx="2490243" cy="1260639"/>
          </a:xfrm>
        </p:grpSpPr>
        <p:sp>
          <p:nvSpPr>
            <p:cNvPr id="21" name="Espace réservé du texte 7">
              <a:extLst>
                <a:ext uri="{FF2B5EF4-FFF2-40B4-BE49-F238E27FC236}">
                  <a16:creationId xmlns:a16="http://schemas.microsoft.com/office/drawing/2014/main" id="{2B0AEC26-BA57-4B05-6A9C-08B8F182B9A2}"/>
                </a:ext>
              </a:extLst>
            </p:cNvPr>
            <p:cNvSpPr txBox="1">
              <a:spLocks/>
            </p:cNvSpPr>
            <p:nvPr/>
          </p:nvSpPr>
          <p:spPr>
            <a:xfrm>
              <a:off x="7008354" y="4683644"/>
              <a:ext cx="927107" cy="490675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aseline="30000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1er </a:t>
              </a:r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 </a:t>
              </a:r>
            </a:p>
          </p:txBody>
        </p:sp>
        <p:sp>
          <p:nvSpPr>
            <p:cNvPr id="22" name="Espace réservé du texte 8">
              <a:extLst>
                <a:ext uri="{FF2B5EF4-FFF2-40B4-BE49-F238E27FC236}">
                  <a16:creationId xmlns:a16="http://schemas.microsoft.com/office/drawing/2014/main" id="{3EC88356-5AB7-F692-1342-7EEE0DA42C1D}"/>
                </a:ext>
              </a:extLst>
            </p:cNvPr>
            <p:cNvSpPr txBox="1">
              <a:spLocks/>
            </p:cNvSpPr>
            <p:nvPr/>
          </p:nvSpPr>
          <p:spPr>
            <a:xfrm>
              <a:off x="7011698" y="5100346"/>
              <a:ext cx="1829544" cy="843937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>
                  <a:latin typeface="Saira SemiCondensed Light"/>
                </a:rPr>
                <a:t>RANG MONDIAL au dernier World Skate Games </a:t>
              </a:r>
            </a:p>
          </p:txBody>
        </p:sp>
        <p:pic>
          <p:nvPicPr>
            <p:cNvPr id="23" name="Graphique 12" descr="Trophée">
              <a:extLst>
                <a:ext uri="{FF2B5EF4-FFF2-40B4-BE49-F238E27FC236}">
                  <a16:creationId xmlns:a16="http://schemas.microsoft.com/office/drawing/2014/main" id="{9FCF014B-524B-E527-24C7-E4F75BEA9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50999" y="4726139"/>
              <a:ext cx="667626" cy="667626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8661AC8-6371-1482-79DC-68528DB86697}"/>
              </a:ext>
            </a:extLst>
          </p:cNvPr>
          <p:cNvGrpSpPr/>
          <p:nvPr/>
        </p:nvGrpSpPr>
        <p:grpSpPr>
          <a:xfrm>
            <a:off x="4147012" y="2014782"/>
            <a:ext cx="4163220" cy="538068"/>
            <a:chOff x="3995590" y="2861106"/>
            <a:chExt cx="5635182" cy="758292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272EA36-1530-E2F9-D1F7-52F97B2FD9E7}"/>
                </a:ext>
              </a:extLst>
            </p:cNvPr>
            <p:cNvCxnSpPr>
              <a:cxnSpLocks/>
            </p:cNvCxnSpPr>
            <p:nvPr/>
          </p:nvCxnSpPr>
          <p:spPr>
            <a:xfrm>
              <a:off x="5511867" y="2872350"/>
              <a:ext cx="0" cy="5851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1EF5B62C-B4CB-1D53-9F00-AEBFA178E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590" y="2905762"/>
              <a:ext cx="1366709" cy="486425"/>
            </a:xfrm>
            <a:prstGeom prst="rect">
              <a:avLst/>
            </a:prstGeom>
            <a:effectLst/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C9107271-FF62-6090-9703-66B56D7C5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4634" y="3096539"/>
              <a:ext cx="451553" cy="451552"/>
            </a:xfrm>
            <a:prstGeom prst="rect">
              <a:avLst/>
            </a:prstGeom>
          </p:spPr>
        </p:pic>
        <p:sp>
          <p:nvSpPr>
            <p:cNvPr id="28" name="Espace réservé du texte 8">
              <a:extLst>
                <a:ext uri="{FF2B5EF4-FFF2-40B4-BE49-F238E27FC236}">
                  <a16:creationId xmlns:a16="http://schemas.microsoft.com/office/drawing/2014/main" id="{4E36B5EE-1979-7ED6-7DC8-83F244DDB110}"/>
                </a:ext>
              </a:extLst>
            </p:cNvPr>
            <p:cNvSpPr>
              <a:spLocks noGrp="1"/>
            </p:cNvSpPr>
            <p:nvPr/>
          </p:nvSpPr>
          <p:spPr>
            <a:xfrm>
              <a:off x="5625554" y="2861106"/>
              <a:ext cx="4005218" cy="758292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1pPr>
              <a:lvl2pPr marL="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2pPr>
              <a:lvl3pPr marL="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3pPr>
              <a:lvl4pPr marL="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4pPr>
              <a:lvl5pPr marL="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/>
                <a:t>Création en 1910</a:t>
              </a:r>
            </a:p>
            <a:p>
              <a:r>
                <a:rPr lang="fr-FR" sz="1100"/>
                <a:t>Fédération olympique délégataire</a:t>
              </a:r>
            </a:p>
            <a:p>
              <a:endParaRPr lang="fr-FR" sz="1100"/>
            </a:p>
          </p:txBody>
        </p:sp>
      </p:grpSp>
      <p:pic>
        <p:nvPicPr>
          <p:cNvPr id="29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34EC0A28-A5E8-CF3C-867D-C6985A0B7B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8659" y="1897019"/>
            <a:ext cx="1672791" cy="2107164"/>
          </a:xfrm>
          <a:prstGeom prst="rect">
            <a:avLst/>
          </a:prstGeom>
        </p:spPr>
      </p:pic>
      <p:pic>
        <p:nvPicPr>
          <p:cNvPr id="2" name="Image 6" descr="Une image contenant dessin humoristique, graphisme, clipart">
            <a:extLst>
              <a:ext uri="{FF2B5EF4-FFF2-40B4-BE49-F238E27FC236}">
                <a16:creationId xmlns:a16="http://schemas.microsoft.com/office/drawing/2014/main" id="{7C35F523-8AE6-9BB7-8172-DE0EEF0DA6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0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C000"/>
                </a:solidFill>
              </a:rPr>
              <a:t>MÉDICOSPORT-SANTÉ©</a:t>
            </a:r>
            <a:br>
              <a:rPr lang="fr-FR" dirty="0"/>
            </a:br>
            <a:r>
              <a:rPr lang="fr-FR" sz="1800" dirty="0"/>
              <a:t>Dictionnaire à visé médical du sport*</a:t>
            </a:r>
            <a:endParaRPr dirty="0"/>
          </a:p>
        </p:txBody>
      </p:sp>
      <p:sp>
        <p:nvSpPr>
          <p:cNvPr id="2271" name="Google Shape;2271;p15"/>
          <p:cNvSpPr txBox="1">
            <a:spLocks noGrp="1"/>
          </p:cNvSpPr>
          <p:nvPr>
            <p:ph type="body" idx="1"/>
          </p:nvPr>
        </p:nvSpPr>
        <p:spPr>
          <a:xfrm>
            <a:off x="846149" y="1300899"/>
            <a:ext cx="7830017" cy="511001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101600" indent="0">
              <a:buNone/>
            </a:pPr>
            <a:r>
              <a:rPr lang="fr-FR" sz="1100" dirty="0">
                <a:ea typeface="+mn-lt"/>
                <a:cs typeface="+mn-lt"/>
              </a:rPr>
              <a:t>Dans des conditions optimales de pratique, l’activité sportive peut induire des bénéfices pour la santé. </a:t>
            </a:r>
            <a:r>
              <a:rPr lang="fr-FR" sz="1100">
                <a:ea typeface="+mn-lt"/>
                <a:cs typeface="+mn-lt"/>
              </a:rPr>
              <a:t>Le MÉDICOSPORT-SANTÉ*  </a:t>
            </a:r>
            <a:r>
              <a:rPr lang="fr-FR" sz="1100" dirty="0">
                <a:ea typeface="+mn-lt"/>
                <a:cs typeface="+mn-lt"/>
              </a:rPr>
              <a:t>les bénéfices sont classé en quatre familles.</a:t>
            </a:r>
            <a:endParaRPr lang="fr-FR" sz="1100" dirty="0"/>
          </a:p>
          <a:p>
            <a:pPr marL="101600" indent="0" algn="l">
              <a:buNone/>
            </a:pPr>
            <a:endParaRPr lang="fr-FR" sz="1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Image 5" descr="Une image contenant texte, capture d’écran, Parallèle, ligne&#10;&#10;Description générée automatiquement">
            <a:extLst>
              <a:ext uri="{FF2B5EF4-FFF2-40B4-BE49-F238E27FC236}">
                <a16:creationId xmlns:a16="http://schemas.microsoft.com/office/drawing/2014/main" id="{EA9CE54D-D41E-97AC-FD7F-59597C33A7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0" r="-298" b="45236"/>
          <a:stretch/>
        </p:blipFill>
        <p:spPr>
          <a:xfrm>
            <a:off x="773575" y="1888185"/>
            <a:ext cx="3528302" cy="237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6" descr="Une image contenant texte, capture d’écran, Parallèle, ligne&#10;&#10;Description générée automatiquement">
            <a:extLst>
              <a:ext uri="{FF2B5EF4-FFF2-40B4-BE49-F238E27FC236}">
                <a16:creationId xmlns:a16="http://schemas.microsoft.com/office/drawing/2014/main" id="{B65B5AF5-525C-07FF-5308-A91307E6A2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440" r="146" b="-117"/>
          <a:stretch/>
        </p:blipFill>
        <p:spPr>
          <a:xfrm>
            <a:off x="4761157" y="2284197"/>
            <a:ext cx="3528302" cy="191715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FBFE58B-7CA2-10AF-657C-DAFE097D52AF}"/>
              </a:ext>
            </a:extLst>
          </p:cNvPr>
          <p:cNvSpPr txBox="1"/>
          <p:nvPr/>
        </p:nvSpPr>
        <p:spPr>
          <a:xfrm>
            <a:off x="1185490" y="4411753"/>
            <a:ext cx="6778710" cy="415498"/>
          </a:xfrm>
          <a:prstGeom prst="rect">
            <a:avLst/>
          </a:prstGeom>
          <a:solidFill>
            <a:srgbClr val="FF704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50">
                <a:latin typeface="Saira SemiCondensed Light"/>
              </a:rPr>
              <a:t>*Le MÉDICOSPORT-SANTÉ a été créé par la commission médicale du Comité national olympique et sportif français avec la collaboration de la Société française de médecine, de l’exercice et du sport. </a:t>
            </a:r>
            <a:endParaRPr lang="fr-FR">
              <a:latin typeface="Saira SemiCondensed Light"/>
            </a:endParaRPr>
          </a:p>
        </p:txBody>
      </p:sp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14A3582A-A0F3-22AC-DEAB-DB8AE51DEC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6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E7CD937-3A56-D9EB-5DBB-895E4F561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2650" y="659987"/>
            <a:ext cx="4739271" cy="454800"/>
          </a:xfrm>
        </p:spPr>
        <p:txBody>
          <a:bodyPr/>
          <a:lstStyle/>
          <a:p>
            <a:pPr marL="50800" indent="0">
              <a:buNone/>
            </a:pPr>
            <a:r>
              <a:rPr lang="fr-FR" sz="2000" b="1">
                <a:solidFill>
                  <a:srgbClr val="FFC000"/>
                </a:solidFill>
              </a:rPr>
              <a:t>Impact </a:t>
            </a:r>
            <a:r>
              <a:rPr lang="fr-FR" sz="2000"/>
              <a:t>positif </a:t>
            </a:r>
            <a:endParaRPr lang="fr-FR"/>
          </a:p>
          <a:p>
            <a:pPr marL="50800" indent="0">
              <a:buNone/>
            </a:pPr>
            <a:r>
              <a:rPr lang="fr-FR" sz="2000"/>
              <a:t>d’une pratique régulière de la trottinette :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D38567-4A1F-BFB0-283E-FF9332A48B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  <p:sp>
        <p:nvSpPr>
          <p:cNvPr id="4" name="Google Shape;2303;p18">
            <a:extLst>
              <a:ext uri="{FF2B5EF4-FFF2-40B4-BE49-F238E27FC236}">
                <a16:creationId xmlns:a16="http://schemas.microsoft.com/office/drawing/2014/main" id="{5DC14F9A-AD84-D129-A836-A6547D0FBC89}"/>
              </a:ext>
            </a:extLst>
          </p:cNvPr>
          <p:cNvSpPr txBox="1">
            <a:spLocks/>
          </p:cNvSpPr>
          <p:nvPr/>
        </p:nvSpPr>
        <p:spPr>
          <a:xfrm>
            <a:off x="1043470" y="1462475"/>
            <a:ext cx="3621000" cy="33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▰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ira SemiCondensed Light"/>
              <a:buChar char="▱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▸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●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○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■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●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○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Font typeface="Saira SemiCondensed Light"/>
              <a:buChar char="■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r>
              <a:rPr lang="fr-FR" sz="1600">
                <a:ea typeface="+mn-lt"/>
                <a:cs typeface="+mn-lt"/>
              </a:rPr>
              <a:t>Prévention des effets de l'inactivité et de la sédentarité </a:t>
            </a:r>
            <a:endParaRPr lang="fr-FR" sz="1600">
              <a:cs typeface="Calibri" panose="020F0502020204030204"/>
            </a:endParaRPr>
          </a:p>
          <a:p>
            <a:pPr lvl="1"/>
            <a:r>
              <a:rPr lang="fr-FR" sz="1200">
                <a:ea typeface="+mn-lt"/>
                <a:cs typeface="+mn-lt"/>
              </a:rPr>
              <a:t>Augmentation de l'endurance (capacité cardio-respiratoire)</a:t>
            </a:r>
          </a:p>
          <a:p>
            <a:pPr lvl="1"/>
            <a:r>
              <a:rPr lang="fr-FR" sz="1200">
                <a:ea typeface="+mn-lt"/>
                <a:cs typeface="+mn-lt"/>
              </a:rPr>
              <a:t>Maintien ou augmentation de l'endurance musculaire, de la force musculaire, de la masse musculaire, de la proprioception, de la souplesse et du bien-être psychique</a:t>
            </a:r>
            <a:endParaRPr lang="fr-FR" sz="1200">
              <a:cs typeface="Calibri"/>
            </a:endParaRPr>
          </a:p>
          <a:p>
            <a:r>
              <a:rPr lang="fr-FR" sz="1600">
                <a:ea typeface="+mn-lt"/>
                <a:cs typeface="+mn-lt"/>
              </a:rPr>
              <a:t>Qualité de vie </a:t>
            </a:r>
            <a:endParaRPr lang="fr-FR" sz="1800">
              <a:cs typeface="Calibri" panose="020F0502020204030204"/>
            </a:endParaRPr>
          </a:p>
          <a:p>
            <a:pPr lvl="1"/>
            <a:r>
              <a:rPr lang="fr-FR" sz="1200">
                <a:ea typeface="+mn-lt"/>
                <a:cs typeface="+mn-lt"/>
              </a:rPr>
              <a:t>Amélioration de l'estime de soi</a:t>
            </a:r>
            <a:endParaRPr lang="fr-FR" sz="1200">
              <a:cs typeface="Calibri"/>
            </a:endParaRPr>
          </a:p>
          <a:p>
            <a:pPr lvl="1"/>
            <a:r>
              <a:rPr lang="fr-FR" sz="1200">
                <a:ea typeface="+mn-lt"/>
                <a:cs typeface="+mn-lt"/>
              </a:rPr>
              <a:t>Lutte contre l'isolement social</a:t>
            </a:r>
            <a:endParaRPr lang="fr-FR" sz="1800">
              <a:cs typeface="Calibri"/>
            </a:endParaRPr>
          </a:p>
          <a:p>
            <a:pPr lvl="1"/>
            <a:r>
              <a:rPr lang="fr-FR" sz="1200">
                <a:ea typeface="+mn-lt"/>
                <a:cs typeface="+mn-lt"/>
              </a:rPr>
              <a:t>Réduction du stress et de l'anxiété</a:t>
            </a:r>
            <a:endParaRPr lang="fr-FR" sz="1800">
              <a:cs typeface="Calibri"/>
            </a:endParaRPr>
          </a:p>
        </p:txBody>
      </p:sp>
      <p:pic>
        <p:nvPicPr>
          <p:cNvPr id="5" name="Image 6" descr="Une image contenant dessin humoristique, graphisme, clipart">
            <a:extLst>
              <a:ext uri="{FF2B5EF4-FFF2-40B4-BE49-F238E27FC236}">
                <a16:creationId xmlns:a16="http://schemas.microsoft.com/office/drawing/2014/main" id="{7EFCC082-AAC4-3FFD-F621-CE900EE0F0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846150" y="504573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Objectifs</a:t>
            </a:r>
            <a:endParaRPr/>
          </a:p>
        </p:txBody>
      </p:sp>
      <p:sp>
        <p:nvSpPr>
          <p:cNvPr id="2271" name="Google Shape;2271;p15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7558234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sz="1200"/>
              <a:t>Donner le goût d’une </a:t>
            </a:r>
            <a:r>
              <a:rPr lang="fr-FR" sz="1200" b="1"/>
              <a:t>pratique sportive socialisante </a:t>
            </a:r>
            <a:r>
              <a:rPr lang="fr-FR" sz="1200"/>
              <a:t>pour lutter contre la </a:t>
            </a:r>
            <a:r>
              <a:rPr lang="fr-FR" sz="1200" b="1"/>
              <a:t>sédentarité</a:t>
            </a:r>
            <a:r>
              <a:rPr lang="fr-FR" sz="1200"/>
              <a:t>, </a:t>
            </a:r>
            <a:r>
              <a:rPr lang="fr-FR" sz="1200" b="1"/>
              <a:t>l’isolement</a:t>
            </a:r>
            <a:r>
              <a:rPr lang="fr-FR" sz="1200"/>
              <a:t> et les </a:t>
            </a:r>
            <a:r>
              <a:rPr lang="fr-FR" sz="1200" b="1"/>
              <a:t>risques d’addictions </a:t>
            </a:r>
            <a:r>
              <a:rPr lang="fr-FR" sz="1200"/>
              <a:t>notamment à l’utilisation des téléphones. </a:t>
            </a:r>
            <a:endParaRPr lang="fr-FR"/>
          </a:p>
          <a:p>
            <a:pPr marL="171450" indent="-171450"/>
            <a:endParaRPr lang="fr-FR" sz="1200"/>
          </a:p>
          <a:p>
            <a:pPr marL="0" indent="0">
              <a:buNone/>
            </a:pPr>
            <a:r>
              <a:rPr lang="fr-FR" sz="1200"/>
              <a:t>Concrètement, ce projet a pour but :  </a:t>
            </a:r>
          </a:p>
          <a:p>
            <a:pPr lvl="1"/>
            <a:r>
              <a:rPr lang="fr-FR" sz="1200"/>
              <a:t>D’augmenter la pratique hebdomadaire d’activité physique </a:t>
            </a:r>
          </a:p>
          <a:p>
            <a:pPr lvl="1"/>
            <a:r>
              <a:rPr lang="fr-FR" sz="1200"/>
              <a:t>D’explorer les capacités sociales, physiques et artistiques </a:t>
            </a:r>
          </a:p>
          <a:p>
            <a:pPr lvl="1"/>
            <a:r>
              <a:rPr lang="fr-FR" sz="1200"/>
              <a:t>D’améliorer la socialisation, le partage et les activités de groupe</a:t>
            </a:r>
          </a:p>
          <a:p>
            <a:pPr lvl="1"/>
            <a:r>
              <a:rPr lang="fr-FR" sz="1200"/>
              <a:t>De découvrir les bons usages de communication sur Internet </a:t>
            </a:r>
          </a:p>
          <a:p>
            <a:pPr lvl="1"/>
            <a:r>
              <a:rPr lang="fr-FR" sz="1200"/>
              <a:t>De sensibiliser aux risques de l'utilisation excessive des téléphones </a:t>
            </a:r>
          </a:p>
          <a:p>
            <a:pPr lvl="1"/>
            <a:r>
              <a:rPr lang="fr-FR" sz="1200"/>
              <a:t>De sensibiliser aux risques des nouvelles technologies </a:t>
            </a:r>
            <a:endParaRPr lang="fr-FR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/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Image 6" descr="Une image contenant dessin humoristique, graphisme, clipart">
            <a:extLst>
              <a:ext uri="{FF2B5EF4-FFF2-40B4-BE49-F238E27FC236}">
                <a16:creationId xmlns:a16="http://schemas.microsoft.com/office/drawing/2014/main" id="{B9C7E6A7-9C1F-6CC8-C378-CB41FB609F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ABE04F-1FE5-7FE1-AD63-815697444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Méthode : temps sportif  </a:t>
            </a:r>
            <a:r>
              <a:rPr lang="fr-FR">
                <a:solidFill>
                  <a:srgbClr val="FFC000"/>
                </a:solidFill>
              </a:rPr>
              <a:t>2 heures</a:t>
            </a:r>
          </a:p>
        </p:txBody>
      </p:sp>
      <p:graphicFrame>
        <p:nvGraphicFramePr>
          <p:cNvPr id="4" name="Espace réservé du contenu 2">
            <a:extLst>
              <a:ext uri="{FF2B5EF4-FFF2-40B4-BE49-F238E27FC236}">
                <a16:creationId xmlns:a16="http://schemas.microsoft.com/office/drawing/2014/main" id="{74E28A2C-238F-3D6E-2DAC-EE974A001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710207"/>
              </p:ext>
            </p:extLst>
          </p:nvPr>
        </p:nvGraphicFramePr>
        <p:xfrm>
          <a:off x="5756565" y="396081"/>
          <a:ext cx="27986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6" descr="Une image contenant dessin humoristique, graphisme, clipart">
            <a:extLst>
              <a:ext uri="{FF2B5EF4-FFF2-40B4-BE49-F238E27FC236}">
                <a16:creationId xmlns:a16="http://schemas.microsoft.com/office/drawing/2014/main" id="{126CBAFB-A603-13B6-52AC-69359ABA655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705" y="-98638"/>
            <a:ext cx="700607" cy="1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2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0361C0-DB61-7EE7-403C-5FC9362D0D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69652D8-725A-2A60-3A10-0B0B9FCF2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280584"/>
              </p:ext>
            </p:extLst>
          </p:nvPr>
        </p:nvGraphicFramePr>
        <p:xfrm>
          <a:off x="5756565" y="396081"/>
          <a:ext cx="27986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4AFDB41C-8D35-B2A7-532D-82B0A45E512D}"/>
              </a:ext>
            </a:extLst>
          </p:cNvPr>
          <p:cNvSpPr txBox="1"/>
          <p:nvPr/>
        </p:nvSpPr>
        <p:spPr>
          <a:xfrm>
            <a:off x="642306" y="1235356"/>
            <a:ext cx="4830724" cy="20005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0" lang="fr-FR" sz="48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/>
                <a:sym typeface="Bebas Neue"/>
              </a:rPr>
              <a:t>Méthode : « temps éducatif » </a:t>
            </a:r>
            <a:r>
              <a:rPr kumimoji="0" lang="fr-FR" sz="4800" b="0" i="1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bas Neue"/>
                <a:sym typeface="Bebas Neue"/>
              </a:rPr>
              <a:t>2 heures</a:t>
            </a:r>
          </a:p>
          <a:p>
            <a:r>
              <a:rPr lang="fr-FR" i="1">
                <a:solidFill>
                  <a:srgbClr val="FFC000"/>
                </a:solidFill>
                <a:latin typeface="Saira SemiCondensed Light"/>
              </a:rPr>
              <a:t>Sur les temps de début et fin de séance : </a:t>
            </a:r>
          </a:p>
          <a:p>
            <a:endParaRPr lang="fr-FR"/>
          </a:p>
        </p:txBody>
      </p:sp>
      <p:pic>
        <p:nvPicPr>
          <p:cNvPr id="2" name="Image 6" descr="Une image contenant dessin humoristique, graphisme, clipart">
            <a:extLst>
              <a:ext uri="{FF2B5EF4-FFF2-40B4-BE49-F238E27FC236}">
                <a16:creationId xmlns:a16="http://schemas.microsoft.com/office/drawing/2014/main" id="{17030FE1-A94B-34AC-1D01-C153E3844B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705" y="-98638"/>
            <a:ext cx="700607" cy="1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47455"/>
      </p:ext>
    </p:extLst>
  </p:cSld>
  <p:clrMapOvr>
    <a:masterClrMapping/>
  </p:clrMapOvr>
</p:sld>
</file>

<file path=ppt/theme/theme1.xml><?xml version="1.0" encoding="utf-8"?>
<a:theme xmlns:a="http://schemas.openxmlformats.org/drawingml/2006/main" name="Regan template">
  <a:themeElements>
    <a:clrScheme name="Custom 347">
      <a:dk1>
        <a:srgbClr val="0B0D18"/>
      </a:dk1>
      <a:lt1>
        <a:srgbClr val="FFFFFF"/>
      </a:lt1>
      <a:dk2>
        <a:srgbClr val="868791"/>
      </a:dk2>
      <a:lt2>
        <a:srgbClr val="EBECF0"/>
      </a:lt2>
      <a:accent1>
        <a:srgbClr val="FFC801"/>
      </a:accent1>
      <a:accent2>
        <a:srgbClr val="FF6146"/>
      </a:accent2>
      <a:accent3>
        <a:srgbClr val="8FBD27"/>
      </a:accent3>
      <a:accent4>
        <a:srgbClr val="3DB8B4"/>
      </a:accent4>
      <a:accent5>
        <a:srgbClr val="5D92EC"/>
      </a:accent5>
      <a:accent6>
        <a:srgbClr val="C575C1"/>
      </a:accent6>
      <a:hlink>
        <a:srgbClr val="8A09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37092702E09498B39D4583AEEBA01" ma:contentTypeVersion="9" ma:contentTypeDescription="Crée un document." ma:contentTypeScope="" ma:versionID="dc3bfb8a6720af7e3fdb73eea637b8e3">
  <xsd:schema xmlns:xsd="http://www.w3.org/2001/XMLSchema" xmlns:xs="http://www.w3.org/2001/XMLSchema" xmlns:p="http://schemas.microsoft.com/office/2006/metadata/properties" xmlns:ns2="dd5248ff-12e6-4627-8f24-ddbf1eeb033f" xmlns:ns3="f2e0fce5-ef06-40b5-a4c5-2a4e909950bd" targetNamespace="http://schemas.microsoft.com/office/2006/metadata/properties" ma:root="true" ma:fieldsID="9fa14b62bb0c3f6a9abbf514959df06e" ns2:_="" ns3:_="">
    <xsd:import namespace="dd5248ff-12e6-4627-8f24-ddbf1eeb033f"/>
    <xsd:import namespace="f2e0fce5-ef06-40b5-a4c5-2a4e909950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248ff-12e6-4627-8f24-ddbf1eeb03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0fce5-ef06-40b5-a4c5-2a4e909950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F9171E-0BAC-4FF4-B7AD-955A364AD4B3}"/>
</file>

<file path=customXml/itemProps2.xml><?xml version="1.0" encoding="utf-8"?>
<ds:datastoreItem xmlns:ds="http://schemas.openxmlformats.org/officeDocument/2006/customXml" ds:itemID="{24E44AED-6850-40D4-8BAE-403281F8F8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F1534B-1819-4BAB-A688-93E688A97E75}">
  <ds:schemaRefs>
    <ds:schemaRef ds:uri="http://purl.org/dc/terms/"/>
    <ds:schemaRef ds:uri="http://schemas.microsoft.com/office/2006/metadata/properties"/>
    <ds:schemaRef ds:uri="dd5248ff-12e6-4627-8f24-ddbf1eeb033f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2e0fce5-ef06-40b5-a4c5-2a4e909950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740</Words>
  <Application>Microsoft Macintosh PowerPoint</Application>
  <PresentationFormat>Affichage à l'écran (16:9)</PresentationFormat>
  <Paragraphs>117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Calibri</vt:lpstr>
      <vt:lpstr>Bebas Neue</vt:lpstr>
      <vt:lpstr>Saira SemiCondensed Light</vt:lpstr>
      <vt:lpstr>Calibri Light</vt:lpstr>
      <vt:lpstr>Arial</vt:lpstr>
      <vt:lpstr>Rockwell</vt:lpstr>
      <vt:lpstr>Regan template</vt:lpstr>
      <vt:lpstr>Conception personnalisée</vt:lpstr>
      <vt:lpstr>2 heures de sport  de plus au collège</vt:lpstr>
      <vt:lpstr>Constats</vt:lpstr>
      <vt:lpstr>Recommandations Activités physiques pour les adolescents (source : pôle ressources national sport, santé, bien-être - ANSES)</vt:lpstr>
      <vt:lpstr>La Fédération Française de Roller et Skateboard (FFRS)</vt:lpstr>
      <vt:lpstr>MÉDICOSPORT-SANTÉ© Dictionnaire à visé médical du sport*</vt:lpstr>
      <vt:lpstr>Présentation PowerPoint</vt:lpstr>
      <vt:lpstr>Objectifs</vt:lpstr>
      <vt:lpstr>Méthode : temps sportif  2 heures</vt:lpstr>
      <vt:lpstr>Présentation PowerPoint</vt:lpstr>
      <vt:lpstr>Présentation PowerPoint</vt:lpstr>
      <vt:lpstr>Activités</vt:lpstr>
      <vt:lpstr>Séance 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2H-TROTTINETTE</dc:title>
  <dc:creator>Thierry CADET</dc:creator>
  <cp:lastModifiedBy>Marine Montesinos</cp:lastModifiedBy>
  <cp:revision>2</cp:revision>
  <dcterms:modified xsi:type="dcterms:W3CDTF">2023-08-28T17:27:28Z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0x01010082C37092702E09498B39D4583AEEBA01</vt:lpwstr>
  </property>
</Properties>
</file>