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323BE-12C0-438C-8EF8-7286A4030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8773C8-A2EE-4BA7-AE10-A3E1FA9C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8045A-CDBF-4B11-948E-E45A448A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B03D4-4924-43B7-8CA9-EF45B0BD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3EA8AA-C877-41ED-ABED-EB296554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59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875F2-06F3-4C86-836F-17A6FD1F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EE2AFC-EF7A-421C-AD72-52A312EBE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50411-7843-4774-86D5-12B2C8E7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59FEF-5F59-414E-94B3-4169360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7B7EF-9D81-4A39-9089-07B082ED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B755FF-0E01-4C7A-BAF7-B142F5DE6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F4BC97-149B-46A7-BAD3-5195EB9E4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E4503A-B3B9-47AC-BDC3-A181838D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8019C6-C422-4F25-A42D-39EDB462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48BC3-D388-4239-83E4-E813B430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838405" y="21"/>
            <a:ext cx="1353820" cy="1353820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9" y="1015200"/>
                </a:moveTo>
                <a:lnTo>
                  <a:pt x="0" y="1015200"/>
                </a:lnTo>
                <a:lnTo>
                  <a:pt x="0" y="0"/>
                </a:lnTo>
                <a:lnTo>
                  <a:pt x="1015199" y="0"/>
                </a:lnTo>
                <a:lnTo>
                  <a:pt x="1015199" y="1015200"/>
                </a:lnTo>
                <a:close/>
              </a:path>
            </a:pathLst>
          </a:custGeom>
          <a:solidFill>
            <a:srgbClr val="66118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g object 18"/>
          <p:cNvSpPr/>
          <p:nvPr/>
        </p:nvSpPr>
        <p:spPr>
          <a:xfrm>
            <a:off x="9484618" y="6"/>
            <a:ext cx="1353820" cy="1353820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9" y="1015199"/>
                </a:moveTo>
                <a:lnTo>
                  <a:pt x="0" y="1015199"/>
                </a:lnTo>
                <a:lnTo>
                  <a:pt x="1015199" y="0"/>
                </a:lnTo>
                <a:lnTo>
                  <a:pt x="1015199" y="1015199"/>
                </a:lnTo>
                <a:close/>
              </a:path>
            </a:pathLst>
          </a:custGeom>
          <a:solidFill>
            <a:srgbClr val="CA65D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9484785" y="142"/>
            <a:ext cx="1353820" cy="1353820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0" y="1015200"/>
                </a:moveTo>
                <a:lnTo>
                  <a:pt x="0" y="0"/>
                </a:lnTo>
                <a:lnTo>
                  <a:pt x="1015199" y="0"/>
                </a:lnTo>
                <a:lnTo>
                  <a:pt x="0" y="1015200"/>
                </a:lnTo>
                <a:close/>
              </a:path>
            </a:pathLst>
          </a:custGeom>
          <a:solidFill>
            <a:srgbClr val="66118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g object 20"/>
          <p:cNvSpPr/>
          <p:nvPr/>
        </p:nvSpPr>
        <p:spPr>
          <a:xfrm>
            <a:off x="8131167" y="135"/>
            <a:ext cx="4061460" cy="2707640"/>
          </a:xfrm>
          <a:custGeom>
            <a:avLst/>
            <a:gdLst/>
            <a:ahLst/>
            <a:cxnLst/>
            <a:rect l="l" t="t" r="r" b="b"/>
            <a:pathLst>
              <a:path w="3046095" h="2030730">
                <a:moveTo>
                  <a:pt x="1015199" y="0"/>
                </a:moveTo>
                <a:lnTo>
                  <a:pt x="0" y="0"/>
                </a:lnTo>
                <a:lnTo>
                  <a:pt x="1015199" y="1015199"/>
                </a:lnTo>
                <a:lnTo>
                  <a:pt x="1015199" y="0"/>
                </a:lnTo>
                <a:close/>
              </a:path>
              <a:path w="3046095" h="2030730">
                <a:moveTo>
                  <a:pt x="3045612" y="1015276"/>
                </a:moveTo>
                <a:lnTo>
                  <a:pt x="2030412" y="1015276"/>
                </a:lnTo>
                <a:lnTo>
                  <a:pt x="3045612" y="2030476"/>
                </a:lnTo>
                <a:lnTo>
                  <a:pt x="3045612" y="1015276"/>
                </a:lnTo>
                <a:close/>
              </a:path>
            </a:pathLst>
          </a:custGeom>
          <a:solidFill>
            <a:srgbClr val="CA65D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A389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4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CDF36-7B38-49C9-8098-C8B485C0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0763D-C2EB-404E-BB3C-38F4202A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554C9-1B22-4D60-8A2D-E1809E5A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DEEB4-9CFC-461E-BB01-21071A15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D7CF7-10E9-42DF-B4DC-B8058C15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44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178C4-FBE9-4461-BE55-08B1CB05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6FAB04-D166-4F64-9EAB-7E31B8DB5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27DE4-2C32-477A-BE86-2F2196A0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7997C-8007-454A-ADC2-2F96C092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A134C-0BF6-45C7-A2DE-B9C4DF4F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60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4504-5C0B-4D44-B201-0F6C0AB5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D752C3-D569-4107-9FB6-9775E2442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CFE314-910A-425D-B033-393C45BA9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38F54-5B10-489C-A986-EDCD3026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6CC010-E916-4063-8378-7C74D17A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382AC-A492-45E8-A8B3-4DFE02B8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8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7B14C-EB3D-40DA-899C-E72D13E7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228D6D-4BCE-4D68-97A1-B37250F6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8872FF-72C2-4A35-A19D-8100556FE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214C04-FE74-41A5-A5FF-FACD1736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551C04-7BBC-452C-B63A-C60A433DC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3EBF12-E280-497D-A5D6-6A53965F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DF0EBE-957F-4968-8A8D-F888B4AB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5E0340-B862-4E36-B498-610F9AE1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85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D438B-B7F3-45DA-8722-561E9744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20996B-BDD3-468B-A448-470864F9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808CE4-41E5-473E-B799-458AC417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BA2B7F-5FDC-46C5-9E3D-793E6757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49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6E593A-79A8-44F1-9D1F-8273A79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937F0F-371E-485B-8026-8609C49A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249F79-AB01-40FC-97D8-40051285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2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10F56-5D9D-470C-920D-AF7BB8B9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26B00-AA1A-4556-A330-5275C594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613B14-ECFC-405B-90C0-785001BAF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631C6A-C293-4FFD-81B8-A6A30A22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70FA64-A657-4865-BE6F-E3D70724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109EC4-A695-417B-98BA-421B3002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C225D-9493-49C7-AFF4-AA2AAAD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AAD3F1-E077-4FA4-A691-257C9F123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E52EEC-8B4C-486C-BFFE-76A96E08F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0E4B8-CCD3-4A5F-9774-42707652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504278-7CF3-4958-8C84-63DC18A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6D808-C2CF-4AC5-8DA3-7D9802E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C4EFD9-1BD9-4150-B732-B5BB9C35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EDF1D-3ADA-48EB-BB0B-4794246BD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04220-4FC0-4078-981B-14115278F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2178-7028-4BC1-BF51-3AEAFE8F31CA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5D90CF-9EF4-4BCF-9DE0-79D49A6AB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4192FE-33E4-4239-A6F6-1DDF2B3FB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20F9-C4E1-457B-80FF-34C079508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0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033" y="2403494"/>
            <a:ext cx="10600267" cy="1983449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6933" marR="6773">
              <a:lnSpc>
                <a:spcPct val="100299"/>
              </a:lnSpc>
              <a:spcBef>
                <a:spcPts val="107"/>
              </a:spcBef>
            </a:pPr>
            <a:r>
              <a:rPr sz="6400" dirty="0">
                <a:solidFill>
                  <a:srgbClr val="FFFFFF"/>
                </a:solidFill>
              </a:rPr>
              <a:t>Médailles</a:t>
            </a:r>
            <a:r>
              <a:rPr sz="6400" spc="-305" dirty="0">
                <a:solidFill>
                  <a:srgbClr val="FFFFFF"/>
                </a:solidFill>
              </a:rPr>
              <a:t> </a:t>
            </a:r>
            <a:r>
              <a:rPr sz="6400" spc="-200" dirty="0">
                <a:solidFill>
                  <a:srgbClr val="FFFFFF"/>
                </a:solidFill>
              </a:rPr>
              <a:t>de</a:t>
            </a:r>
            <a:r>
              <a:rPr sz="6400" spc="-300" dirty="0">
                <a:solidFill>
                  <a:srgbClr val="FFFFFF"/>
                </a:solidFill>
              </a:rPr>
              <a:t> </a:t>
            </a:r>
            <a:r>
              <a:rPr sz="6400" spc="-127" dirty="0">
                <a:solidFill>
                  <a:srgbClr val="FFFFFF"/>
                </a:solidFill>
              </a:rPr>
              <a:t>positionnement </a:t>
            </a:r>
            <a:r>
              <a:rPr sz="6400" spc="-67" dirty="0">
                <a:solidFill>
                  <a:srgbClr val="FFFFFF"/>
                </a:solidFill>
              </a:rPr>
              <a:t>technique</a:t>
            </a:r>
            <a:endParaRPr sz="6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467" y="720733"/>
            <a:ext cx="1428532" cy="1428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14835"/>
            <a:ext cx="14020800" cy="911414"/>
          </a:xfrm>
          <a:prstGeom prst="rect">
            <a:avLst/>
          </a:prstGeom>
        </p:spPr>
        <p:txBody>
          <a:bodyPr vert="horz" wrap="square" lIns="0" tIns="293000" rIns="0" bIns="0" rtlCol="0" anchor="ctr">
            <a:spAutoFit/>
          </a:bodyPr>
          <a:lstStyle/>
          <a:p>
            <a:pPr marL="228594">
              <a:lnSpc>
                <a:spcPct val="100000"/>
              </a:lnSpc>
              <a:spcBef>
                <a:spcPts val="133"/>
              </a:spcBef>
            </a:pPr>
            <a:r>
              <a:rPr dirty="0">
                <a:solidFill>
                  <a:srgbClr val="661182"/>
                </a:solidFill>
              </a:rPr>
              <a:t>Danse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353" dirty="0">
                <a:solidFill>
                  <a:srgbClr val="661182"/>
                </a:solidFill>
              </a:rPr>
              <a:t>: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53" dirty="0">
                <a:solidFill>
                  <a:srgbClr val="661182"/>
                </a:solidFill>
              </a:rPr>
              <a:t>médailles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120" dirty="0">
                <a:solidFill>
                  <a:srgbClr val="661182"/>
                </a:solidFill>
              </a:rPr>
              <a:t>de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67" dirty="0">
                <a:solidFill>
                  <a:srgbClr val="661182"/>
                </a:solidFill>
              </a:rPr>
              <a:t>positionnement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1" y="1251567"/>
            <a:ext cx="11785601" cy="4214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>
                <a:solidFill>
                  <a:srgbClr val="661182"/>
                </a:solidFill>
              </a:rPr>
              <a:t>Danse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353" dirty="0">
                <a:solidFill>
                  <a:srgbClr val="661182"/>
                </a:solidFill>
              </a:rPr>
              <a:t>: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53" dirty="0">
                <a:solidFill>
                  <a:srgbClr val="661182"/>
                </a:solidFill>
              </a:rPr>
              <a:t>médailles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120" dirty="0">
                <a:solidFill>
                  <a:srgbClr val="661182"/>
                </a:solidFill>
              </a:rPr>
              <a:t>de</a:t>
            </a:r>
            <a:r>
              <a:rPr spc="-207" dirty="0">
                <a:solidFill>
                  <a:srgbClr val="661182"/>
                </a:solidFill>
              </a:rPr>
              <a:t> </a:t>
            </a:r>
            <a:r>
              <a:rPr spc="-67" dirty="0">
                <a:solidFill>
                  <a:srgbClr val="661182"/>
                </a:solidFill>
              </a:rPr>
              <a:t>positionnement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467" y="5140356"/>
            <a:ext cx="11061700" cy="126102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b="1" spc="-47" dirty="0">
                <a:latin typeface="Trebuchet MS"/>
                <a:cs typeface="Trebuchet MS"/>
              </a:rPr>
              <a:t>Clariﬁcation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152" dirty="0">
                <a:latin typeface="Trebuchet MS"/>
                <a:cs typeface="Trebuchet MS"/>
              </a:rPr>
              <a:t>:</a:t>
            </a:r>
            <a:r>
              <a:rPr sz="1600" b="1" spc="-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Pour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 err="1">
                <a:latin typeface="Trebuchet MS"/>
                <a:cs typeface="Trebuchet MS"/>
              </a:rPr>
              <a:t>catégories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lang="fr-FR" sz="1600" spc="-13" dirty="0">
                <a:latin typeface="Trebuchet MS"/>
                <a:cs typeface="Trebuchet MS"/>
              </a:rPr>
              <a:t>promotionnelles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saison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spc="-13" dirty="0">
                <a:latin typeface="Trebuchet MS"/>
                <a:cs typeface="Trebuchet MS"/>
              </a:rPr>
              <a:t>2022,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tous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-27" dirty="0">
                <a:latin typeface="Trebuchet MS"/>
                <a:cs typeface="Trebuchet MS"/>
              </a:rPr>
              <a:t> patineurs </a:t>
            </a:r>
            <a:r>
              <a:rPr sz="1600" spc="-13" dirty="0">
                <a:latin typeface="Trebuchet MS"/>
                <a:cs typeface="Trebuchet MS"/>
              </a:rPr>
              <a:t>seront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évalués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comme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spc="-33" dirty="0">
                <a:latin typeface="Trebuchet MS"/>
                <a:cs typeface="Trebuchet MS"/>
              </a:rPr>
              <a:t>ayant</a:t>
            </a:r>
            <a:r>
              <a:rPr sz="1600" spc="-27" dirty="0">
                <a:latin typeface="Trebuchet MS"/>
                <a:cs typeface="Trebuchet MS"/>
              </a:rPr>
              <a:t> réalisé </a:t>
            </a:r>
            <a:r>
              <a:rPr sz="1600" spc="-33" dirty="0">
                <a:latin typeface="Trebuchet MS"/>
                <a:cs typeface="Trebuchet MS"/>
              </a:rPr>
              <a:t>une </a:t>
            </a:r>
            <a:r>
              <a:rPr sz="1600" spc="-13" dirty="0">
                <a:latin typeface="Trebuchet MS"/>
                <a:cs typeface="Trebuchet MS"/>
              </a:rPr>
              <a:t>footwok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séquence</a:t>
            </a:r>
            <a:r>
              <a:rPr sz="1600" spc="-5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</a:t>
            </a:r>
            <a:r>
              <a:rPr sz="1600" spc="-53" dirty="0">
                <a:latin typeface="Trebuchet MS"/>
                <a:cs typeface="Trebuchet MS"/>
              </a:rPr>
              <a:t> </a:t>
            </a:r>
            <a:r>
              <a:rPr sz="1600" spc="-27" dirty="0" err="1">
                <a:latin typeface="Trebuchet MS"/>
                <a:cs typeface="Trebuchet MS"/>
              </a:rPr>
              <a:t>niveau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27" dirty="0">
                <a:latin typeface="Trebuchet MS"/>
                <a:cs typeface="Trebuchet MS"/>
              </a:rPr>
              <a:t>base</a:t>
            </a:r>
            <a:r>
              <a:rPr lang="fr-FR" sz="1600" spc="-27" dirty="0">
                <a:latin typeface="Trebuchet MS"/>
                <a:cs typeface="Trebuchet MS"/>
              </a:rPr>
              <a:t>.</a:t>
            </a:r>
          </a:p>
          <a:p>
            <a:pPr marL="16933" marR="6773">
              <a:spcBef>
                <a:spcPts val="133"/>
              </a:spcBef>
            </a:pPr>
            <a:br>
              <a:rPr lang="fr-FR" sz="1600" spc="-27" dirty="0">
                <a:latin typeface="Trebuchet MS"/>
                <a:cs typeface="Trebuchet MS"/>
              </a:rPr>
            </a:br>
            <a:r>
              <a:rPr lang="fr-FR" sz="1600" spc="-27" dirty="0">
                <a:latin typeface="Trebuchet MS"/>
                <a:cs typeface="Trebuchet MS"/>
              </a:rPr>
              <a:t>Pour la médaille préliminaire et bronze uniquement, si l’élément </a:t>
            </a:r>
            <a:r>
              <a:rPr lang="fr-FR" sz="1600" spc="-27" dirty="0" err="1">
                <a:latin typeface="Trebuchet MS"/>
                <a:cs typeface="Trebuchet MS"/>
              </a:rPr>
              <a:t>Footwork</a:t>
            </a:r>
            <a:r>
              <a:rPr lang="fr-FR" sz="1600" spc="-27" dirty="0">
                <a:latin typeface="Trebuchet MS"/>
                <a:cs typeface="Trebuchet MS"/>
              </a:rPr>
              <a:t> ou l’</a:t>
            </a:r>
            <a:r>
              <a:rPr lang="fr-FR" sz="1600" spc="-27" dirty="0" err="1">
                <a:latin typeface="Trebuchet MS"/>
                <a:cs typeface="Trebuchet MS"/>
              </a:rPr>
              <a:t>artistic</a:t>
            </a:r>
            <a:r>
              <a:rPr lang="fr-FR" sz="1600" spc="-27" dirty="0">
                <a:latin typeface="Trebuchet MS"/>
                <a:cs typeface="Trebuchet MS"/>
              </a:rPr>
              <a:t> </a:t>
            </a:r>
            <a:r>
              <a:rPr lang="fr-FR" sz="1600" spc="-27" dirty="0" err="1">
                <a:latin typeface="Trebuchet MS"/>
                <a:cs typeface="Trebuchet MS"/>
              </a:rPr>
              <a:t>step</a:t>
            </a:r>
            <a:r>
              <a:rPr lang="fr-FR" sz="1600" spc="-27" dirty="0">
                <a:latin typeface="Trebuchet MS"/>
                <a:cs typeface="Trebuchet MS"/>
              </a:rPr>
              <a:t> ne figure pas comme élément a présenter dans le contenu de programme de la catégorie du patineur, il sera considéré comme niveau base.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467" y="328387"/>
            <a:ext cx="10077307" cy="4619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12866"/>
            <a:ext cx="14020800" cy="915353"/>
          </a:xfrm>
          <a:prstGeom prst="rect">
            <a:avLst/>
          </a:prstGeom>
        </p:spPr>
        <p:txBody>
          <a:bodyPr vert="horz" wrap="square" lIns="0" tIns="296900" rIns="0" bIns="0" rtlCol="0" anchor="ctr">
            <a:spAutoFit/>
          </a:bodyPr>
          <a:lstStyle/>
          <a:p>
            <a:pPr marL="228594">
              <a:lnSpc>
                <a:spcPct val="100000"/>
              </a:lnSpc>
              <a:spcBef>
                <a:spcPts val="133"/>
              </a:spcBef>
            </a:pPr>
            <a:r>
              <a:rPr spc="-80" dirty="0"/>
              <a:t>Freeskating</a:t>
            </a:r>
            <a:r>
              <a:rPr spc="-220" dirty="0"/>
              <a:t> </a:t>
            </a:r>
            <a:r>
              <a:rPr spc="-353" dirty="0"/>
              <a:t>:</a:t>
            </a:r>
            <a:r>
              <a:rPr spc="-213" dirty="0"/>
              <a:t> </a:t>
            </a:r>
            <a:r>
              <a:rPr spc="-53" dirty="0"/>
              <a:t>médailles</a:t>
            </a:r>
            <a:r>
              <a:rPr spc="-213" dirty="0"/>
              <a:t> </a:t>
            </a:r>
            <a:r>
              <a:rPr spc="-120" dirty="0"/>
              <a:t>de</a:t>
            </a:r>
            <a:r>
              <a:rPr spc="-213" dirty="0"/>
              <a:t> </a:t>
            </a:r>
            <a:r>
              <a:rPr spc="-60" dirty="0"/>
              <a:t>positionnement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1" y="1255467"/>
            <a:ext cx="11785601" cy="4214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882087"/>
            <a:ext cx="14020800" cy="976908"/>
          </a:xfrm>
          <a:prstGeom prst="rect">
            <a:avLst/>
          </a:prstGeom>
        </p:spPr>
        <p:txBody>
          <a:bodyPr vert="horz" wrap="square" lIns="0" tIns="296900" rIns="0" bIns="0" rtlCol="0" anchor="ctr">
            <a:spAutoFit/>
          </a:bodyPr>
          <a:lstStyle/>
          <a:p>
            <a:pPr marL="228594">
              <a:lnSpc>
                <a:spcPct val="100000"/>
              </a:lnSpc>
              <a:spcBef>
                <a:spcPts val="133"/>
              </a:spcBef>
            </a:pPr>
            <a:r>
              <a:rPr spc="-80" dirty="0"/>
              <a:t>Freeskating</a:t>
            </a:r>
            <a:r>
              <a:rPr spc="-220" dirty="0"/>
              <a:t> </a:t>
            </a:r>
            <a:r>
              <a:rPr spc="-353" dirty="0"/>
              <a:t>:</a:t>
            </a:r>
            <a:r>
              <a:rPr spc="-213" dirty="0"/>
              <a:t> </a:t>
            </a:r>
            <a:r>
              <a:rPr spc="-53" dirty="0"/>
              <a:t>médailles</a:t>
            </a:r>
            <a:r>
              <a:rPr spc="-213" dirty="0"/>
              <a:t> </a:t>
            </a:r>
            <a:r>
              <a:rPr spc="-120" dirty="0"/>
              <a:t>de</a:t>
            </a:r>
            <a:r>
              <a:rPr spc="-213" dirty="0"/>
              <a:t> </a:t>
            </a:r>
            <a:r>
              <a:rPr spc="-60" dirty="0"/>
              <a:t>positionnement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567" y="5649306"/>
            <a:ext cx="581744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27" dirty="0">
                <a:latin typeface="Trebuchet MS"/>
                <a:cs typeface="Trebuchet MS"/>
              </a:rPr>
              <a:t>Clariﬁcations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67" dirty="0"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625671" indent="-360671">
              <a:buChar char="-"/>
              <a:tabLst>
                <a:tab pos="625671" algn="l"/>
                <a:tab pos="626518" algn="l"/>
              </a:tabLst>
            </a:pP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sauts</a:t>
            </a:r>
            <a:r>
              <a:rPr sz="1600" spc="27" dirty="0">
                <a:latin typeface="Trebuchet MS"/>
                <a:cs typeface="Trebuchet MS"/>
              </a:rPr>
              <a:t> </a:t>
            </a:r>
            <a:r>
              <a:rPr sz="1600" spc="-27" dirty="0">
                <a:latin typeface="Trebuchet MS"/>
                <a:cs typeface="Trebuchet MS"/>
              </a:rPr>
              <a:t>under</a:t>
            </a:r>
            <a:r>
              <a:rPr sz="1600" spc="27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(&lt;)</a:t>
            </a:r>
            <a:r>
              <a:rPr sz="1600" spc="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sont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comptabilisés</a:t>
            </a:r>
            <a:r>
              <a:rPr sz="1600" spc="27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comme</a:t>
            </a:r>
            <a:r>
              <a:rPr sz="1600" spc="27" dirty="0">
                <a:latin typeface="Trebuchet MS"/>
                <a:cs typeface="Trebuchet MS"/>
              </a:rPr>
              <a:t> </a:t>
            </a:r>
            <a:r>
              <a:rPr sz="1600" spc="-13" dirty="0">
                <a:latin typeface="Trebuchet MS"/>
                <a:cs typeface="Trebuchet MS"/>
              </a:rPr>
              <a:t>complets.</a:t>
            </a:r>
            <a:endParaRPr sz="1600">
              <a:latin typeface="Trebuchet MS"/>
              <a:cs typeface="Trebuchet MS"/>
            </a:endParaRPr>
          </a:p>
          <a:p>
            <a:pPr marL="625671" indent="-360671">
              <a:buChar char="-"/>
              <a:tabLst>
                <a:tab pos="625671" algn="l"/>
                <a:tab pos="626518" algn="l"/>
              </a:tabLst>
            </a:pP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sauts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avec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93" dirty="0">
                <a:latin typeface="Trebuchet MS"/>
                <a:cs typeface="Trebuchet MS"/>
              </a:rPr>
              <a:t>*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ou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qoe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-</a:t>
            </a:r>
            <a:r>
              <a:rPr sz="1600" spc="-67" dirty="0">
                <a:latin typeface="Trebuchet MS"/>
                <a:cs typeface="Trebuchet MS"/>
              </a:rPr>
              <a:t>3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ne</a:t>
            </a:r>
            <a:r>
              <a:rPr sz="1600" spc="-1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sont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pas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3" dirty="0">
                <a:latin typeface="Trebuchet MS"/>
                <a:cs typeface="Trebuchet MS"/>
              </a:rPr>
              <a:t>comptabilisés.</a:t>
            </a:r>
            <a:endParaRPr sz="1600">
              <a:latin typeface="Trebuchet MS"/>
              <a:cs typeface="Trebuchet MS"/>
            </a:endParaRPr>
          </a:p>
          <a:p>
            <a:pPr marL="625671" indent="-360671">
              <a:buChar char="-"/>
              <a:tabLst>
                <a:tab pos="625671" algn="l"/>
                <a:tab pos="626518" algn="l"/>
              </a:tabLst>
            </a:pP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-33" dirty="0">
                <a:latin typeface="Trebuchet MS"/>
                <a:cs typeface="Trebuchet MS"/>
              </a:rPr>
              <a:t> pirouettes </a:t>
            </a:r>
            <a:r>
              <a:rPr sz="1600" spc="73" dirty="0">
                <a:latin typeface="Trebuchet MS"/>
                <a:cs typeface="Trebuchet MS"/>
              </a:rPr>
              <a:t>NL</a:t>
            </a:r>
            <a:r>
              <a:rPr sz="1600" spc="-3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ou</a:t>
            </a:r>
            <a:r>
              <a:rPr sz="1600" spc="-3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avec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spc="93" dirty="0">
                <a:latin typeface="Trebuchet MS"/>
                <a:cs typeface="Trebuchet MS"/>
              </a:rPr>
              <a:t>*</a:t>
            </a:r>
            <a:r>
              <a:rPr sz="1600" spc="-3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ne</a:t>
            </a:r>
            <a:r>
              <a:rPr sz="1600" spc="-3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sont</a:t>
            </a:r>
            <a:r>
              <a:rPr sz="1600" spc="-33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pas</a:t>
            </a:r>
            <a:r>
              <a:rPr sz="1600" spc="-27" dirty="0">
                <a:latin typeface="Trebuchet MS"/>
                <a:cs typeface="Trebuchet MS"/>
              </a:rPr>
              <a:t> </a:t>
            </a:r>
            <a:r>
              <a:rPr sz="1600" spc="-13" dirty="0">
                <a:latin typeface="Trebuchet MS"/>
                <a:cs typeface="Trebuchet MS"/>
              </a:rPr>
              <a:t>comptabilisées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00" y="1153866"/>
            <a:ext cx="11006979" cy="42215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836614"/>
            <a:ext cx="14020800" cy="1067854"/>
          </a:xfrm>
          <a:prstGeom prst="rect">
            <a:avLst/>
          </a:prstGeom>
        </p:spPr>
        <p:txBody>
          <a:bodyPr vert="horz" wrap="square" lIns="0" tIns="386967" rIns="0" bIns="0" rtlCol="0" anchor="ctr">
            <a:spAutoFit/>
          </a:bodyPr>
          <a:lstStyle/>
          <a:p>
            <a:pPr marL="228594">
              <a:lnSpc>
                <a:spcPct val="100000"/>
              </a:lnSpc>
              <a:spcBef>
                <a:spcPts val="133"/>
              </a:spcBef>
            </a:pPr>
            <a:r>
              <a:rPr spc="-27" dirty="0">
                <a:latin typeface="Trebuchet MS"/>
                <a:cs typeface="Trebuchet MS"/>
              </a:rPr>
              <a:t>Clariﬁcations</a:t>
            </a:r>
            <a:r>
              <a:rPr spc="-233" dirty="0">
                <a:latin typeface="Trebuchet MS"/>
                <a:cs typeface="Trebuchet MS"/>
              </a:rPr>
              <a:t> </a:t>
            </a:r>
            <a:r>
              <a:rPr spc="-13" dirty="0">
                <a:latin typeface="Trebuchet MS"/>
                <a:cs typeface="Trebuchet MS"/>
              </a:rPr>
              <a:t>pour</a:t>
            </a:r>
            <a:r>
              <a:rPr spc="-227" dirty="0">
                <a:latin typeface="Trebuchet MS"/>
                <a:cs typeface="Trebuchet MS"/>
              </a:rPr>
              <a:t> </a:t>
            </a:r>
            <a:r>
              <a:rPr spc="-40" dirty="0">
                <a:latin typeface="Trebuchet MS"/>
                <a:cs typeface="Trebuchet MS"/>
              </a:rPr>
              <a:t>la</a:t>
            </a:r>
            <a:r>
              <a:rPr spc="-167" dirty="0">
                <a:latin typeface="Trebuchet MS"/>
                <a:cs typeface="Trebuchet MS"/>
              </a:rPr>
              <a:t> </a:t>
            </a:r>
            <a:r>
              <a:rPr spc="173" dirty="0"/>
              <a:t>SAISON</a:t>
            </a:r>
            <a:r>
              <a:rPr spc="-220" dirty="0"/>
              <a:t> </a:t>
            </a:r>
            <a:r>
              <a:rPr spc="-27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5202" y="1877618"/>
            <a:ext cx="8937412" cy="367778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6917" marR="6773" indent="-370831">
              <a:spcBef>
                <a:spcPts val="133"/>
              </a:spcBef>
              <a:buFont typeface="Trebuchet MS"/>
              <a:buChar char="-"/>
              <a:tabLst>
                <a:tab pos="386917" algn="l"/>
                <a:tab pos="387764" algn="l"/>
              </a:tabLst>
            </a:pPr>
            <a:r>
              <a:rPr sz="1867" b="1" spc="-80" dirty="0">
                <a:latin typeface="Trebuchet MS"/>
                <a:cs typeface="Trebuchet MS"/>
              </a:rPr>
              <a:t>L’accès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67" dirty="0">
                <a:latin typeface="Trebuchet MS"/>
                <a:cs typeface="Trebuchet MS"/>
              </a:rPr>
              <a:t>aux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33" dirty="0">
                <a:latin typeface="Trebuchet MS"/>
                <a:cs typeface="Trebuchet MS"/>
              </a:rPr>
              <a:t>championnats</a:t>
            </a:r>
            <a:r>
              <a:rPr sz="1867" b="1" spc="-73" dirty="0">
                <a:latin typeface="Trebuchet MS"/>
                <a:cs typeface="Trebuchet MS"/>
              </a:rPr>
              <a:t> Elite </a:t>
            </a:r>
            <a:r>
              <a:rPr sz="1867" b="1" spc="-107" dirty="0">
                <a:latin typeface="Trebuchet MS"/>
                <a:cs typeface="Trebuchet MS"/>
              </a:rPr>
              <a:t>et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dirty="0">
                <a:latin typeface="Trebuchet MS"/>
                <a:cs typeface="Trebuchet MS"/>
              </a:rPr>
              <a:t>N2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67" dirty="0">
                <a:latin typeface="Trebuchet MS"/>
                <a:cs typeface="Trebuchet MS"/>
              </a:rPr>
              <a:t>pour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dirty="0">
                <a:latin typeface="Trebuchet MS"/>
                <a:cs typeface="Trebuchet MS"/>
              </a:rPr>
              <a:t>les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27" dirty="0">
                <a:latin typeface="Trebuchet MS"/>
                <a:cs typeface="Trebuchet MS"/>
              </a:rPr>
              <a:t>catégories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13" dirty="0">
                <a:latin typeface="Trebuchet MS"/>
                <a:cs typeface="Trebuchet MS"/>
              </a:rPr>
              <a:t>Poussin,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dirty="0">
                <a:latin typeface="Trebuchet MS"/>
                <a:cs typeface="Trebuchet MS"/>
              </a:rPr>
              <a:t>Mini</a:t>
            </a:r>
            <a:r>
              <a:rPr sz="1867" b="1" spc="-73" dirty="0">
                <a:latin typeface="Trebuchet MS"/>
                <a:cs typeface="Trebuchet MS"/>
              </a:rPr>
              <a:t> </a:t>
            </a:r>
            <a:r>
              <a:rPr sz="1867" b="1" spc="-100" dirty="0">
                <a:latin typeface="Trebuchet MS"/>
                <a:cs typeface="Trebuchet MS"/>
              </a:rPr>
              <a:t>et</a:t>
            </a:r>
            <a:r>
              <a:rPr sz="1867" b="1" spc="-20" dirty="0">
                <a:latin typeface="Trebuchet MS"/>
                <a:cs typeface="Trebuchet MS"/>
              </a:rPr>
              <a:t> </a:t>
            </a:r>
            <a:r>
              <a:rPr sz="1867" b="1" spc="-13" dirty="0">
                <a:latin typeface="Trebuchet MS"/>
                <a:cs typeface="Trebuchet MS"/>
              </a:rPr>
              <a:t>Espoir </a:t>
            </a:r>
            <a:r>
              <a:rPr sz="1867" b="1" dirty="0">
                <a:latin typeface="Trebuchet MS"/>
                <a:cs typeface="Trebuchet MS"/>
              </a:rPr>
              <a:t>est</a:t>
            </a:r>
            <a:r>
              <a:rPr sz="1867" b="1" spc="-60" dirty="0">
                <a:latin typeface="Trebuchet MS"/>
                <a:cs typeface="Trebuchet MS"/>
              </a:rPr>
              <a:t> </a:t>
            </a:r>
            <a:r>
              <a:rPr sz="1867" b="1" spc="-107" dirty="0">
                <a:latin typeface="Trebuchet MS"/>
                <a:cs typeface="Trebuchet MS"/>
              </a:rPr>
              <a:t>libre</a:t>
            </a:r>
            <a:r>
              <a:rPr sz="1867" spc="-107" dirty="0">
                <a:latin typeface="Trebuchet MS"/>
                <a:cs typeface="Trebuchet MS"/>
              </a:rPr>
              <a:t>.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93" dirty="0">
                <a:latin typeface="Trebuchet MS"/>
                <a:cs typeface="Trebuchet MS"/>
              </a:rPr>
              <a:t>L’obtention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de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la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40" dirty="0">
                <a:latin typeface="Trebuchet MS"/>
                <a:cs typeface="Trebuchet MS"/>
              </a:rPr>
              <a:t>médaille</a:t>
            </a:r>
            <a:r>
              <a:rPr sz="1867" spc="-6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sur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la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base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des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compétitions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de</a:t>
            </a:r>
            <a:r>
              <a:rPr sz="1867" spc="-67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la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saison</a:t>
            </a:r>
            <a:r>
              <a:rPr sz="1867" spc="667" dirty="0">
                <a:latin typeface="Trebuchet MS"/>
                <a:cs typeface="Trebuchet MS"/>
              </a:rPr>
              <a:t>  </a:t>
            </a:r>
            <a:r>
              <a:rPr sz="1867" dirty="0">
                <a:latin typeface="Trebuchet MS"/>
                <a:cs typeface="Trebuchet MS"/>
              </a:rPr>
              <a:t>2022</a:t>
            </a:r>
            <a:r>
              <a:rPr sz="1867" spc="-3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ne</a:t>
            </a:r>
            <a:r>
              <a:rPr sz="1867" spc="-3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sera</a:t>
            </a:r>
            <a:r>
              <a:rPr sz="1867" spc="-33" dirty="0">
                <a:latin typeface="Trebuchet MS"/>
                <a:cs typeface="Trebuchet MS"/>
              </a:rPr>
              <a:t> </a:t>
            </a:r>
            <a:r>
              <a:rPr sz="1867" spc="67" dirty="0">
                <a:latin typeface="Trebuchet MS"/>
                <a:cs typeface="Trebuchet MS"/>
              </a:rPr>
              <a:t>pas</a:t>
            </a:r>
            <a:r>
              <a:rPr sz="1867" spc="-33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obligatoire.</a:t>
            </a:r>
            <a:endParaRPr sz="1867">
              <a:latin typeface="Trebuchet MS"/>
              <a:cs typeface="Trebuchet MS"/>
            </a:endParaRPr>
          </a:p>
          <a:p>
            <a:pPr marL="386917" marR="205735" indent="-370831">
              <a:spcBef>
                <a:spcPts val="1333"/>
              </a:spcBef>
              <a:buChar char="-"/>
              <a:tabLst>
                <a:tab pos="386917" algn="l"/>
                <a:tab pos="387764" algn="l"/>
              </a:tabLst>
            </a:pPr>
            <a:r>
              <a:rPr sz="1867" dirty="0">
                <a:latin typeface="Trebuchet MS"/>
                <a:cs typeface="Trebuchet MS"/>
              </a:rPr>
              <a:t>Pour</a:t>
            </a:r>
            <a:r>
              <a:rPr sz="1867" spc="-6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autres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40" dirty="0">
                <a:latin typeface="Trebuchet MS"/>
                <a:cs typeface="Trebuchet MS"/>
              </a:rPr>
              <a:t>catégories,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ligues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régionales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spc="-40" dirty="0">
                <a:latin typeface="Trebuchet MS"/>
                <a:cs typeface="Trebuchet MS"/>
              </a:rPr>
              <a:t>pourront</a:t>
            </a:r>
            <a:r>
              <a:rPr sz="1867" spc="-6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organiser</a:t>
            </a:r>
            <a:r>
              <a:rPr sz="1867" spc="-67" dirty="0">
                <a:latin typeface="Trebuchet MS"/>
                <a:cs typeface="Trebuchet MS"/>
              </a:rPr>
              <a:t> </a:t>
            </a:r>
            <a:r>
              <a:rPr sz="1867" spc="-33" dirty="0">
                <a:latin typeface="Trebuchet MS"/>
                <a:cs typeface="Trebuchet MS"/>
              </a:rPr>
              <a:t>des </a:t>
            </a:r>
            <a:r>
              <a:rPr sz="1867" spc="-13" dirty="0">
                <a:latin typeface="Trebuchet MS"/>
                <a:cs typeface="Trebuchet MS"/>
              </a:rPr>
              <a:t>compétitions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sur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la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33" dirty="0">
                <a:latin typeface="Trebuchet MS"/>
                <a:cs typeface="Trebuchet MS"/>
              </a:rPr>
              <a:t>période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septembre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à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décembre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avec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les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contenues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2022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33" dirty="0">
                <a:latin typeface="Trebuchet MS"/>
                <a:cs typeface="Trebuchet MS"/>
              </a:rPr>
              <a:t>ou </a:t>
            </a:r>
            <a:r>
              <a:rPr sz="1867" dirty="0">
                <a:latin typeface="Trebuchet MS"/>
                <a:cs typeface="Trebuchet MS"/>
              </a:rPr>
              <a:t>2023</a:t>
            </a:r>
            <a:r>
              <a:rPr sz="1867" spc="-20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pour </a:t>
            </a:r>
            <a:r>
              <a:rPr sz="1867" spc="-60" dirty="0">
                <a:latin typeface="Trebuchet MS"/>
                <a:cs typeface="Trebuchet MS"/>
              </a:rPr>
              <a:t>valider</a:t>
            </a:r>
            <a:r>
              <a:rPr sz="1867" spc="-2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les</a:t>
            </a:r>
            <a:r>
              <a:rPr sz="1867" spc="-13" dirty="0">
                <a:latin typeface="Trebuchet MS"/>
                <a:cs typeface="Trebuchet MS"/>
              </a:rPr>
              <a:t> médailles.</a:t>
            </a:r>
            <a:endParaRPr sz="1867">
              <a:latin typeface="Trebuchet MS"/>
              <a:cs typeface="Trebuchet MS"/>
            </a:endParaRPr>
          </a:p>
          <a:p>
            <a:pPr marL="386917" marR="383530" indent="-370831">
              <a:spcBef>
                <a:spcPts val="1333"/>
              </a:spcBef>
              <a:buChar char="-"/>
              <a:tabLst>
                <a:tab pos="386917" algn="l"/>
                <a:tab pos="387764" algn="l"/>
              </a:tabLst>
            </a:pPr>
            <a:r>
              <a:rPr sz="1867" dirty="0">
                <a:latin typeface="Trebuchet MS"/>
                <a:cs typeface="Trebuchet MS"/>
              </a:rPr>
              <a:t>La</a:t>
            </a:r>
            <a:r>
              <a:rPr sz="1867" spc="-53" dirty="0">
                <a:latin typeface="Trebuchet MS"/>
                <a:cs typeface="Trebuchet MS"/>
              </a:rPr>
              <a:t> </a:t>
            </a:r>
            <a:r>
              <a:rPr sz="1867" spc="-40" dirty="0">
                <a:latin typeface="Trebuchet MS"/>
                <a:cs typeface="Trebuchet MS"/>
              </a:rPr>
              <a:t>liste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des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spc="-27" dirty="0">
                <a:latin typeface="Trebuchet MS"/>
                <a:cs typeface="Trebuchet MS"/>
              </a:rPr>
              <a:t>patineurs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inscrits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en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étapes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2022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avec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les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médailles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validées</a:t>
            </a:r>
            <a:r>
              <a:rPr sz="1867" spc="-47" dirty="0">
                <a:latin typeface="Trebuchet MS"/>
                <a:cs typeface="Trebuchet MS"/>
              </a:rPr>
              <a:t> </a:t>
            </a:r>
            <a:r>
              <a:rPr sz="1867" spc="-27" dirty="0">
                <a:latin typeface="Trebuchet MS"/>
                <a:cs typeface="Trebuchet MS"/>
              </a:rPr>
              <a:t>sera </a:t>
            </a:r>
            <a:r>
              <a:rPr sz="1867" spc="-13" dirty="0">
                <a:latin typeface="Trebuchet MS"/>
                <a:cs typeface="Trebuchet MS"/>
              </a:rPr>
              <a:t>diffusée</a:t>
            </a:r>
            <a:r>
              <a:rPr sz="1867" spc="-80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la</a:t>
            </a:r>
            <a:r>
              <a:rPr sz="1867" spc="-73" dirty="0">
                <a:latin typeface="Trebuchet MS"/>
                <a:cs typeface="Trebuchet MS"/>
              </a:rPr>
              <a:t> </a:t>
            </a:r>
            <a:r>
              <a:rPr sz="1867" spc="-47" dirty="0">
                <a:latin typeface="Trebuchet MS"/>
                <a:cs typeface="Trebuchet MS"/>
              </a:rPr>
              <a:t>première</a:t>
            </a:r>
            <a:r>
              <a:rPr sz="1867" spc="-73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semaine</a:t>
            </a:r>
            <a:r>
              <a:rPr sz="1867" spc="-80" dirty="0">
                <a:latin typeface="Trebuchet MS"/>
                <a:cs typeface="Trebuchet MS"/>
              </a:rPr>
              <a:t> </a:t>
            </a:r>
            <a:r>
              <a:rPr sz="1867" dirty="0">
                <a:latin typeface="Trebuchet MS"/>
                <a:cs typeface="Trebuchet MS"/>
              </a:rPr>
              <a:t>de</a:t>
            </a:r>
            <a:r>
              <a:rPr sz="1867" spc="-73" dirty="0">
                <a:latin typeface="Trebuchet MS"/>
                <a:cs typeface="Trebuchet MS"/>
              </a:rPr>
              <a:t> </a:t>
            </a:r>
            <a:r>
              <a:rPr sz="1867" spc="-13" dirty="0">
                <a:latin typeface="Trebuchet MS"/>
                <a:cs typeface="Trebuchet MS"/>
              </a:rPr>
              <a:t>septembre.</a:t>
            </a:r>
            <a:endParaRPr sz="1867">
              <a:latin typeface="Trebuchet MS"/>
              <a:cs typeface="Trebuchet MS"/>
            </a:endParaRPr>
          </a:p>
          <a:p>
            <a:pPr marL="386917" marR="873738" indent="-370831">
              <a:spcBef>
                <a:spcPts val="1333"/>
              </a:spcBef>
              <a:buClr>
                <a:srgbClr val="000000"/>
              </a:buClr>
              <a:buFont typeface="Trebuchet MS"/>
              <a:buChar char="-"/>
              <a:tabLst>
                <a:tab pos="386917" algn="l"/>
                <a:tab pos="387764" algn="l"/>
              </a:tabLst>
            </a:pP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Des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ajustements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sur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le 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contenu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des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27" dirty="0">
                <a:solidFill>
                  <a:srgbClr val="801091"/>
                </a:solidFill>
                <a:latin typeface="Trebuchet MS"/>
                <a:cs typeface="Trebuchet MS"/>
              </a:rPr>
              <a:t>médailles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0" dirty="0">
                <a:solidFill>
                  <a:srgbClr val="801091"/>
                </a:solidFill>
                <a:latin typeface="Trebuchet MS"/>
                <a:cs typeface="Trebuchet MS"/>
              </a:rPr>
              <a:t>ou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sur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des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13" dirty="0">
                <a:solidFill>
                  <a:srgbClr val="801091"/>
                </a:solidFill>
                <a:latin typeface="Trebuchet MS"/>
                <a:cs typeface="Trebuchet MS"/>
              </a:rPr>
              <a:t>situations </a:t>
            </a:r>
            <a:r>
              <a:rPr sz="1867" b="1" spc="-53" dirty="0">
                <a:solidFill>
                  <a:srgbClr val="801091"/>
                </a:solidFill>
                <a:latin typeface="Trebuchet MS"/>
                <a:cs typeface="Trebuchet MS"/>
              </a:rPr>
              <a:t>individuelles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80" dirty="0">
                <a:solidFill>
                  <a:srgbClr val="801091"/>
                </a:solidFill>
                <a:latin typeface="Trebuchet MS"/>
                <a:cs typeface="Trebuchet MS"/>
              </a:rPr>
              <a:t>pourront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113" dirty="0">
                <a:solidFill>
                  <a:srgbClr val="801091"/>
                </a:solidFill>
                <a:latin typeface="Trebuchet MS"/>
                <a:cs typeface="Trebuchet MS"/>
              </a:rPr>
              <a:t>être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0" dirty="0">
                <a:solidFill>
                  <a:srgbClr val="801091"/>
                </a:solidFill>
                <a:latin typeface="Trebuchet MS"/>
                <a:cs typeface="Trebuchet MS"/>
              </a:rPr>
              <a:t>opérés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aﬁn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de </a:t>
            </a:r>
            <a:r>
              <a:rPr sz="1867" b="1" spc="-53" dirty="0">
                <a:solidFill>
                  <a:srgbClr val="801091"/>
                </a:solidFill>
                <a:latin typeface="Trebuchet MS"/>
                <a:cs typeface="Trebuchet MS"/>
              </a:rPr>
              <a:t>garder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de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0" dirty="0">
                <a:solidFill>
                  <a:srgbClr val="801091"/>
                </a:solidFill>
                <a:latin typeface="Trebuchet MS"/>
                <a:cs typeface="Trebuchet MS"/>
              </a:rPr>
              <a:t>la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cohérence 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avec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33" dirty="0">
                <a:solidFill>
                  <a:srgbClr val="801091"/>
                </a:solidFill>
                <a:latin typeface="Trebuchet MS"/>
                <a:cs typeface="Trebuchet MS"/>
              </a:rPr>
              <a:t>la </a:t>
            </a:r>
            <a:r>
              <a:rPr sz="1867" b="1" spc="-60" dirty="0">
                <a:solidFill>
                  <a:srgbClr val="801091"/>
                </a:solidFill>
                <a:latin typeface="Trebuchet MS"/>
                <a:cs typeface="Trebuchet MS"/>
              </a:rPr>
              <a:t>participation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aux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33" dirty="0">
                <a:solidFill>
                  <a:srgbClr val="801091"/>
                </a:solidFill>
                <a:latin typeface="Trebuchet MS"/>
                <a:cs typeface="Trebuchet MS"/>
              </a:rPr>
              <a:t>championnats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67" dirty="0">
                <a:solidFill>
                  <a:srgbClr val="801091"/>
                </a:solidFill>
                <a:latin typeface="Trebuchet MS"/>
                <a:cs typeface="Trebuchet MS"/>
              </a:rPr>
              <a:t>de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40" dirty="0">
                <a:solidFill>
                  <a:srgbClr val="801091"/>
                </a:solidFill>
                <a:latin typeface="Trebuchet MS"/>
                <a:cs typeface="Trebuchet MS"/>
              </a:rPr>
              <a:t>la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dirty="0">
                <a:solidFill>
                  <a:srgbClr val="801091"/>
                </a:solidFill>
                <a:latin typeface="Trebuchet MS"/>
                <a:cs typeface="Trebuchet MS"/>
              </a:rPr>
              <a:t>saison</a:t>
            </a:r>
            <a:r>
              <a:rPr sz="1867" b="1" spc="-47" dirty="0">
                <a:solidFill>
                  <a:srgbClr val="801091"/>
                </a:solidFill>
                <a:latin typeface="Trebuchet MS"/>
                <a:cs typeface="Trebuchet MS"/>
              </a:rPr>
              <a:t> </a:t>
            </a:r>
            <a:r>
              <a:rPr sz="1867" b="1" spc="-13" dirty="0">
                <a:solidFill>
                  <a:srgbClr val="801091"/>
                </a:solidFill>
                <a:latin typeface="Trebuchet MS"/>
                <a:cs typeface="Trebuchet MS"/>
              </a:rPr>
              <a:t>2022.</a:t>
            </a:r>
            <a:endParaRPr sz="1867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242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Thème Office</vt:lpstr>
      <vt:lpstr>Médailles de positionnement technique</vt:lpstr>
      <vt:lpstr>Danse : médailles de positionnement</vt:lpstr>
      <vt:lpstr>Danse : médailles de positionnement</vt:lpstr>
      <vt:lpstr>Freeskating : médailles de positionnement</vt:lpstr>
      <vt:lpstr>Freeskating : médailles de positionnement</vt:lpstr>
      <vt:lpstr>Clariﬁcations pour la SAISON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Médailles de positionnement technique</dc:title>
  <dc:creator>SIKSIK David</dc:creator>
  <cp:lastModifiedBy>SIKSIK David</cp:lastModifiedBy>
  <cp:revision>2</cp:revision>
  <dcterms:created xsi:type="dcterms:W3CDTF">2023-05-11T07:43:36Z</dcterms:created>
  <dcterms:modified xsi:type="dcterms:W3CDTF">2023-05-11T08:01:11Z</dcterms:modified>
</cp:coreProperties>
</file>