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8" r:id="rId4"/>
  </p:sldMasterIdLst>
  <p:notesMasterIdLst>
    <p:notesMasterId r:id="rId16"/>
  </p:notesMasterIdLst>
  <p:handoutMasterIdLst>
    <p:handoutMasterId r:id="rId17"/>
  </p:handoutMasterIdLst>
  <p:sldIdLst>
    <p:sldId id="3566" r:id="rId5"/>
    <p:sldId id="4087" r:id="rId6"/>
    <p:sldId id="4082" r:id="rId7"/>
    <p:sldId id="4088" r:id="rId8"/>
    <p:sldId id="4089" r:id="rId9"/>
    <p:sldId id="4090" r:id="rId10"/>
    <p:sldId id="4091" r:id="rId11"/>
    <p:sldId id="4094" r:id="rId12"/>
    <p:sldId id="4093" r:id="rId13"/>
    <p:sldId id="4095" r:id="rId14"/>
    <p:sldId id="4092" r:id="rId15"/>
  </p:sldIdLst>
  <p:sldSz cx="18288000" cy="10288588"/>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263" userDrawn="1">
          <p15:clr>
            <a:srgbClr val="A4A3A4"/>
          </p15:clr>
        </p15:guide>
        <p15:guide id="2" pos="57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C9D"/>
    <a:srgbClr val="67ACEB"/>
    <a:srgbClr val="33A8FF"/>
    <a:srgbClr val="3C9DD4"/>
    <a:srgbClr val="8AA5E2"/>
    <a:srgbClr val="FFEAC1"/>
    <a:srgbClr val="F6BF3B"/>
    <a:srgbClr val="F5BF3B"/>
    <a:srgbClr val="00CCFF"/>
    <a:srgbClr val="232B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8A40C8-2521-61FB-72AF-D6431602553D}" v="2" dt="2021-01-18T17:47:00.841"/>
    <p1510:client id="{FA293F47-BA22-46B7-A2F2-A3DF015B3D75}" v="660" dt="2021-01-18T11:27:58.601"/>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263"/>
        <p:guide pos="576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n DESPAUX" userId="9f701d49-0634-4315-b40e-3ffac6d51904" providerId="ADAL" clId="{FA293F47-BA22-46B7-A2F2-A3DF015B3D75}"/>
    <pc:docChg chg="undo custSel addSld delSld modSld sldOrd">
      <pc:chgData name="Julien DESPAUX" userId="9f701d49-0634-4315-b40e-3ffac6d51904" providerId="ADAL" clId="{FA293F47-BA22-46B7-A2F2-A3DF015B3D75}" dt="2021-01-18T11:27:58.602" v="757" actId="14100"/>
      <pc:docMkLst>
        <pc:docMk/>
      </pc:docMkLst>
      <pc:sldChg chg="modSp modAnim">
        <pc:chgData name="Julien DESPAUX" userId="9f701d49-0634-4315-b40e-3ffac6d51904" providerId="ADAL" clId="{FA293F47-BA22-46B7-A2F2-A3DF015B3D75}" dt="2021-01-18T10:40:25.141" v="311"/>
        <pc:sldMkLst>
          <pc:docMk/>
          <pc:sldMk cId="1968453464" sldId="4082"/>
        </pc:sldMkLst>
        <pc:spChg chg="mod">
          <ac:chgData name="Julien DESPAUX" userId="9f701d49-0634-4315-b40e-3ffac6d51904" providerId="ADAL" clId="{FA293F47-BA22-46B7-A2F2-A3DF015B3D75}" dt="2021-01-18T10:39:39.327" v="309" actId="20577"/>
          <ac:spMkLst>
            <pc:docMk/>
            <pc:sldMk cId="1968453464" sldId="4082"/>
            <ac:spMk id="7" creationId="{78F1440E-96C6-4A87-8A63-E464B194F84F}"/>
          </ac:spMkLst>
        </pc:spChg>
      </pc:sldChg>
      <pc:sldChg chg="modSp mod modAnim">
        <pc:chgData name="Julien DESPAUX" userId="9f701d49-0634-4315-b40e-3ffac6d51904" providerId="ADAL" clId="{FA293F47-BA22-46B7-A2F2-A3DF015B3D75}" dt="2021-01-18T10:41:10.972" v="312"/>
        <pc:sldMkLst>
          <pc:docMk/>
          <pc:sldMk cId="1991020612" sldId="4089"/>
        </pc:sldMkLst>
        <pc:spChg chg="mod">
          <ac:chgData name="Julien DESPAUX" userId="9f701d49-0634-4315-b40e-3ffac6d51904" providerId="ADAL" clId="{FA293F47-BA22-46B7-A2F2-A3DF015B3D75}" dt="2021-01-11T10:40:43.123" v="71" actId="207"/>
          <ac:spMkLst>
            <pc:docMk/>
            <pc:sldMk cId="1991020612" sldId="4089"/>
            <ac:spMk id="7" creationId="{78F1440E-96C6-4A87-8A63-E464B194F84F}"/>
          </ac:spMkLst>
        </pc:spChg>
      </pc:sldChg>
      <pc:sldChg chg="modAnim">
        <pc:chgData name="Julien DESPAUX" userId="9f701d49-0634-4315-b40e-3ffac6d51904" providerId="ADAL" clId="{FA293F47-BA22-46B7-A2F2-A3DF015B3D75}" dt="2021-01-18T10:44:04.908" v="317"/>
        <pc:sldMkLst>
          <pc:docMk/>
          <pc:sldMk cId="3801160180" sldId="4090"/>
        </pc:sldMkLst>
      </pc:sldChg>
      <pc:sldChg chg="modSp modAnim">
        <pc:chgData name="Julien DESPAUX" userId="9f701d49-0634-4315-b40e-3ffac6d51904" providerId="ADAL" clId="{FA293F47-BA22-46B7-A2F2-A3DF015B3D75}" dt="2021-01-18T11:03:44.448" v="362" actId="20577"/>
        <pc:sldMkLst>
          <pc:docMk/>
          <pc:sldMk cId="2315274639" sldId="4091"/>
        </pc:sldMkLst>
        <pc:spChg chg="mod">
          <ac:chgData name="Julien DESPAUX" userId="9f701d49-0634-4315-b40e-3ffac6d51904" providerId="ADAL" clId="{FA293F47-BA22-46B7-A2F2-A3DF015B3D75}" dt="2021-01-18T11:03:44.448" v="362" actId="20577"/>
          <ac:spMkLst>
            <pc:docMk/>
            <pc:sldMk cId="2315274639" sldId="4091"/>
            <ac:spMk id="7" creationId="{78F1440E-96C6-4A87-8A63-E464B194F84F}"/>
          </ac:spMkLst>
        </pc:spChg>
      </pc:sldChg>
      <pc:sldChg chg="ord modAnim">
        <pc:chgData name="Julien DESPAUX" userId="9f701d49-0634-4315-b40e-3ffac6d51904" providerId="ADAL" clId="{FA293F47-BA22-46B7-A2F2-A3DF015B3D75}" dt="2021-01-18T11:27:00.410" v="756"/>
        <pc:sldMkLst>
          <pc:docMk/>
          <pc:sldMk cId="2443268002" sldId="4092"/>
        </pc:sldMkLst>
      </pc:sldChg>
      <pc:sldChg chg="modSp modAnim">
        <pc:chgData name="Julien DESPAUX" userId="9f701d49-0634-4315-b40e-3ffac6d51904" providerId="ADAL" clId="{FA293F47-BA22-46B7-A2F2-A3DF015B3D75}" dt="2021-01-18T11:15:59.114" v="752" actId="20577"/>
        <pc:sldMkLst>
          <pc:docMk/>
          <pc:sldMk cId="822700927" sldId="4093"/>
        </pc:sldMkLst>
        <pc:spChg chg="mod">
          <ac:chgData name="Julien DESPAUX" userId="9f701d49-0634-4315-b40e-3ffac6d51904" providerId="ADAL" clId="{FA293F47-BA22-46B7-A2F2-A3DF015B3D75}" dt="2021-01-18T11:15:59.114" v="752" actId="20577"/>
          <ac:spMkLst>
            <pc:docMk/>
            <pc:sldMk cId="822700927" sldId="4093"/>
            <ac:spMk id="14" creationId="{C68626CA-A7E9-43FA-AA10-713EA3C38E6D}"/>
          </ac:spMkLst>
        </pc:spChg>
      </pc:sldChg>
      <pc:sldChg chg="add del">
        <pc:chgData name="Julien DESPAUX" userId="9f701d49-0634-4315-b40e-3ffac6d51904" providerId="ADAL" clId="{FA293F47-BA22-46B7-A2F2-A3DF015B3D75}" dt="2021-01-18T10:25:34.980" v="73" actId="47"/>
        <pc:sldMkLst>
          <pc:docMk/>
          <pc:sldMk cId="2019619173" sldId="4094"/>
        </pc:sldMkLst>
      </pc:sldChg>
      <pc:sldChg chg="addSp modSp add mod ord modAnim">
        <pc:chgData name="Julien DESPAUX" userId="9f701d49-0634-4315-b40e-3ffac6d51904" providerId="ADAL" clId="{FA293F47-BA22-46B7-A2F2-A3DF015B3D75}" dt="2021-01-18T11:27:58.602" v="757" actId="14100"/>
        <pc:sldMkLst>
          <pc:docMk/>
          <pc:sldMk cId="3022514871" sldId="4094"/>
        </pc:sldMkLst>
        <pc:spChg chg="mod">
          <ac:chgData name="Julien DESPAUX" userId="9f701d49-0634-4315-b40e-3ffac6d51904" providerId="ADAL" clId="{FA293F47-BA22-46B7-A2F2-A3DF015B3D75}" dt="2021-01-18T10:25:54.628" v="122" actId="20577"/>
          <ac:spMkLst>
            <pc:docMk/>
            <pc:sldMk cId="3022514871" sldId="4094"/>
            <ac:spMk id="11" creationId="{FDBE3C93-1BD3-4020-9CFA-97B5C60CE484}"/>
          </ac:spMkLst>
        </pc:spChg>
        <pc:spChg chg="add mod">
          <ac:chgData name="Julien DESPAUX" userId="9f701d49-0634-4315-b40e-3ffac6d51904" providerId="ADAL" clId="{FA293F47-BA22-46B7-A2F2-A3DF015B3D75}" dt="2021-01-18T11:27:58.602" v="757" actId="14100"/>
          <ac:spMkLst>
            <pc:docMk/>
            <pc:sldMk cId="3022514871" sldId="4094"/>
            <ac:spMk id="12" creationId="{23C6940B-105F-4A2E-A3E3-4C4217A4858E}"/>
          </ac:spMkLst>
        </pc:spChg>
        <pc:spChg chg="mod">
          <ac:chgData name="Julien DESPAUX" userId="9f701d49-0634-4315-b40e-3ffac6d51904" providerId="ADAL" clId="{FA293F47-BA22-46B7-A2F2-A3DF015B3D75}" dt="2021-01-18T10:46:31.697" v="325" actId="20577"/>
          <ac:spMkLst>
            <pc:docMk/>
            <pc:sldMk cId="3022514871" sldId="4094"/>
            <ac:spMk id="14" creationId="{C68626CA-A7E9-43FA-AA10-713EA3C38E6D}"/>
          </ac:spMkLst>
        </pc:spChg>
        <pc:grpChg chg="mod">
          <ac:chgData name="Julien DESPAUX" userId="9f701d49-0634-4315-b40e-3ffac6d51904" providerId="ADAL" clId="{FA293F47-BA22-46B7-A2F2-A3DF015B3D75}" dt="2021-01-18T10:30:02.329" v="145" actId="1076"/>
          <ac:grpSpMkLst>
            <pc:docMk/>
            <pc:sldMk cId="3022514871" sldId="4094"/>
            <ac:grpSpMk id="8" creationId="{59C3990C-0D50-41B0-AFA5-BED8FD46C847}"/>
          </ac:grpSpMkLst>
        </pc:grpChg>
      </pc:sldChg>
      <pc:sldChg chg="addSp delSp modSp add mod delAnim modAnim">
        <pc:chgData name="Julien DESPAUX" userId="9f701d49-0634-4315-b40e-3ffac6d51904" providerId="ADAL" clId="{FA293F47-BA22-46B7-A2F2-A3DF015B3D75}" dt="2021-01-18T10:51:49.060" v="342" actId="1076"/>
        <pc:sldMkLst>
          <pc:docMk/>
          <pc:sldMk cId="3350873133" sldId="4095"/>
        </pc:sldMkLst>
        <pc:spChg chg="mod">
          <ac:chgData name="Julien DESPAUX" userId="9f701d49-0634-4315-b40e-3ffac6d51904" providerId="ADAL" clId="{FA293F47-BA22-46B7-A2F2-A3DF015B3D75}" dt="2021-01-18T10:36:06.381" v="296" actId="20577"/>
          <ac:spMkLst>
            <pc:docMk/>
            <pc:sldMk cId="3350873133" sldId="4095"/>
            <ac:spMk id="11" creationId="{FDBE3C93-1BD3-4020-9CFA-97B5C60CE484}"/>
          </ac:spMkLst>
        </pc:spChg>
        <pc:spChg chg="mod">
          <ac:chgData name="Julien DESPAUX" userId="9f701d49-0634-4315-b40e-3ffac6d51904" providerId="ADAL" clId="{FA293F47-BA22-46B7-A2F2-A3DF015B3D75}" dt="2021-01-18T10:49:34.308" v="332" actId="14100"/>
          <ac:spMkLst>
            <pc:docMk/>
            <pc:sldMk cId="3350873133" sldId="4095"/>
            <ac:spMk id="12" creationId="{23C6940B-105F-4A2E-A3E3-4C4217A4858E}"/>
          </ac:spMkLst>
        </pc:spChg>
        <pc:spChg chg="del">
          <ac:chgData name="Julien DESPAUX" userId="9f701d49-0634-4315-b40e-3ffac6d51904" providerId="ADAL" clId="{FA293F47-BA22-46B7-A2F2-A3DF015B3D75}" dt="2021-01-18T10:31:14.943" v="172" actId="478"/>
          <ac:spMkLst>
            <pc:docMk/>
            <pc:sldMk cId="3350873133" sldId="4095"/>
            <ac:spMk id="14" creationId="{C68626CA-A7E9-43FA-AA10-713EA3C38E6D}"/>
          </ac:spMkLst>
        </pc:spChg>
        <pc:picChg chg="add mod">
          <ac:chgData name="Julien DESPAUX" userId="9f701d49-0634-4315-b40e-3ffac6d51904" providerId="ADAL" clId="{FA293F47-BA22-46B7-A2F2-A3DF015B3D75}" dt="2021-01-18T10:51:49.060" v="342" actId="1076"/>
          <ac:picMkLst>
            <pc:docMk/>
            <pc:sldMk cId="3350873133" sldId="4095"/>
            <ac:picMk id="3" creationId="{8BEFC90D-F8E6-48B8-A4D4-3214CD6A218A}"/>
          </ac:picMkLst>
        </pc:picChg>
      </pc:sldChg>
    </pc:docChg>
  </pc:docChgLst>
  <pc:docChgLst>
    <pc:chgData name="Thierry CADET" userId="S::thierry.cadet@ffroller-skateboard.com::b101cd6a-29dd-40db-8309-ffcac1ec0940" providerId="AD" clId="Web-{CD8A40C8-2521-61FB-72AF-D6431602553D}"/>
    <pc:docChg chg="modSld sldOrd">
      <pc:chgData name="Thierry CADET" userId="S::thierry.cadet@ffroller-skateboard.com::b101cd6a-29dd-40db-8309-ffcac1ec0940" providerId="AD" clId="Web-{CD8A40C8-2521-61FB-72AF-D6431602553D}" dt="2021-01-18T17:47:00.841" v="1"/>
      <pc:docMkLst>
        <pc:docMk/>
      </pc:docMkLst>
      <pc:sldChg chg="delSp delAnim">
        <pc:chgData name="Thierry CADET" userId="S::thierry.cadet@ffroller-skateboard.com::b101cd6a-29dd-40db-8309-ffcac1ec0940" providerId="AD" clId="Web-{CD8A40C8-2521-61FB-72AF-D6431602553D}" dt="2021-01-18T17:03:16.403" v="0"/>
        <pc:sldMkLst>
          <pc:docMk/>
          <pc:sldMk cId="740044968" sldId="4087"/>
        </pc:sldMkLst>
        <pc:spChg chg="del">
          <ac:chgData name="Thierry CADET" userId="S::thierry.cadet@ffroller-skateboard.com::b101cd6a-29dd-40db-8309-ffcac1ec0940" providerId="AD" clId="Web-{CD8A40C8-2521-61FB-72AF-D6431602553D}" dt="2021-01-18T17:03:16.403" v="0"/>
          <ac:spMkLst>
            <pc:docMk/>
            <pc:sldMk cId="740044968" sldId="4087"/>
            <ac:spMk id="9" creationId="{CAC1DC79-B015-4877-94A8-3F91128047CA}"/>
          </ac:spMkLst>
        </pc:spChg>
      </pc:sldChg>
      <pc:sldChg chg="ord">
        <pc:chgData name="Thierry CADET" userId="S::thierry.cadet@ffroller-skateboard.com::b101cd6a-29dd-40db-8309-ffcac1ec0940" providerId="AD" clId="Web-{CD8A40C8-2521-61FB-72AF-D6431602553D}" dt="2021-01-18T17:47:00.841" v="1"/>
        <pc:sldMkLst>
          <pc:docMk/>
          <pc:sldMk cId="3022514871" sldId="40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18.01.2021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‹N°›</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1/18/2021</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‹N°›</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US" sz="2000" baseline="0">
                <a:solidFill>
                  <a:schemeClr val="bg1">
                    <a:lumMod val="60000"/>
                    <a:lumOff val="40000"/>
                  </a:schemeClr>
                </a:solidFill>
                <a:latin typeface="BlackJack" panose="02000504030000020004" pitchFamily="2" charset="0"/>
                <a:ea typeface="Roboto Black" panose="02000000000000000000" pitchFamily="2" charset="0"/>
                <a:cs typeface="Open Sans Light" panose="020B0306030504020204" pitchFamily="34" charset="0"/>
              </a:rPr>
              <a:t>Idea </a:t>
            </a:r>
            <a:r>
              <a:rPr lang="en-US" sz="2000">
                <a:solidFill>
                  <a:schemeClr val="bg1">
                    <a:lumMod val="60000"/>
                    <a:lumOff val="40000"/>
                  </a:schemeClr>
                </a:solidFill>
                <a:latin typeface="BlackJack" panose="02000504030000020004" pitchFamily="2" charset="0"/>
                <a:ea typeface="Roboto Black" panose="02000000000000000000" pitchFamily="2" charset="0"/>
                <a:cs typeface="Open Sans Light" panose="020B0306030504020204" pitchFamily="34" charset="0"/>
              </a:rPr>
              <a:t>font you can download by link:</a:t>
            </a:r>
            <a:r>
              <a:rPr lang="en-US" sz="2000" baseline="0">
                <a:solidFill>
                  <a:schemeClr val="bg1">
                    <a:lumMod val="60000"/>
                    <a:lumOff val="40000"/>
                  </a:schemeClr>
                </a:solidFill>
                <a:latin typeface="Roboto Black" panose="02000000000000000000" pitchFamily="2" charset="0"/>
                <a:ea typeface="Roboto Black" panose="02000000000000000000" pitchFamily="2" charset="0"/>
                <a:cs typeface="Open Sans Light" panose="020B0306030504020204" pitchFamily="34" charset="0"/>
              </a:rPr>
              <a:t> </a:t>
            </a:r>
            <a:r>
              <a:rPr lang="en-US" sz="2000" b="1">
                <a:solidFill>
                  <a:schemeClr val="bg1">
                    <a:lumMod val="60000"/>
                    <a:lumOff val="40000"/>
                  </a:schemeClr>
                </a:solidFill>
              </a:rPr>
              <a:t>https://www.dafont.com/ballpark-weiner.font</a:t>
            </a:r>
            <a:endParaRPr lang="en-US"/>
          </a:p>
        </p:txBody>
      </p:sp>
      <p:sp>
        <p:nvSpPr>
          <p:cNvPr id="4" name="Номер слайда 3"/>
          <p:cNvSpPr>
            <a:spLocks noGrp="1"/>
          </p:cNvSpPr>
          <p:nvPr>
            <p:ph type="sldNum" sz="quarter" idx="10"/>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115404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3174689-BECC-4390-B3B9-306A17FD432A}" type="slidenum">
              <a:rPr lang="en-US" altLang="ru-RU" smtClean="0"/>
              <a:pPr>
                <a:defRPr/>
              </a:pPr>
              <a:t>4</a:t>
            </a:fld>
            <a:endParaRPr lang="en-US" altLang="ru-RU"/>
          </a:p>
        </p:txBody>
      </p:sp>
    </p:spTree>
    <p:extLst>
      <p:ext uri="{BB962C8B-B14F-4D97-AF65-F5344CB8AC3E}">
        <p14:creationId xmlns:p14="http://schemas.microsoft.com/office/powerpoint/2010/main" val="233046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3174689-BECC-4390-B3B9-306A17FD432A}" type="slidenum">
              <a:rPr lang="en-US" altLang="ru-RU" smtClean="0"/>
              <a:pPr>
                <a:defRPr/>
              </a:pPr>
              <a:t>6</a:t>
            </a:fld>
            <a:endParaRPr lang="en-US" altLang="ru-RU"/>
          </a:p>
        </p:txBody>
      </p:sp>
    </p:spTree>
    <p:extLst>
      <p:ext uri="{BB962C8B-B14F-4D97-AF65-F5344CB8AC3E}">
        <p14:creationId xmlns:p14="http://schemas.microsoft.com/office/powerpoint/2010/main" val="21470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3174689-BECC-4390-B3B9-306A17FD432A}" type="slidenum">
              <a:rPr lang="en-US" altLang="ru-RU" smtClean="0"/>
              <a:pPr>
                <a:defRPr/>
              </a:pPr>
              <a:t>7</a:t>
            </a:fld>
            <a:endParaRPr lang="en-US" altLang="ru-RU"/>
          </a:p>
        </p:txBody>
      </p:sp>
    </p:spTree>
    <p:extLst>
      <p:ext uri="{BB962C8B-B14F-4D97-AF65-F5344CB8AC3E}">
        <p14:creationId xmlns:p14="http://schemas.microsoft.com/office/powerpoint/2010/main" val="285229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a:p>
        </p:txBody>
      </p:sp>
    </p:spTree>
    <p:extLst>
      <p:ext uri="{BB962C8B-B14F-4D97-AF65-F5344CB8AC3E}">
        <p14:creationId xmlns:p14="http://schemas.microsoft.com/office/powerpoint/2010/main" val="292862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a:p>
        </p:txBody>
      </p:sp>
    </p:spTree>
    <p:extLst>
      <p:ext uri="{BB962C8B-B14F-4D97-AF65-F5344CB8AC3E}">
        <p14:creationId xmlns:p14="http://schemas.microsoft.com/office/powerpoint/2010/main" val="677558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3174689-BECC-4390-B3B9-306A17FD432A}" type="slidenum">
              <a:rPr lang="en-US" altLang="ru-RU" smtClean="0"/>
              <a:pPr>
                <a:defRPr/>
              </a:pPr>
              <a:t>10</a:t>
            </a:fld>
            <a:endParaRPr lang="en-US" altLang="ru-RU"/>
          </a:p>
        </p:txBody>
      </p:sp>
    </p:spTree>
    <p:extLst>
      <p:ext uri="{BB962C8B-B14F-4D97-AF65-F5344CB8AC3E}">
        <p14:creationId xmlns:p14="http://schemas.microsoft.com/office/powerpoint/2010/main" val="72363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13174689-BECC-4390-B3B9-306A17FD432A}" type="slidenum">
              <a:rPr lang="en-US" altLang="ru-RU" smtClean="0"/>
              <a:pPr>
                <a:defRPr/>
              </a:pPr>
              <a:t>11</a:t>
            </a:fld>
            <a:endParaRPr lang="en-US" altLang="ru-RU"/>
          </a:p>
        </p:txBody>
      </p:sp>
    </p:spTree>
    <p:extLst>
      <p:ext uri="{BB962C8B-B14F-4D97-AF65-F5344CB8AC3E}">
        <p14:creationId xmlns:p14="http://schemas.microsoft.com/office/powerpoint/2010/main" val="983716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428211"/>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8731044" y="0"/>
            <a:ext cx="9556955" cy="508919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8731044" y="5199398"/>
            <a:ext cx="9556955" cy="508919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874860085"/>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89937" y="-1"/>
            <a:ext cx="8288594"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9438970" y="2592348"/>
            <a:ext cx="8288594" cy="5899355"/>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369407672"/>
      </p:ext>
    </p:extLst>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589937" y="1504334"/>
            <a:ext cx="5987843"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7138221" y="0"/>
            <a:ext cx="4011558" cy="702023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8" name="Picture Placeholder 2"/>
          <p:cNvSpPr>
            <a:spLocks noGrp="1"/>
          </p:cNvSpPr>
          <p:nvPr>
            <p:ph type="pic" sz="quarter" idx="12"/>
          </p:nvPr>
        </p:nvSpPr>
        <p:spPr>
          <a:xfrm>
            <a:off x="11710222" y="1504334"/>
            <a:ext cx="5987843"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118633275"/>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8056064" y="0"/>
            <a:ext cx="10231936" cy="10288588"/>
          </a:xfrm>
          <a:custGeom>
            <a:avLst/>
            <a:gdLst>
              <a:gd name="connsiteX0" fmla="*/ 6787294 w 10231936"/>
              <a:gd name="connsiteY0" fmla="*/ 5416239 h 10288588"/>
              <a:gd name="connsiteX1" fmla="*/ 6816735 w 10231936"/>
              <a:gd name="connsiteY1" fmla="*/ 5418503 h 10288588"/>
              <a:gd name="connsiteX2" fmla="*/ 6846175 w 10231936"/>
              <a:gd name="connsiteY2" fmla="*/ 5423032 h 10288588"/>
              <a:gd name="connsiteX3" fmla="*/ 6875615 w 10231936"/>
              <a:gd name="connsiteY3" fmla="*/ 5429824 h 10288588"/>
              <a:gd name="connsiteX4" fmla="*/ 6905055 w 10231936"/>
              <a:gd name="connsiteY4" fmla="*/ 5438880 h 10288588"/>
              <a:gd name="connsiteX5" fmla="*/ 6932231 w 10231936"/>
              <a:gd name="connsiteY5" fmla="*/ 5454729 h 10288588"/>
              <a:gd name="connsiteX6" fmla="*/ 6957142 w 10231936"/>
              <a:gd name="connsiteY6" fmla="*/ 5468314 h 10288588"/>
              <a:gd name="connsiteX7" fmla="*/ 6982053 w 10231936"/>
              <a:gd name="connsiteY7" fmla="*/ 5486426 h 10288588"/>
              <a:gd name="connsiteX8" fmla="*/ 7006964 w 10231936"/>
              <a:gd name="connsiteY8" fmla="*/ 5509067 h 10288588"/>
              <a:gd name="connsiteX9" fmla="*/ 9948720 w 10231936"/>
              <a:gd name="connsiteY9" fmla="*/ 8452401 h 10288588"/>
              <a:gd name="connsiteX10" fmla="*/ 9971364 w 10231936"/>
              <a:gd name="connsiteY10" fmla="*/ 8475042 h 10288588"/>
              <a:gd name="connsiteX11" fmla="*/ 9989482 w 10231936"/>
              <a:gd name="connsiteY11" fmla="*/ 8499947 h 10288588"/>
              <a:gd name="connsiteX12" fmla="*/ 10005334 w 10231936"/>
              <a:gd name="connsiteY12" fmla="*/ 8529380 h 10288588"/>
              <a:gd name="connsiteX13" fmla="*/ 10016658 w 10231936"/>
              <a:gd name="connsiteY13" fmla="*/ 8556550 h 10288588"/>
              <a:gd name="connsiteX14" fmla="*/ 10027980 w 10231936"/>
              <a:gd name="connsiteY14" fmla="*/ 8583719 h 10288588"/>
              <a:gd name="connsiteX15" fmla="*/ 10034774 w 10231936"/>
              <a:gd name="connsiteY15" fmla="*/ 8613152 h 10288588"/>
              <a:gd name="connsiteX16" fmla="*/ 10039304 w 10231936"/>
              <a:gd name="connsiteY16" fmla="*/ 8642585 h 10288588"/>
              <a:gd name="connsiteX17" fmla="*/ 10039304 w 10231936"/>
              <a:gd name="connsiteY17" fmla="*/ 8672019 h 10288588"/>
              <a:gd name="connsiteX18" fmla="*/ 10039304 w 10231936"/>
              <a:gd name="connsiteY18" fmla="*/ 8701452 h 10288588"/>
              <a:gd name="connsiteX19" fmla="*/ 10034774 w 10231936"/>
              <a:gd name="connsiteY19" fmla="*/ 8733150 h 10288588"/>
              <a:gd name="connsiteX20" fmla="*/ 10027980 w 10231936"/>
              <a:gd name="connsiteY20" fmla="*/ 8760319 h 10288588"/>
              <a:gd name="connsiteX21" fmla="*/ 10016658 w 10231936"/>
              <a:gd name="connsiteY21" fmla="*/ 8789752 h 10288588"/>
              <a:gd name="connsiteX22" fmla="*/ 10005334 w 10231936"/>
              <a:gd name="connsiteY22" fmla="*/ 8819185 h 10288588"/>
              <a:gd name="connsiteX23" fmla="*/ 9989482 w 10231936"/>
              <a:gd name="connsiteY23" fmla="*/ 8844090 h 10288588"/>
              <a:gd name="connsiteX24" fmla="*/ 9971364 w 10231936"/>
              <a:gd name="connsiteY24" fmla="*/ 8868996 h 10288588"/>
              <a:gd name="connsiteX25" fmla="*/ 9948720 w 10231936"/>
              <a:gd name="connsiteY25" fmla="*/ 8891637 h 10288588"/>
              <a:gd name="connsiteX26" fmla="*/ 8553706 w 10231936"/>
              <a:gd name="connsiteY26" fmla="*/ 10288588 h 10288588"/>
              <a:gd name="connsiteX27" fmla="*/ 5020883 w 10231936"/>
              <a:gd name="connsiteY27" fmla="*/ 10288588 h 10288588"/>
              <a:gd name="connsiteX28" fmla="*/ 3625870 w 10231936"/>
              <a:gd name="connsiteY28" fmla="*/ 8891637 h 10288588"/>
              <a:gd name="connsiteX29" fmla="*/ 3603224 w 10231936"/>
              <a:gd name="connsiteY29" fmla="*/ 8868996 h 10288588"/>
              <a:gd name="connsiteX30" fmla="*/ 3585107 w 10231936"/>
              <a:gd name="connsiteY30" fmla="*/ 8844090 h 10288588"/>
              <a:gd name="connsiteX31" fmla="*/ 3569254 w 10231936"/>
              <a:gd name="connsiteY31" fmla="*/ 8819185 h 10288588"/>
              <a:gd name="connsiteX32" fmla="*/ 3555667 w 10231936"/>
              <a:gd name="connsiteY32" fmla="*/ 8789752 h 10288588"/>
              <a:gd name="connsiteX33" fmla="*/ 3546608 w 10231936"/>
              <a:gd name="connsiteY33" fmla="*/ 8760319 h 10288588"/>
              <a:gd name="connsiteX34" fmla="*/ 3539814 w 10231936"/>
              <a:gd name="connsiteY34" fmla="*/ 8733150 h 10288588"/>
              <a:gd name="connsiteX35" fmla="*/ 3535285 w 10231936"/>
              <a:gd name="connsiteY35" fmla="*/ 8701452 h 10288588"/>
              <a:gd name="connsiteX36" fmla="*/ 3535285 w 10231936"/>
              <a:gd name="connsiteY36" fmla="*/ 8672019 h 10288588"/>
              <a:gd name="connsiteX37" fmla="*/ 3535285 w 10231936"/>
              <a:gd name="connsiteY37" fmla="*/ 8642585 h 10288588"/>
              <a:gd name="connsiteX38" fmla="*/ 3539814 w 10231936"/>
              <a:gd name="connsiteY38" fmla="*/ 8613152 h 10288588"/>
              <a:gd name="connsiteX39" fmla="*/ 3546608 w 10231936"/>
              <a:gd name="connsiteY39" fmla="*/ 8583719 h 10288588"/>
              <a:gd name="connsiteX40" fmla="*/ 3555667 w 10231936"/>
              <a:gd name="connsiteY40" fmla="*/ 8556550 h 10288588"/>
              <a:gd name="connsiteX41" fmla="*/ 3569254 w 10231936"/>
              <a:gd name="connsiteY41" fmla="*/ 8529380 h 10288588"/>
              <a:gd name="connsiteX42" fmla="*/ 3585107 w 10231936"/>
              <a:gd name="connsiteY42" fmla="*/ 8499947 h 10288588"/>
              <a:gd name="connsiteX43" fmla="*/ 3603224 w 10231936"/>
              <a:gd name="connsiteY43" fmla="*/ 8475042 h 10288588"/>
              <a:gd name="connsiteX44" fmla="*/ 3625870 w 10231936"/>
              <a:gd name="connsiteY44" fmla="*/ 8452401 h 10288588"/>
              <a:gd name="connsiteX45" fmla="*/ 6567625 w 10231936"/>
              <a:gd name="connsiteY45" fmla="*/ 5509067 h 10288588"/>
              <a:gd name="connsiteX46" fmla="*/ 6592536 w 10231936"/>
              <a:gd name="connsiteY46" fmla="*/ 5486426 h 10288588"/>
              <a:gd name="connsiteX47" fmla="*/ 6617447 w 10231936"/>
              <a:gd name="connsiteY47" fmla="*/ 5468314 h 10288588"/>
              <a:gd name="connsiteX48" fmla="*/ 6642358 w 10231936"/>
              <a:gd name="connsiteY48" fmla="*/ 5454729 h 10288588"/>
              <a:gd name="connsiteX49" fmla="*/ 6669534 w 10231936"/>
              <a:gd name="connsiteY49" fmla="*/ 5438880 h 10288588"/>
              <a:gd name="connsiteX50" fmla="*/ 6698974 w 10231936"/>
              <a:gd name="connsiteY50" fmla="*/ 5429824 h 10288588"/>
              <a:gd name="connsiteX51" fmla="*/ 6728414 w 10231936"/>
              <a:gd name="connsiteY51" fmla="*/ 5423032 h 10288588"/>
              <a:gd name="connsiteX52" fmla="*/ 6757854 w 10231936"/>
              <a:gd name="connsiteY52" fmla="*/ 5418503 h 10288588"/>
              <a:gd name="connsiteX53" fmla="*/ 10231936 w 10231936"/>
              <a:gd name="connsiteY53" fmla="*/ 1903615 h 10288588"/>
              <a:gd name="connsiteX54" fmla="*/ 10231936 w 10231936"/>
              <a:gd name="connsiteY54" fmla="*/ 8396307 h 10288588"/>
              <a:gd name="connsiteX55" fmla="*/ 10213806 w 10231936"/>
              <a:gd name="connsiteY55" fmla="*/ 8391774 h 10288588"/>
              <a:gd name="connsiteX56" fmla="*/ 10195676 w 10231936"/>
              <a:gd name="connsiteY56" fmla="*/ 8384976 h 10288588"/>
              <a:gd name="connsiteX57" fmla="*/ 10177548 w 10231936"/>
              <a:gd name="connsiteY57" fmla="*/ 8375911 h 10288588"/>
              <a:gd name="connsiteX58" fmla="*/ 10159418 w 10231936"/>
              <a:gd name="connsiteY58" fmla="*/ 8366847 h 10288588"/>
              <a:gd name="connsiteX59" fmla="*/ 10141288 w 10231936"/>
              <a:gd name="connsiteY59" fmla="*/ 8357782 h 10288588"/>
              <a:gd name="connsiteX60" fmla="*/ 10125424 w 10231936"/>
              <a:gd name="connsiteY60" fmla="*/ 8346451 h 10288588"/>
              <a:gd name="connsiteX61" fmla="*/ 10109560 w 10231936"/>
              <a:gd name="connsiteY61" fmla="*/ 8332853 h 10288588"/>
              <a:gd name="connsiteX62" fmla="*/ 10095964 w 10231936"/>
              <a:gd name="connsiteY62" fmla="*/ 8319256 h 10288588"/>
              <a:gd name="connsiteX63" fmla="*/ 7149892 w 10231936"/>
              <a:gd name="connsiteY63" fmla="*/ 5370917 h 10288588"/>
              <a:gd name="connsiteX64" fmla="*/ 7129496 w 10231936"/>
              <a:gd name="connsiteY64" fmla="*/ 5348255 h 10288588"/>
              <a:gd name="connsiteX65" fmla="*/ 7111367 w 10231936"/>
              <a:gd name="connsiteY65" fmla="*/ 5321060 h 10288588"/>
              <a:gd name="connsiteX66" fmla="*/ 7093237 w 10231936"/>
              <a:gd name="connsiteY66" fmla="*/ 5296132 h 10288588"/>
              <a:gd name="connsiteX67" fmla="*/ 7081906 w 10231936"/>
              <a:gd name="connsiteY67" fmla="*/ 5268937 h 10288588"/>
              <a:gd name="connsiteX68" fmla="*/ 7070575 w 10231936"/>
              <a:gd name="connsiteY68" fmla="*/ 5237210 h 10288588"/>
              <a:gd name="connsiteX69" fmla="*/ 7063776 w 10231936"/>
              <a:gd name="connsiteY69" fmla="*/ 5210016 h 10288588"/>
              <a:gd name="connsiteX70" fmla="*/ 7059244 w 10231936"/>
              <a:gd name="connsiteY70" fmla="*/ 5180555 h 10288588"/>
              <a:gd name="connsiteX71" fmla="*/ 7059244 w 10231936"/>
              <a:gd name="connsiteY71" fmla="*/ 5151094 h 10288588"/>
              <a:gd name="connsiteX72" fmla="*/ 7059244 w 10231936"/>
              <a:gd name="connsiteY72" fmla="*/ 5119367 h 10288588"/>
              <a:gd name="connsiteX73" fmla="*/ 7063776 w 10231936"/>
              <a:gd name="connsiteY73" fmla="*/ 5089907 h 10288588"/>
              <a:gd name="connsiteX74" fmla="*/ 7070575 w 10231936"/>
              <a:gd name="connsiteY74" fmla="*/ 5062712 h 10288588"/>
              <a:gd name="connsiteX75" fmla="*/ 7081906 w 10231936"/>
              <a:gd name="connsiteY75" fmla="*/ 5033251 h 10288588"/>
              <a:gd name="connsiteX76" fmla="*/ 7093237 w 10231936"/>
              <a:gd name="connsiteY76" fmla="*/ 5006057 h 10288588"/>
              <a:gd name="connsiteX77" fmla="*/ 7111367 w 10231936"/>
              <a:gd name="connsiteY77" fmla="*/ 4978862 h 10288588"/>
              <a:gd name="connsiteX78" fmla="*/ 7129496 w 10231936"/>
              <a:gd name="connsiteY78" fmla="*/ 4953934 h 10288588"/>
              <a:gd name="connsiteX79" fmla="*/ 7149892 w 10231936"/>
              <a:gd name="connsiteY79" fmla="*/ 4929006 h 10288588"/>
              <a:gd name="connsiteX80" fmla="*/ 10095964 w 10231936"/>
              <a:gd name="connsiteY80" fmla="*/ 1982933 h 10288588"/>
              <a:gd name="connsiteX81" fmla="*/ 10109560 w 10231936"/>
              <a:gd name="connsiteY81" fmla="*/ 1969336 h 10288588"/>
              <a:gd name="connsiteX82" fmla="*/ 10125424 w 10231936"/>
              <a:gd name="connsiteY82" fmla="*/ 1955738 h 10288588"/>
              <a:gd name="connsiteX83" fmla="*/ 10141288 w 10231936"/>
              <a:gd name="connsiteY83" fmla="*/ 1944407 h 10288588"/>
              <a:gd name="connsiteX84" fmla="*/ 10159418 w 10231936"/>
              <a:gd name="connsiteY84" fmla="*/ 1933076 h 10288588"/>
              <a:gd name="connsiteX85" fmla="*/ 10177548 w 10231936"/>
              <a:gd name="connsiteY85" fmla="*/ 1924011 h 10288588"/>
              <a:gd name="connsiteX86" fmla="*/ 10195676 w 10231936"/>
              <a:gd name="connsiteY86" fmla="*/ 1917213 h 10288588"/>
              <a:gd name="connsiteX87" fmla="*/ 10213806 w 10231936"/>
              <a:gd name="connsiteY87" fmla="*/ 1910414 h 10288588"/>
              <a:gd name="connsiteX88" fmla="*/ 3256543 w 10231936"/>
              <a:gd name="connsiteY88" fmla="*/ 1892281 h 10288588"/>
              <a:gd name="connsiteX89" fmla="*/ 3286024 w 10231936"/>
              <a:gd name="connsiteY89" fmla="*/ 1894547 h 10288588"/>
              <a:gd name="connsiteX90" fmla="*/ 3317773 w 10231936"/>
              <a:gd name="connsiteY90" fmla="*/ 1899080 h 10288588"/>
              <a:gd name="connsiteX91" fmla="*/ 3347254 w 10231936"/>
              <a:gd name="connsiteY91" fmla="*/ 1905879 h 10288588"/>
              <a:gd name="connsiteX92" fmla="*/ 3374468 w 10231936"/>
              <a:gd name="connsiteY92" fmla="*/ 1914944 h 10288588"/>
              <a:gd name="connsiteX93" fmla="*/ 3403949 w 10231936"/>
              <a:gd name="connsiteY93" fmla="*/ 1928541 h 10288588"/>
              <a:gd name="connsiteX94" fmla="*/ 3428895 w 10231936"/>
              <a:gd name="connsiteY94" fmla="*/ 1942138 h 10288588"/>
              <a:gd name="connsiteX95" fmla="*/ 3453841 w 10231936"/>
              <a:gd name="connsiteY95" fmla="*/ 1960268 h 10288588"/>
              <a:gd name="connsiteX96" fmla="*/ 3476518 w 10231936"/>
              <a:gd name="connsiteY96" fmla="*/ 1982930 h 10288588"/>
              <a:gd name="connsiteX97" fmla="*/ 6424642 w 10231936"/>
              <a:gd name="connsiteY97" fmla="*/ 4929003 h 10288588"/>
              <a:gd name="connsiteX98" fmla="*/ 6445052 w 10231936"/>
              <a:gd name="connsiteY98" fmla="*/ 4953931 h 10288588"/>
              <a:gd name="connsiteX99" fmla="*/ 6463195 w 10231936"/>
              <a:gd name="connsiteY99" fmla="*/ 4978859 h 10288588"/>
              <a:gd name="connsiteX100" fmla="*/ 6481337 w 10231936"/>
              <a:gd name="connsiteY100" fmla="*/ 5006054 h 10288588"/>
              <a:gd name="connsiteX101" fmla="*/ 6492676 w 10231936"/>
              <a:gd name="connsiteY101" fmla="*/ 5033248 h 10288588"/>
              <a:gd name="connsiteX102" fmla="*/ 6504015 w 10231936"/>
              <a:gd name="connsiteY102" fmla="*/ 5062709 h 10288588"/>
              <a:gd name="connsiteX103" fmla="*/ 6510818 w 10231936"/>
              <a:gd name="connsiteY103" fmla="*/ 5089904 h 10288588"/>
              <a:gd name="connsiteX104" fmla="*/ 6515354 w 10231936"/>
              <a:gd name="connsiteY104" fmla="*/ 5119364 h 10288588"/>
              <a:gd name="connsiteX105" fmla="*/ 6515354 w 10231936"/>
              <a:gd name="connsiteY105" fmla="*/ 5151091 h 10288588"/>
              <a:gd name="connsiteX106" fmla="*/ 6515354 w 10231936"/>
              <a:gd name="connsiteY106" fmla="*/ 5180552 h 10288588"/>
              <a:gd name="connsiteX107" fmla="*/ 6510818 w 10231936"/>
              <a:gd name="connsiteY107" fmla="*/ 5210013 h 10288588"/>
              <a:gd name="connsiteX108" fmla="*/ 6504015 w 10231936"/>
              <a:gd name="connsiteY108" fmla="*/ 5237207 h 10288588"/>
              <a:gd name="connsiteX109" fmla="*/ 6492676 w 10231936"/>
              <a:gd name="connsiteY109" fmla="*/ 5268934 h 10288588"/>
              <a:gd name="connsiteX110" fmla="*/ 6481337 w 10231936"/>
              <a:gd name="connsiteY110" fmla="*/ 5296129 h 10288588"/>
              <a:gd name="connsiteX111" fmla="*/ 6463195 w 10231936"/>
              <a:gd name="connsiteY111" fmla="*/ 5321057 h 10288588"/>
              <a:gd name="connsiteX112" fmla="*/ 6445052 w 10231936"/>
              <a:gd name="connsiteY112" fmla="*/ 5348252 h 10288588"/>
              <a:gd name="connsiteX113" fmla="*/ 6424642 w 10231936"/>
              <a:gd name="connsiteY113" fmla="*/ 5370914 h 10288588"/>
              <a:gd name="connsiteX114" fmla="*/ 3476518 w 10231936"/>
              <a:gd name="connsiteY114" fmla="*/ 8319253 h 10288588"/>
              <a:gd name="connsiteX115" fmla="*/ 3453841 w 10231936"/>
              <a:gd name="connsiteY115" fmla="*/ 8339649 h 10288588"/>
              <a:gd name="connsiteX116" fmla="*/ 3428895 w 10231936"/>
              <a:gd name="connsiteY116" fmla="*/ 8357779 h 10288588"/>
              <a:gd name="connsiteX117" fmla="*/ 3403949 w 10231936"/>
              <a:gd name="connsiteY117" fmla="*/ 8373642 h 10288588"/>
              <a:gd name="connsiteX118" fmla="*/ 3374468 w 10231936"/>
              <a:gd name="connsiteY118" fmla="*/ 8384973 h 10288588"/>
              <a:gd name="connsiteX119" fmla="*/ 3347254 w 10231936"/>
              <a:gd name="connsiteY119" fmla="*/ 8394038 h 10288588"/>
              <a:gd name="connsiteX120" fmla="*/ 3317773 w 10231936"/>
              <a:gd name="connsiteY120" fmla="*/ 8400836 h 10288588"/>
              <a:gd name="connsiteX121" fmla="*/ 3286024 w 10231936"/>
              <a:gd name="connsiteY121" fmla="*/ 8405369 h 10288588"/>
              <a:gd name="connsiteX122" fmla="*/ 3256543 w 10231936"/>
              <a:gd name="connsiteY122" fmla="*/ 8407635 h 10288588"/>
              <a:gd name="connsiteX123" fmla="*/ 3229330 w 10231936"/>
              <a:gd name="connsiteY123" fmla="*/ 8405369 h 10288588"/>
              <a:gd name="connsiteX124" fmla="*/ 3199848 w 10231936"/>
              <a:gd name="connsiteY124" fmla="*/ 8400836 h 10288588"/>
              <a:gd name="connsiteX125" fmla="*/ 3168100 w 10231936"/>
              <a:gd name="connsiteY125" fmla="*/ 8394038 h 10288588"/>
              <a:gd name="connsiteX126" fmla="*/ 3140886 w 10231936"/>
              <a:gd name="connsiteY126" fmla="*/ 8384973 h 10288588"/>
              <a:gd name="connsiteX127" fmla="*/ 3113672 w 10231936"/>
              <a:gd name="connsiteY127" fmla="*/ 8373642 h 10288588"/>
              <a:gd name="connsiteX128" fmla="*/ 3088727 w 10231936"/>
              <a:gd name="connsiteY128" fmla="*/ 8357779 h 10288588"/>
              <a:gd name="connsiteX129" fmla="*/ 3061513 w 10231936"/>
              <a:gd name="connsiteY129" fmla="*/ 8339649 h 10288588"/>
              <a:gd name="connsiteX130" fmla="*/ 3038836 w 10231936"/>
              <a:gd name="connsiteY130" fmla="*/ 8319253 h 10288588"/>
              <a:gd name="connsiteX131" fmla="*/ 90711 w 10231936"/>
              <a:gd name="connsiteY131" fmla="*/ 5370914 h 10288588"/>
              <a:gd name="connsiteX132" fmla="*/ 70301 w 10231936"/>
              <a:gd name="connsiteY132" fmla="*/ 5348252 h 10288588"/>
              <a:gd name="connsiteX133" fmla="*/ 52159 w 10231936"/>
              <a:gd name="connsiteY133" fmla="*/ 5321057 h 10288588"/>
              <a:gd name="connsiteX134" fmla="*/ 36284 w 10231936"/>
              <a:gd name="connsiteY134" fmla="*/ 5296129 h 10288588"/>
              <a:gd name="connsiteX135" fmla="*/ 22678 w 10231936"/>
              <a:gd name="connsiteY135" fmla="*/ 5268934 h 10288588"/>
              <a:gd name="connsiteX136" fmla="*/ 13606 w 10231936"/>
              <a:gd name="connsiteY136" fmla="*/ 5237207 h 10288588"/>
              <a:gd name="connsiteX137" fmla="*/ 6803 w 10231936"/>
              <a:gd name="connsiteY137" fmla="*/ 5210013 h 10288588"/>
              <a:gd name="connsiteX138" fmla="*/ 0 w 10231936"/>
              <a:gd name="connsiteY138" fmla="*/ 5180552 h 10288588"/>
              <a:gd name="connsiteX139" fmla="*/ 0 w 10231936"/>
              <a:gd name="connsiteY139" fmla="*/ 5151091 h 10288588"/>
              <a:gd name="connsiteX140" fmla="*/ 0 w 10231936"/>
              <a:gd name="connsiteY140" fmla="*/ 5119364 h 10288588"/>
              <a:gd name="connsiteX141" fmla="*/ 6803 w 10231936"/>
              <a:gd name="connsiteY141" fmla="*/ 5089904 h 10288588"/>
              <a:gd name="connsiteX142" fmla="*/ 13606 w 10231936"/>
              <a:gd name="connsiteY142" fmla="*/ 5062709 h 10288588"/>
              <a:gd name="connsiteX143" fmla="*/ 22678 w 10231936"/>
              <a:gd name="connsiteY143" fmla="*/ 5033248 h 10288588"/>
              <a:gd name="connsiteX144" fmla="*/ 36284 w 10231936"/>
              <a:gd name="connsiteY144" fmla="*/ 5006054 h 10288588"/>
              <a:gd name="connsiteX145" fmla="*/ 52159 w 10231936"/>
              <a:gd name="connsiteY145" fmla="*/ 4978859 h 10288588"/>
              <a:gd name="connsiteX146" fmla="*/ 70301 w 10231936"/>
              <a:gd name="connsiteY146" fmla="*/ 4953931 h 10288588"/>
              <a:gd name="connsiteX147" fmla="*/ 90711 w 10231936"/>
              <a:gd name="connsiteY147" fmla="*/ 4929003 h 10288588"/>
              <a:gd name="connsiteX148" fmla="*/ 3038836 w 10231936"/>
              <a:gd name="connsiteY148" fmla="*/ 1982930 h 10288588"/>
              <a:gd name="connsiteX149" fmla="*/ 3061513 w 10231936"/>
              <a:gd name="connsiteY149" fmla="*/ 1960268 h 10288588"/>
              <a:gd name="connsiteX150" fmla="*/ 3088727 w 10231936"/>
              <a:gd name="connsiteY150" fmla="*/ 1942138 h 10288588"/>
              <a:gd name="connsiteX151" fmla="*/ 3113672 w 10231936"/>
              <a:gd name="connsiteY151" fmla="*/ 1928541 h 10288588"/>
              <a:gd name="connsiteX152" fmla="*/ 3140886 w 10231936"/>
              <a:gd name="connsiteY152" fmla="*/ 1914944 h 10288588"/>
              <a:gd name="connsiteX153" fmla="*/ 3168100 w 10231936"/>
              <a:gd name="connsiteY153" fmla="*/ 1905879 h 10288588"/>
              <a:gd name="connsiteX154" fmla="*/ 3199848 w 10231936"/>
              <a:gd name="connsiteY154" fmla="*/ 1899080 h 10288588"/>
              <a:gd name="connsiteX155" fmla="*/ 3229330 w 10231936"/>
              <a:gd name="connsiteY155" fmla="*/ 1894547 h 10288588"/>
              <a:gd name="connsiteX156" fmla="*/ 5020883 w 10231936"/>
              <a:gd name="connsiteY156" fmla="*/ 0 h 10288588"/>
              <a:gd name="connsiteX157" fmla="*/ 8553706 w 10231936"/>
              <a:gd name="connsiteY157" fmla="*/ 0 h 10288588"/>
              <a:gd name="connsiteX158" fmla="*/ 9948720 w 10231936"/>
              <a:gd name="connsiteY158" fmla="*/ 1396952 h 10288588"/>
              <a:gd name="connsiteX159" fmla="*/ 9971364 w 10231936"/>
              <a:gd name="connsiteY159" fmla="*/ 1419592 h 10288588"/>
              <a:gd name="connsiteX160" fmla="*/ 9989482 w 10231936"/>
              <a:gd name="connsiteY160" fmla="*/ 1444498 h 10288588"/>
              <a:gd name="connsiteX161" fmla="*/ 10005334 w 10231936"/>
              <a:gd name="connsiteY161" fmla="*/ 1473931 h 10288588"/>
              <a:gd name="connsiteX162" fmla="*/ 10016658 w 10231936"/>
              <a:gd name="connsiteY162" fmla="*/ 1501100 h 10288588"/>
              <a:gd name="connsiteX163" fmla="*/ 10027980 w 10231936"/>
              <a:gd name="connsiteY163" fmla="*/ 1528269 h 10288588"/>
              <a:gd name="connsiteX164" fmla="*/ 10034774 w 10231936"/>
              <a:gd name="connsiteY164" fmla="*/ 1557703 h 10288588"/>
              <a:gd name="connsiteX165" fmla="*/ 10039304 w 10231936"/>
              <a:gd name="connsiteY165" fmla="*/ 1587136 h 10288588"/>
              <a:gd name="connsiteX166" fmla="*/ 10039304 w 10231936"/>
              <a:gd name="connsiteY166" fmla="*/ 1616569 h 10288588"/>
              <a:gd name="connsiteX167" fmla="*/ 10039304 w 10231936"/>
              <a:gd name="connsiteY167" fmla="*/ 1646003 h 10288588"/>
              <a:gd name="connsiteX168" fmla="*/ 10034774 w 10231936"/>
              <a:gd name="connsiteY168" fmla="*/ 1677700 h 10288588"/>
              <a:gd name="connsiteX169" fmla="*/ 10027980 w 10231936"/>
              <a:gd name="connsiteY169" fmla="*/ 1704869 h 10288588"/>
              <a:gd name="connsiteX170" fmla="*/ 10016658 w 10231936"/>
              <a:gd name="connsiteY170" fmla="*/ 1734303 h 10288588"/>
              <a:gd name="connsiteX171" fmla="*/ 10005334 w 10231936"/>
              <a:gd name="connsiteY171" fmla="*/ 1763736 h 10288588"/>
              <a:gd name="connsiteX172" fmla="*/ 9989482 w 10231936"/>
              <a:gd name="connsiteY172" fmla="*/ 1788641 h 10288588"/>
              <a:gd name="connsiteX173" fmla="*/ 9971364 w 10231936"/>
              <a:gd name="connsiteY173" fmla="*/ 1813546 h 10288588"/>
              <a:gd name="connsiteX174" fmla="*/ 9948720 w 10231936"/>
              <a:gd name="connsiteY174" fmla="*/ 1836187 h 10288588"/>
              <a:gd name="connsiteX175" fmla="*/ 7006964 w 10231936"/>
              <a:gd name="connsiteY175" fmla="*/ 4781785 h 10288588"/>
              <a:gd name="connsiteX176" fmla="*/ 6982053 w 10231936"/>
              <a:gd name="connsiteY176" fmla="*/ 4802162 h 10288588"/>
              <a:gd name="connsiteX177" fmla="*/ 6957142 w 10231936"/>
              <a:gd name="connsiteY177" fmla="*/ 4820275 h 10288588"/>
              <a:gd name="connsiteX178" fmla="*/ 6932231 w 10231936"/>
              <a:gd name="connsiteY178" fmla="*/ 4838388 h 10288588"/>
              <a:gd name="connsiteX179" fmla="*/ 6905055 w 10231936"/>
              <a:gd name="connsiteY179" fmla="*/ 4849708 h 10288588"/>
              <a:gd name="connsiteX180" fmla="*/ 6875615 w 10231936"/>
              <a:gd name="connsiteY180" fmla="*/ 4858765 h 10288588"/>
              <a:gd name="connsiteX181" fmla="*/ 6846175 w 10231936"/>
              <a:gd name="connsiteY181" fmla="*/ 4865557 h 10288588"/>
              <a:gd name="connsiteX182" fmla="*/ 6816735 w 10231936"/>
              <a:gd name="connsiteY182" fmla="*/ 4870085 h 10288588"/>
              <a:gd name="connsiteX183" fmla="*/ 6787294 w 10231936"/>
              <a:gd name="connsiteY183" fmla="*/ 4872349 h 10288588"/>
              <a:gd name="connsiteX184" fmla="*/ 6757854 w 10231936"/>
              <a:gd name="connsiteY184" fmla="*/ 4870085 h 10288588"/>
              <a:gd name="connsiteX185" fmla="*/ 6728414 w 10231936"/>
              <a:gd name="connsiteY185" fmla="*/ 4865557 h 10288588"/>
              <a:gd name="connsiteX186" fmla="*/ 6698974 w 10231936"/>
              <a:gd name="connsiteY186" fmla="*/ 4858765 h 10288588"/>
              <a:gd name="connsiteX187" fmla="*/ 6669534 w 10231936"/>
              <a:gd name="connsiteY187" fmla="*/ 4849708 h 10288588"/>
              <a:gd name="connsiteX188" fmla="*/ 6642358 w 10231936"/>
              <a:gd name="connsiteY188" fmla="*/ 4838388 h 10288588"/>
              <a:gd name="connsiteX189" fmla="*/ 6617447 w 10231936"/>
              <a:gd name="connsiteY189" fmla="*/ 4820275 h 10288588"/>
              <a:gd name="connsiteX190" fmla="*/ 6592536 w 10231936"/>
              <a:gd name="connsiteY190" fmla="*/ 4802162 h 10288588"/>
              <a:gd name="connsiteX191" fmla="*/ 6567625 w 10231936"/>
              <a:gd name="connsiteY191" fmla="*/ 4781785 h 10288588"/>
              <a:gd name="connsiteX192" fmla="*/ 3625870 w 10231936"/>
              <a:gd name="connsiteY192" fmla="*/ 1836187 h 10288588"/>
              <a:gd name="connsiteX193" fmla="*/ 3603224 w 10231936"/>
              <a:gd name="connsiteY193" fmla="*/ 1813546 h 10288588"/>
              <a:gd name="connsiteX194" fmla="*/ 3585107 w 10231936"/>
              <a:gd name="connsiteY194" fmla="*/ 1788641 h 10288588"/>
              <a:gd name="connsiteX195" fmla="*/ 3569254 w 10231936"/>
              <a:gd name="connsiteY195" fmla="*/ 1763736 h 10288588"/>
              <a:gd name="connsiteX196" fmla="*/ 3555667 w 10231936"/>
              <a:gd name="connsiteY196" fmla="*/ 1734303 h 10288588"/>
              <a:gd name="connsiteX197" fmla="*/ 3546608 w 10231936"/>
              <a:gd name="connsiteY197" fmla="*/ 1704869 h 10288588"/>
              <a:gd name="connsiteX198" fmla="*/ 3539814 w 10231936"/>
              <a:gd name="connsiteY198" fmla="*/ 1677700 h 10288588"/>
              <a:gd name="connsiteX199" fmla="*/ 3535285 w 10231936"/>
              <a:gd name="connsiteY199" fmla="*/ 1646003 h 10288588"/>
              <a:gd name="connsiteX200" fmla="*/ 3535285 w 10231936"/>
              <a:gd name="connsiteY200" fmla="*/ 1616569 h 10288588"/>
              <a:gd name="connsiteX201" fmla="*/ 3535285 w 10231936"/>
              <a:gd name="connsiteY201" fmla="*/ 1587136 h 10288588"/>
              <a:gd name="connsiteX202" fmla="*/ 3539814 w 10231936"/>
              <a:gd name="connsiteY202" fmla="*/ 1557703 h 10288588"/>
              <a:gd name="connsiteX203" fmla="*/ 3546608 w 10231936"/>
              <a:gd name="connsiteY203" fmla="*/ 1528269 h 10288588"/>
              <a:gd name="connsiteX204" fmla="*/ 3555667 w 10231936"/>
              <a:gd name="connsiteY204" fmla="*/ 1501100 h 10288588"/>
              <a:gd name="connsiteX205" fmla="*/ 3569254 w 10231936"/>
              <a:gd name="connsiteY205" fmla="*/ 1473931 h 10288588"/>
              <a:gd name="connsiteX206" fmla="*/ 3585107 w 10231936"/>
              <a:gd name="connsiteY206" fmla="*/ 1444498 h 10288588"/>
              <a:gd name="connsiteX207" fmla="*/ 3603224 w 10231936"/>
              <a:gd name="connsiteY207" fmla="*/ 1419592 h 10288588"/>
              <a:gd name="connsiteX208" fmla="*/ 3625870 w 10231936"/>
              <a:gd name="connsiteY208" fmla="*/ 1396952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0231936" h="10288588">
                <a:moveTo>
                  <a:pt x="6787294" y="5416239"/>
                </a:moveTo>
                <a:lnTo>
                  <a:pt x="6816735" y="5418503"/>
                </a:lnTo>
                <a:lnTo>
                  <a:pt x="6846175" y="5423032"/>
                </a:lnTo>
                <a:lnTo>
                  <a:pt x="6875615" y="5429824"/>
                </a:lnTo>
                <a:lnTo>
                  <a:pt x="6905055" y="5438880"/>
                </a:lnTo>
                <a:lnTo>
                  <a:pt x="6932231" y="5454729"/>
                </a:lnTo>
                <a:lnTo>
                  <a:pt x="6957142" y="5468314"/>
                </a:lnTo>
                <a:lnTo>
                  <a:pt x="6982053" y="5486426"/>
                </a:lnTo>
                <a:lnTo>
                  <a:pt x="7006964" y="5509067"/>
                </a:lnTo>
                <a:lnTo>
                  <a:pt x="9948720" y="8452401"/>
                </a:lnTo>
                <a:lnTo>
                  <a:pt x="9971364" y="8475042"/>
                </a:lnTo>
                <a:lnTo>
                  <a:pt x="9989482" y="8499947"/>
                </a:lnTo>
                <a:lnTo>
                  <a:pt x="10005334" y="8529380"/>
                </a:lnTo>
                <a:lnTo>
                  <a:pt x="10016658" y="8556550"/>
                </a:lnTo>
                <a:lnTo>
                  <a:pt x="10027980" y="8583719"/>
                </a:lnTo>
                <a:lnTo>
                  <a:pt x="10034774" y="8613152"/>
                </a:lnTo>
                <a:lnTo>
                  <a:pt x="10039304" y="8642585"/>
                </a:lnTo>
                <a:lnTo>
                  <a:pt x="10039304" y="8672019"/>
                </a:lnTo>
                <a:lnTo>
                  <a:pt x="10039304" y="8701452"/>
                </a:lnTo>
                <a:lnTo>
                  <a:pt x="10034774" y="8733150"/>
                </a:lnTo>
                <a:lnTo>
                  <a:pt x="10027980" y="8760319"/>
                </a:lnTo>
                <a:lnTo>
                  <a:pt x="10016658" y="8789752"/>
                </a:lnTo>
                <a:lnTo>
                  <a:pt x="10005334" y="8819185"/>
                </a:lnTo>
                <a:lnTo>
                  <a:pt x="9989482" y="8844090"/>
                </a:lnTo>
                <a:lnTo>
                  <a:pt x="9971364" y="8868996"/>
                </a:lnTo>
                <a:lnTo>
                  <a:pt x="9948720" y="8891637"/>
                </a:lnTo>
                <a:lnTo>
                  <a:pt x="8553706" y="10288588"/>
                </a:lnTo>
                <a:lnTo>
                  <a:pt x="5020883" y="10288588"/>
                </a:lnTo>
                <a:lnTo>
                  <a:pt x="3625870" y="8891637"/>
                </a:lnTo>
                <a:lnTo>
                  <a:pt x="3603224" y="8868996"/>
                </a:lnTo>
                <a:lnTo>
                  <a:pt x="3585107" y="8844090"/>
                </a:lnTo>
                <a:lnTo>
                  <a:pt x="3569254" y="8819185"/>
                </a:lnTo>
                <a:lnTo>
                  <a:pt x="3555667" y="8789752"/>
                </a:lnTo>
                <a:lnTo>
                  <a:pt x="3546608" y="8760319"/>
                </a:lnTo>
                <a:lnTo>
                  <a:pt x="3539814" y="8733150"/>
                </a:lnTo>
                <a:lnTo>
                  <a:pt x="3535285" y="8701452"/>
                </a:lnTo>
                <a:lnTo>
                  <a:pt x="3535285" y="8672019"/>
                </a:lnTo>
                <a:lnTo>
                  <a:pt x="3535285" y="8642585"/>
                </a:lnTo>
                <a:lnTo>
                  <a:pt x="3539814" y="8613152"/>
                </a:lnTo>
                <a:lnTo>
                  <a:pt x="3546608" y="8583719"/>
                </a:lnTo>
                <a:lnTo>
                  <a:pt x="3555667" y="8556550"/>
                </a:lnTo>
                <a:lnTo>
                  <a:pt x="3569254" y="8529380"/>
                </a:lnTo>
                <a:lnTo>
                  <a:pt x="3585107" y="8499947"/>
                </a:lnTo>
                <a:lnTo>
                  <a:pt x="3603224" y="8475042"/>
                </a:lnTo>
                <a:lnTo>
                  <a:pt x="3625870" y="8452401"/>
                </a:lnTo>
                <a:lnTo>
                  <a:pt x="6567625" y="5509067"/>
                </a:lnTo>
                <a:lnTo>
                  <a:pt x="6592536" y="5486426"/>
                </a:lnTo>
                <a:lnTo>
                  <a:pt x="6617447" y="5468314"/>
                </a:lnTo>
                <a:lnTo>
                  <a:pt x="6642358" y="5454729"/>
                </a:lnTo>
                <a:lnTo>
                  <a:pt x="6669534" y="5438880"/>
                </a:lnTo>
                <a:lnTo>
                  <a:pt x="6698974" y="5429824"/>
                </a:lnTo>
                <a:lnTo>
                  <a:pt x="6728414" y="5423032"/>
                </a:lnTo>
                <a:lnTo>
                  <a:pt x="6757854" y="5418503"/>
                </a:lnTo>
                <a:close/>
                <a:moveTo>
                  <a:pt x="10231936" y="1903615"/>
                </a:moveTo>
                <a:lnTo>
                  <a:pt x="10231936" y="8396307"/>
                </a:lnTo>
                <a:lnTo>
                  <a:pt x="10213806" y="8391774"/>
                </a:lnTo>
                <a:lnTo>
                  <a:pt x="10195676" y="8384976"/>
                </a:lnTo>
                <a:lnTo>
                  <a:pt x="10177548" y="8375911"/>
                </a:lnTo>
                <a:lnTo>
                  <a:pt x="10159418" y="8366847"/>
                </a:lnTo>
                <a:lnTo>
                  <a:pt x="10141288" y="8357782"/>
                </a:lnTo>
                <a:lnTo>
                  <a:pt x="10125424" y="8346451"/>
                </a:lnTo>
                <a:lnTo>
                  <a:pt x="10109560" y="8332853"/>
                </a:lnTo>
                <a:lnTo>
                  <a:pt x="10095964" y="8319256"/>
                </a:lnTo>
                <a:lnTo>
                  <a:pt x="7149892" y="5370917"/>
                </a:lnTo>
                <a:lnTo>
                  <a:pt x="7129496" y="5348255"/>
                </a:lnTo>
                <a:lnTo>
                  <a:pt x="7111367" y="5321060"/>
                </a:lnTo>
                <a:lnTo>
                  <a:pt x="7093237" y="5296132"/>
                </a:lnTo>
                <a:lnTo>
                  <a:pt x="7081906" y="5268937"/>
                </a:lnTo>
                <a:lnTo>
                  <a:pt x="7070575" y="5237210"/>
                </a:lnTo>
                <a:lnTo>
                  <a:pt x="7063776" y="5210016"/>
                </a:lnTo>
                <a:lnTo>
                  <a:pt x="7059244" y="5180555"/>
                </a:lnTo>
                <a:lnTo>
                  <a:pt x="7059244" y="5151094"/>
                </a:lnTo>
                <a:lnTo>
                  <a:pt x="7059244" y="5119367"/>
                </a:lnTo>
                <a:lnTo>
                  <a:pt x="7063776" y="5089907"/>
                </a:lnTo>
                <a:lnTo>
                  <a:pt x="7070575" y="5062712"/>
                </a:lnTo>
                <a:lnTo>
                  <a:pt x="7081906" y="5033251"/>
                </a:lnTo>
                <a:lnTo>
                  <a:pt x="7093237" y="5006057"/>
                </a:lnTo>
                <a:lnTo>
                  <a:pt x="7111367" y="4978862"/>
                </a:lnTo>
                <a:lnTo>
                  <a:pt x="7129496" y="4953934"/>
                </a:lnTo>
                <a:lnTo>
                  <a:pt x="7149892" y="4929006"/>
                </a:lnTo>
                <a:lnTo>
                  <a:pt x="10095964" y="1982933"/>
                </a:lnTo>
                <a:lnTo>
                  <a:pt x="10109560" y="1969336"/>
                </a:lnTo>
                <a:lnTo>
                  <a:pt x="10125424" y="1955738"/>
                </a:lnTo>
                <a:lnTo>
                  <a:pt x="10141288" y="1944407"/>
                </a:lnTo>
                <a:lnTo>
                  <a:pt x="10159418" y="1933076"/>
                </a:lnTo>
                <a:lnTo>
                  <a:pt x="10177548" y="1924011"/>
                </a:lnTo>
                <a:lnTo>
                  <a:pt x="10195676" y="1917213"/>
                </a:lnTo>
                <a:lnTo>
                  <a:pt x="10213806" y="1910414"/>
                </a:lnTo>
                <a:close/>
                <a:moveTo>
                  <a:pt x="3256543" y="1892281"/>
                </a:moveTo>
                <a:lnTo>
                  <a:pt x="3286024" y="1894547"/>
                </a:lnTo>
                <a:lnTo>
                  <a:pt x="3317773" y="1899080"/>
                </a:lnTo>
                <a:lnTo>
                  <a:pt x="3347254" y="1905879"/>
                </a:lnTo>
                <a:lnTo>
                  <a:pt x="3374468" y="1914944"/>
                </a:lnTo>
                <a:lnTo>
                  <a:pt x="3403949" y="1928541"/>
                </a:lnTo>
                <a:lnTo>
                  <a:pt x="3428895" y="1942138"/>
                </a:lnTo>
                <a:lnTo>
                  <a:pt x="3453841" y="1960268"/>
                </a:lnTo>
                <a:lnTo>
                  <a:pt x="3476518" y="1982930"/>
                </a:lnTo>
                <a:lnTo>
                  <a:pt x="6424642" y="4929003"/>
                </a:lnTo>
                <a:lnTo>
                  <a:pt x="6445052" y="4953931"/>
                </a:lnTo>
                <a:lnTo>
                  <a:pt x="6463195" y="4978859"/>
                </a:lnTo>
                <a:lnTo>
                  <a:pt x="6481337" y="5006054"/>
                </a:lnTo>
                <a:lnTo>
                  <a:pt x="6492676" y="5033248"/>
                </a:lnTo>
                <a:lnTo>
                  <a:pt x="6504015" y="5062709"/>
                </a:lnTo>
                <a:lnTo>
                  <a:pt x="6510818" y="5089904"/>
                </a:lnTo>
                <a:lnTo>
                  <a:pt x="6515354" y="5119364"/>
                </a:lnTo>
                <a:lnTo>
                  <a:pt x="6515354" y="5151091"/>
                </a:lnTo>
                <a:lnTo>
                  <a:pt x="6515354" y="5180552"/>
                </a:lnTo>
                <a:lnTo>
                  <a:pt x="6510818" y="5210013"/>
                </a:lnTo>
                <a:lnTo>
                  <a:pt x="6504015" y="5237207"/>
                </a:lnTo>
                <a:lnTo>
                  <a:pt x="6492676" y="5268934"/>
                </a:lnTo>
                <a:lnTo>
                  <a:pt x="6481337" y="5296129"/>
                </a:lnTo>
                <a:lnTo>
                  <a:pt x="6463195" y="5321057"/>
                </a:lnTo>
                <a:lnTo>
                  <a:pt x="6445052" y="5348252"/>
                </a:lnTo>
                <a:lnTo>
                  <a:pt x="6424642" y="5370914"/>
                </a:lnTo>
                <a:lnTo>
                  <a:pt x="3476518" y="8319253"/>
                </a:lnTo>
                <a:lnTo>
                  <a:pt x="3453841" y="8339649"/>
                </a:lnTo>
                <a:lnTo>
                  <a:pt x="3428895" y="8357779"/>
                </a:lnTo>
                <a:lnTo>
                  <a:pt x="3403949" y="8373642"/>
                </a:lnTo>
                <a:lnTo>
                  <a:pt x="3374468" y="8384973"/>
                </a:lnTo>
                <a:lnTo>
                  <a:pt x="3347254" y="8394038"/>
                </a:lnTo>
                <a:lnTo>
                  <a:pt x="3317773" y="8400836"/>
                </a:lnTo>
                <a:lnTo>
                  <a:pt x="3286024" y="8405369"/>
                </a:lnTo>
                <a:lnTo>
                  <a:pt x="3256543" y="8407635"/>
                </a:lnTo>
                <a:lnTo>
                  <a:pt x="3229330" y="8405369"/>
                </a:lnTo>
                <a:lnTo>
                  <a:pt x="3199848" y="8400836"/>
                </a:lnTo>
                <a:lnTo>
                  <a:pt x="3168100" y="8394038"/>
                </a:lnTo>
                <a:lnTo>
                  <a:pt x="3140886" y="8384973"/>
                </a:lnTo>
                <a:lnTo>
                  <a:pt x="3113672" y="8373642"/>
                </a:lnTo>
                <a:lnTo>
                  <a:pt x="3088727" y="8357779"/>
                </a:lnTo>
                <a:lnTo>
                  <a:pt x="3061513" y="8339649"/>
                </a:lnTo>
                <a:lnTo>
                  <a:pt x="3038836" y="8319253"/>
                </a:lnTo>
                <a:lnTo>
                  <a:pt x="90711" y="5370914"/>
                </a:lnTo>
                <a:lnTo>
                  <a:pt x="70301" y="5348252"/>
                </a:lnTo>
                <a:lnTo>
                  <a:pt x="52159" y="5321057"/>
                </a:lnTo>
                <a:lnTo>
                  <a:pt x="36284" y="5296129"/>
                </a:lnTo>
                <a:lnTo>
                  <a:pt x="22678" y="5268934"/>
                </a:lnTo>
                <a:lnTo>
                  <a:pt x="13606" y="5237207"/>
                </a:lnTo>
                <a:lnTo>
                  <a:pt x="6803" y="5210013"/>
                </a:lnTo>
                <a:lnTo>
                  <a:pt x="0" y="5180552"/>
                </a:lnTo>
                <a:lnTo>
                  <a:pt x="0" y="5151091"/>
                </a:lnTo>
                <a:lnTo>
                  <a:pt x="0" y="5119364"/>
                </a:lnTo>
                <a:lnTo>
                  <a:pt x="6803" y="5089904"/>
                </a:lnTo>
                <a:lnTo>
                  <a:pt x="13606" y="5062709"/>
                </a:lnTo>
                <a:lnTo>
                  <a:pt x="22678" y="5033248"/>
                </a:lnTo>
                <a:lnTo>
                  <a:pt x="36284" y="5006054"/>
                </a:lnTo>
                <a:lnTo>
                  <a:pt x="52159" y="4978859"/>
                </a:lnTo>
                <a:lnTo>
                  <a:pt x="70301" y="4953931"/>
                </a:lnTo>
                <a:lnTo>
                  <a:pt x="90711" y="4929003"/>
                </a:lnTo>
                <a:lnTo>
                  <a:pt x="3038836" y="1982930"/>
                </a:lnTo>
                <a:lnTo>
                  <a:pt x="3061513" y="1960268"/>
                </a:lnTo>
                <a:lnTo>
                  <a:pt x="3088727" y="1942138"/>
                </a:lnTo>
                <a:lnTo>
                  <a:pt x="3113672" y="1928541"/>
                </a:lnTo>
                <a:lnTo>
                  <a:pt x="3140886" y="1914944"/>
                </a:lnTo>
                <a:lnTo>
                  <a:pt x="3168100" y="1905879"/>
                </a:lnTo>
                <a:lnTo>
                  <a:pt x="3199848" y="1899080"/>
                </a:lnTo>
                <a:lnTo>
                  <a:pt x="3229330" y="1894547"/>
                </a:lnTo>
                <a:close/>
                <a:moveTo>
                  <a:pt x="5020883" y="0"/>
                </a:moveTo>
                <a:lnTo>
                  <a:pt x="8553706" y="0"/>
                </a:lnTo>
                <a:lnTo>
                  <a:pt x="9948720" y="1396952"/>
                </a:lnTo>
                <a:lnTo>
                  <a:pt x="9971364" y="1419592"/>
                </a:lnTo>
                <a:lnTo>
                  <a:pt x="9989482" y="1444498"/>
                </a:lnTo>
                <a:lnTo>
                  <a:pt x="10005334" y="1473931"/>
                </a:lnTo>
                <a:lnTo>
                  <a:pt x="10016658" y="1501100"/>
                </a:lnTo>
                <a:lnTo>
                  <a:pt x="10027980" y="1528269"/>
                </a:lnTo>
                <a:lnTo>
                  <a:pt x="10034774" y="1557703"/>
                </a:lnTo>
                <a:lnTo>
                  <a:pt x="10039304" y="1587136"/>
                </a:lnTo>
                <a:lnTo>
                  <a:pt x="10039304" y="1616569"/>
                </a:lnTo>
                <a:lnTo>
                  <a:pt x="10039304" y="1646003"/>
                </a:lnTo>
                <a:lnTo>
                  <a:pt x="10034774" y="1677700"/>
                </a:lnTo>
                <a:lnTo>
                  <a:pt x="10027980" y="1704869"/>
                </a:lnTo>
                <a:lnTo>
                  <a:pt x="10016658" y="1734303"/>
                </a:lnTo>
                <a:lnTo>
                  <a:pt x="10005334" y="1763736"/>
                </a:lnTo>
                <a:lnTo>
                  <a:pt x="9989482" y="1788641"/>
                </a:lnTo>
                <a:lnTo>
                  <a:pt x="9971364" y="1813546"/>
                </a:lnTo>
                <a:lnTo>
                  <a:pt x="9948720" y="1836187"/>
                </a:lnTo>
                <a:lnTo>
                  <a:pt x="7006964" y="4781785"/>
                </a:lnTo>
                <a:lnTo>
                  <a:pt x="6982053" y="4802162"/>
                </a:lnTo>
                <a:lnTo>
                  <a:pt x="6957142" y="4820275"/>
                </a:lnTo>
                <a:lnTo>
                  <a:pt x="6932231" y="4838388"/>
                </a:lnTo>
                <a:lnTo>
                  <a:pt x="6905055" y="4849708"/>
                </a:lnTo>
                <a:lnTo>
                  <a:pt x="6875615" y="4858765"/>
                </a:lnTo>
                <a:lnTo>
                  <a:pt x="6846175" y="4865557"/>
                </a:lnTo>
                <a:lnTo>
                  <a:pt x="6816735" y="4870085"/>
                </a:lnTo>
                <a:lnTo>
                  <a:pt x="6787294" y="4872349"/>
                </a:lnTo>
                <a:lnTo>
                  <a:pt x="6757854" y="4870085"/>
                </a:lnTo>
                <a:lnTo>
                  <a:pt x="6728414" y="4865557"/>
                </a:lnTo>
                <a:lnTo>
                  <a:pt x="6698974" y="4858765"/>
                </a:lnTo>
                <a:lnTo>
                  <a:pt x="6669534" y="4849708"/>
                </a:lnTo>
                <a:lnTo>
                  <a:pt x="6642358" y="4838388"/>
                </a:lnTo>
                <a:lnTo>
                  <a:pt x="6617447" y="4820275"/>
                </a:lnTo>
                <a:lnTo>
                  <a:pt x="6592536" y="4802162"/>
                </a:lnTo>
                <a:lnTo>
                  <a:pt x="6567625" y="4781785"/>
                </a:lnTo>
                <a:lnTo>
                  <a:pt x="3625870" y="1836187"/>
                </a:lnTo>
                <a:lnTo>
                  <a:pt x="3603224" y="1813546"/>
                </a:lnTo>
                <a:lnTo>
                  <a:pt x="3585107" y="1788641"/>
                </a:lnTo>
                <a:lnTo>
                  <a:pt x="3569254" y="1763736"/>
                </a:lnTo>
                <a:lnTo>
                  <a:pt x="3555667" y="1734303"/>
                </a:lnTo>
                <a:lnTo>
                  <a:pt x="3546608" y="1704869"/>
                </a:lnTo>
                <a:lnTo>
                  <a:pt x="3539814" y="1677700"/>
                </a:lnTo>
                <a:lnTo>
                  <a:pt x="3535285" y="1646003"/>
                </a:lnTo>
                <a:lnTo>
                  <a:pt x="3535285" y="1616569"/>
                </a:lnTo>
                <a:lnTo>
                  <a:pt x="3535285" y="1587136"/>
                </a:lnTo>
                <a:lnTo>
                  <a:pt x="3539814" y="1557703"/>
                </a:lnTo>
                <a:lnTo>
                  <a:pt x="3546608" y="1528269"/>
                </a:lnTo>
                <a:lnTo>
                  <a:pt x="3555667" y="1501100"/>
                </a:lnTo>
                <a:lnTo>
                  <a:pt x="3569254" y="1473931"/>
                </a:lnTo>
                <a:lnTo>
                  <a:pt x="3585107" y="1444498"/>
                </a:lnTo>
                <a:lnTo>
                  <a:pt x="3603224" y="1419592"/>
                </a:lnTo>
                <a:lnTo>
                  <a:pt x="3625870" y="13969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247260528"/>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7285553" y="0"/>
            <a:ext cx="11002447" cy="10288588"/>
          </a:xfrm>
          <a:custGeom>
            <a:avLst/>
            <a:gdLst>
              <a:gd name="T0" fmla="*/ 1935 w 4856"/>
              <a:gd name="T1" fmla="*/ 3318 h 4541"/>
              <a:gd name="T2" fmla="*/ 1892 w 4856"/>
              <a:gd name="T3" fmla="*/ 3248 h 4541"/>
              <a:gd name="T4" fmla="*/ 1868 w 4856"/>
              <a:gd name="T5" fmla="*/ 3172 h 4541"/>
              <a:gd name="T6" fmla="*/ 1863 w 4856"/>
              <a:gd name="T7" fmla="*/ 3094 h 4541"/>
              <a:gd name="T8" fmla="*/ 1875 w 4856"/>
              <a:gd name="T9" fmla="*/ 3015 h 4541"/>
              <a:gd name="T10" fmla="*/ 1908 w 4856"/>
              <a:gd name="T11" fmla="*/ 2941 h 4541"/>
              <a:gd name="T12" fmla="*/ 1958 w 4856"/>
              <a:gd name="T13" fmla="*/ 2876 h 4541"/>
              <a:gd name="T14" fmla="*/ 1296 w 4856"/>
              <a:gd name="T15" fmla="*/ 4541 h 4541"/>
              <a:gd name="T16" fmla="*/ 54 w 4856"/>
              <a:gd name="T17" fmla="*/ 3288 h 4541"/>
              <a:gd name="T18" fmla="*/ 18 w 4856"/>
              <a:gd name="T19" fmla="*/ 3217 h 4541"/>
              <a:gd name="T20" fmla="*/ 2 w 4856"/>
              <a:gd name="T21" fmla="*/ 3141 h 4541"/>
              <a:gd name="T22" fmla="*/ 4 w 4856"/>
              <a:gd name="T23" fmla="*/ 3063 h 4541"/>
              <a:gd name="T24" fmla="*/ 24 w 4856"/>
              <a:gd name="T25" fmla="*/ 2986 h 4541"/>
              <a:gd name="T26" fmla="*/ 63 w 4856"/>
              <a:gd name="T27" fmla="*/ 2917 h 4541"/>
              <a:gd name="T28" fmla="*/ 521 w 4856"/>
              <a:gd name="T29" fmla="*/ 2453 h 4541"/>
              <a:gd name="T30" fmla="*/ 588 w 4856"/>
              <a:gd name="T31" fmla="*/ 2407 h 4541"/>
              <a:gd name="T32" fmla="*/ 661 w 4856"/>
              <a:gd name="T33" fmla="*/ 2379 h 4541"/>
              <a:gd name="T34" fmla="*/ 739 w 4856"/>
              <a:gd name="T35" fmla="*/ 2370 h 4541"/>
              <a:gd name="T36" fmla="*/ 816 w 4856"/>
              <a:gd name="T37" fmla="*/ 2379 h 4541"/>
              <a:gd name="T38" fmla="*/ 890 w 4856"/>
              <a:gd name="T39" fmla="*/ 2407 h 4541"/>
              <a:gd name="T40" fmla="*/ 956 w 4856"/>
              <a:gd name="T41" fmla="*/ 2453 h 4541"/>
              <a:gd name="T42" fmla="*/ 2829 w 4856"/>
              <a:gd name="T43" fmla="*/ 1892 h 4541"/>
              <a:gd name="T44" fmla="*/ 2764 w 4856"/>
              <a:gd name="T45" fmla="*/ 1942 h 4541"/>
              <a:gd name="T46" fmla="*/ 2692 w 4856"/>
              <a:gd name="T47" fmla="*/ 1974 h 4541"/>
              <a:gd name="T48" fmla="*/ 2614 w 4856"/>
              <a:gd name="T49" fmla="*/ 1987 h 4541"/>
              <a:gd name="T50" fmla="*/ 2536 w 4856"/>
              <a:gd name="T51" fmla="*/ 1981 h 4541"/>
              <a:gd name="T52" fmla="*/ 2462 w 4856"/>
              <a:gd name="T53" fmla="*/ 1957 h 4541"/>
              <a:gd name="T54" fmla="*/ 2393 w 4856"/>
              <a:gd name="T55" fmla="*/ 1914 h 4541"/>
              <a:gd name="T56" fmla="*/ 1932 w 4856"/>
              <a:gd name="T57" fmla="*/ 1453 h 4541"/>
              <a:gd name="T58" fmla="*/ 1890 w 4856"/>
              <a:gd name="T59" fmla="*/ 1385 h 4541"/>
              <a:gd name="T60" fmla="*/ 1866 w 4856"/>
              <a:gd name="T61" fmla="*/ 1310 h 4541"/>
              <a:gd name="T62" fmla="*/ 1861 w 4856"/>
              <a:gd name="T63" fmla="*/ 1232 h 4541"/>
              <a:gd name="T64" fmla="*/ 1873 w 4856"/>
              <a:gd name="T65" fmla="*/ 1156 h 4541"/>
              <a:gd name="T66" fmla="*/ 1905 w 4856"/>
              <a:gd name="T67" fmla="*/ 1083 h 4541"/>
              <a:gd name="T68" fmla="*/ 1955 w 4856"/>
              <a:gd name="T69" fmla="*/ 1018 h 4541"/>
              <a:gd name="T70" fmla="*/ 1463 w 4856"/>
              <a:gd name="T71" fmla="*/ 1513 h 4541"/>
              <a:gd name="T72" fmla="*/ 1532 w 4856"/>
              <a:gd name="T73" fmla="*/ 1470 h 4541"/>
              <a:gd name="T74" fmla="*/ 1606 w 4856"/>
              <a:gd name="T75" fmla="*/ 1445 h 4541"/>
              <a:gd name="T76" fmla="*/ 1685 w 4856"/>
              <a:gd name="T77" fmla="*/ 1440 h 4541"/>
              <a:gd name="T78" fmla="*/ 1762 w 4856"/>
              <a:gd name="T79" fmla="*/ 1453 h 4541"/>
              <a:gd name="T80" fmla="*/ 1834 w 4856"/>
              <a:gd name="T81" fmla="*/ 1484 h 4541"/>
              <a:gd name="T82" fmla="*/ 1899 w 4856"/>
              <a:gd name="T83" fmla="*/ 1534 h 4541"/>
              <a:gd name="T84" fmla="*/ 2354 w 4856"/>
              <a:gd name="T85" fmla="*/ 1999 h 4541"/>
              <a:gd name="T86" fmla="*/ 2389 w 4856"/>
              <a:gd name="T87" fmla="*/ 2071 h 4541"/>
              <a:gd name="T88" fmla="*/ 2406 w 4856"/>
              <a:gd name="T89" fmla="*/ 2148 h 4541"/>
              <a:gd name="T90" fmla="*/ 2404 w 4856"/>
              <a:gd name="T91" fmla="*/ 2225 h 4541"/>
              <a:gd name="T92" fmla="*/ 2384 w 4856"/>
              <a:gd name="T93" fmla="*/ 2301 h 4541"/>
              <a:gd name="T94" fmla="*/ 2345 w 4856"/>
              <a:gd name="T95" fmla="*/ 2372 h 4541"/>
              <a:gd name="T96" fmla="*/ 1886 w 4856"/>
              <a:gd name="T97" fmla="*/ 2835 h 4541"/>
              <a:gd name="T98" fmla="*/ 1820 w 4856"/>
              <a:gd name="T99" fmla="*/ 2881 h 4541"/>
              <a:gd name="T100" fmla="*/ 1746 w 4856"/>
              <a:gd name="T101" fmla="*/ 2909 h 4541"/>
              <a:gd name="T102" fmla="*/ 1669 w 4856"/>
              <a:gd name="T103" fmla="*/ 2918 h 4541"/>
              <a:gd name="T104" fmla="*/ 1591 w 4856"/>
              <a:gd name="T105" fmla="*/ 2909 h 4541"/>
              <a:gd name="T106" fmla="*/ 1517 w 4856"/>
              <a:gd name="T107" fmla="*/ 2881 h 4541"/>
              <a:gd name="T108" fmla="*/ 1451 w 4856"/>
              <a:gd name="T109" fmla="*/ 2835 h 4541"/>
              <a:gd name="T110" fmla="*/ 993 w 4856"/>
              <a:gd name="T111" fmla="*/ 2372 h 4541"/>
              <a:gd name="T112" fmla="*/ 954 w 4856"/>
              <a:gd name="T113" fmla="*/ 2301 h 4541"/>
              <a:gd name="T114" fmla="*/ 934 w 4856"/>
              <a:gd name="T115" fmla="*/ 2225 h 4541"/>
              <a:gd name="T116" fmla="*/ 932 w 4856"/>
              <a:gd name="T117" fmla="*/ 2148 h 4541"/>
              <a:gd name="T118" fmla="*/ 948 w 4856"/>
              <a:gd name="T119" fmla="*/ 2071 h 4541"/>
              <a:gd name="T120" fmla="*/ 984 w 4856"/>
              <a:gd name="T121" fmla="*/ 1999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56" h="4541">
                <a:moveTo>
                  <a:pt x="4856" y="4541"/>
                </a:moveTo>
                <a:lnTo>
                  <a:pt x="3154" y="4541"/>
                </a:lnTo>
                <a:lnTo>
                  <a:pt x="1958" y="3342"/>
                </a:lnTo>
                <a:lnTo>
                  <a:pt x="1947" y="3330"/>
                </a:lnTo>
                <a:lnTo>
                  <a:pt x="1935" y="3318"/>
                </a:lnTo>
                <a:lnTo>
                  <a:pt x="1925" y="3304"/>
                </a:lnTo>
                <a:lnTo>
                  <a:pt x="1916" y="3291"/>
                </a:lnTo>
                <a:lnTo>
                  <a:pt x="1908" y="3277"/>
                </a:lnTo>
                <a:lnTo>
                  <a:pt x="1900" y="3262"/>
                </a:lnTo>
                <a:lnTo>
                  <a:pt x="1892" y="3248"/>
                </a:lnTo>
                <a:lnTo>
                  <a:pt x="1886" y="3234"/>
                </a:lnTo>
                <a:lnTo>
                  <a:pt x="1880" y="3218"/>
                </a:lnTo>
                <a:lnTo>
                  <a:pt x="1875" y="3203"/>
                </a:lnTo>
                <a:lnTo>
                  <a:pt x="1871" y="3188"/>
                </a:lnTo>
                <a:lnTo>
                  <a:pt x="1868" y="3172"/>
                </a:lnTo>
                <a:lnTo>
                  <a:pt x="1865" y="3157"/>
                </a:lnTo>
                <a:lnTo>
                  <a:pt x="1864" y="3141"/>
                </a:lnTo>
                <a:lnTo>
                  <a:pt x="1863" y="3125"/>
                </a:lnTo>
                <a:lnTo>
                  <a:pt x="1862" y="3109"/>
                </a:lnTo>
                <a:lnTo>
                  <a:pt x="1863" y="3094"/>
                </a:lnTo>
                <a:lnTo>
                  <a:pt x="1864" y="3077"/>
                </a:lnTo>
                <a:lnTo>
                  <a:pt x="1865" y="3062"/>
                </a:lnTo>
                <a:lnTo>
                  <a:pt x="1868" y="3047"/>
                </a:lnTo>
                <a:lnTo>
                  <a:pt x="1871" y="3030"/>
                </a:lnTo>
                <a:lnTo>
                  <a:pt x="1875" y="3015"/>
                </a:lnTo>
                <a:lnTo>
                  <a:pt x="1880" y="3000"/>
                </a:lnTo>
                <a:lnTo>
                  <a:pt x="1886" y="2985"/>
                </a:lnTo>
                <a:lnTo>
                  <a:pt x="1892" y="2970"/>
                </a:lnTo>
                <a:lnTo>
                  <a:pt x="1900" y="2956"/>
                </a:lnTo>
                <a:lnTo>
                  <a:pt x="1908" y="2941"/>
                </a:lnTo>
                <a:lnTo>
                  <a:pt x="1916" y="2928"/>
                </a:lnTo>
                <a:lnTo>
                  <a:pt x="1925" y="2915"/>
                </a:lnTo>
                <a:lnTo>
                  <a:pt x="1935" y="2901"/>
                </a:lnTo>
                <a:lnTo>
                  <a:pt x="1947" y="2888"/>
                </a:lnTo>
                <a:lnTo>
                  <a:pt x="1958" y="2876"/>
                </a:lnTo>
                <a:lnTo>
                  <a:pt x="4831" y="0"/>
                </a:lnTo>
                <a:lnTo>
                  <a:pt x="4856" y="0"/>
                </a:lnTo>
                <a:lnTo>
                  <a:pt x="4856" y="4541"/>
                </a:lnTo>
                <a:close/>
                <a:moveTo>
                  <a:pt x="3043" y="4541"/>
                </a:moveTo>
                <a:lnTo>
                  <a:pt x="1296" y="4541"/>
                </a:lnTo>
                <a:lnTo>
                  <a:pt x="95" y="3339"/>
                </a:lnTo>
                <a:lnTo>
                  <a:pt x="84" y="3327"/>
                </a:lnTo>
                <a:lnTo>
                  <a:pt x="73" y="3315"/>
                </a:lnTo>
                <a:lnTo>
                  <a:pt x="63" y="3301"/>
                </a:lnTo>
                <a:lnTo>
                  <a:pt x="54" y="3288"/>
                </a:lnTo>
                <a:lnTo>
                  <a:pt x="45" y="3275"/>
                </a:lnTo>
                <a:lnTo>
                  <a:pt x="38" y="3260"/>
                </a:lnTo>
                <a:lnTo>
                  <a:pt x="31" y="3246"/>
                </a:lnTo>
                <a:lnTo>
                  <a:pt x="24" y="3232"/>
                </a:lnTo>
                <a:lnTo>
                  <a:pt x="18" y="3217"/>
                </a:lnTo>
                <a:lnTo>
                  <a:pt x="13" y="3202"/>
                </a:lnTo>
                <a:lnTo>
                  <a:pt x="9" y="3187"/>
                </a:lnTo>
                <a:lnTo>
                  <a:pt x="6" y="3171"/>
                </a:lnTo>
                <a:lnTo>
                  <a:pt x="4" y="3156"/>
                </a:lnTo>
                <a:lnTo>
                  <a:pt x="2" y="3141"/>
                </a:lnTo>
                <a:lnTo>
                  <a:pt x="1" y="3125"/>
                </a:lnTo>
                <a:lnTo>
                  <a:pt x="0" y="3109"/>
                </a:lnTo>
                <a:lnTo>
                  <a:pt x="1" y="3094"/>
                </a:lnTo>
                <a:lnTo>
                  <a:pt x="2" y="3078"/>
                </a:lnTo>
                <a:lnTo>
                  <a:pt x="4" y="3063"/>
                </a:lnTo>
                <a:lnTo>
                  <a:pt x="6" y="3047"/>
                </a:lnTo>
                <a:lnTo>
                  <a:pt x="9" y="3031"/>
                </a:lnTo>
                <a:lnTo>
                  <a:pt x="13" y="3017"/>
                </a:lnTo>
                <a:lnTo>
                  <a:pt x="18" y="3002"/>
                </a:lnTo>
                <a:lnTo>
                  <a:pt x="24" y="2986"/>
                </a:lnTo>
                <a:lnTo>
                  <a:pt x="31" y="2972"/>
                </a:lnTo>
                <a:lnTo>
                  <a:pt x="38" y="2958"/>
                </a:lnTo>
                <a:lnTo>
                  <a:pt x="45" y="2944"/>
                </a:lnTo>
                <a:lnTo>
                  <a:pt x="54" y="2930"/>
                </a:lnTo>
                <a:lnTo>
                  <a:pt x="63" y="2917"/>
                </a:lnTo>
                <a:lnTo>
                  <a:pt x="73" y="2903"/>
                </a:lnTo>
                <a:lnTo>
                  <a:pt x="84" y="2891"/>
                </a:lnTo>
                <a:lnTo>
                  <a:pt x="95" y="2879"/>
                </a:lnTo>
                <a:lnTo>
                  <a:pt x="509" y="2465"/>
                </a:lnTo>
                <a:lnTo>
                  <a:pt x="521" y="2453"/>
                </a:lnTo>
                <a:lnTo>
                  <a:pt x="533" y="2442"/>
                </a:lnTo>
                <a:lnTo>
                  <a:pt x="547" y="2433"/>
                </a:lnTo>
                <a:lnTo>
                  <a:pt x="560" y="2424"/>
                </a:lnTo>
                <a:lnTo>
                  <a:pt x="574" y="2415"/>
                </a:lnTo>
                <a:lnTo>
                  <a:pt x="588" y="2407"/>
                </a:lnTo>
                <a:lnTo>
                  <a:pt x="602" y="2400"/>
                </a:lnTo>
                <a:lnTo>
                  <a:pt x="616" y="2394"/>
                </a:lnTo>
                <a:lnTo>
                  <a:pt x="631" y="2388"/>
                </a:lnTo>
                <a:lnTo>
                  <a:pt x="647" y="2383"/>
                </a:lnTo>
                <a:lnTo>
                  <a:pt x="661" y="2379"/>
                </a:lnTo>
                <a:lnTo>
                  <a:pt x="676" y="2376"/>
                </a:lnTo>
                <a:lnTo>
                  <a:pt x="693" y="2374"/>
                </a:lnTo>
                <a:lnTo>
                  <a:pt x="708" y="2372"/>
                </a:lnTo>
                <a:lnTo>
                  <a:pt x="723" y="2371"/>
                </a:lnTo>
                <a:lnTo>
                  <a:pt x="739" y="2370"/>
                </a:lnTo>
                <a:lnTo>
                  <a:pt x="755" y="2371"/>
                </a:lnTo>
                <a:lnTo>
                  <a:pt x="770" y="2372"/>
                </a:lnTo>
                <a:lnTo>
                  <a:pt x="786" y="2374"/>
                </a:lnTo>
                <a:lnTo>
                  <a:pt x="801" y="2376"/>
                </a:lnTo>
                <a:lnTo>
                  <a:pt x="816" y="2379"/>
                </a:lnTo>
                <a:lnTo>
                  <a:pt x="832" y="2383"/>
                </a:lnTo>
                <a:lnTo>
                  <a:pt x="847" y="2388"/>
                </a:lnTo>
                <a:lnTo>
                  <a:pt x="861" y="2394"/>
                </a:lnTo>
                <a:lnTo>
                  <a:pt x="876" y="2400"/>
                </a:lnTo>
                <a:lnTo>
                  <a:pt x="890" y="2407"/>
                </a:lnTo>
                <a:lnTo>
                  <a:pt x="904" y="2415"/>
                </a:lnTo>
                <a:lnTo>
                  <a:pt x="918" y="2424"/>
                </a:lnTo>
                <a:lnTo>
                  <a:pt x="931" y="2433"/>
                </a:lnTo>
                <a:lnTo>
                  <a:pt x="944" y="2442"/>
                </a:lnTo>
                <a:lnTo>
                  <a:pt x="956" y="2453"/>
                </a:lnTo>
                <a:lnTo>
                  <a:pt x="969" y="2465"/>
                </a:lnTo>
                <a:lnTo>
                  <a:pt x="3043" y="4541"/>
                </a:lnTo>
                <a:close/>
                <a:moveTo>
                  <a:pt x="2972" y="0"/>
                </a:moveTo>
                <a:lnTo>
                  <a:pt x="4719" y="0"/>
                </a:lnTo>
                <a:lnTo>
                  <a:pt x="2829" y="1892"/>
                </a:lnTo>
                <a:lnTo>
                  <a:pt x="2816" y="1904"/>
                </a:lnTo>
                <a:lnTo>
                  <a:pt x="2804" y="1914"/>
                </a:lnTo>
                <a:lnTo>
                  <a:pt x="2791" y="1925"/>
                </a:lnTo>
                <a:lnTo>
                  <a:pt x="2777" y="1934"/>
                </a:lnTo>
                <a:lnTo>
                  <a:pt x="2764" y="1942"/>
                </a:lnTo>
                <a:lnTo>
                  <a:pt x="2750" y="1950"/>
                </a:lnTo>
                <a:lnTo>
                  <a:pt x="2736" y="1957"/>
                </a:lnTo>
                <a:lnTo>
                  <a:pt x="2721" y="1964"/>
                </a:lnTo>
                <a:lnTo>
                  <a:pt x="2707" y="1970"/>
                </a:lnTo>
                <a:lnTo>
                  <a:pt x="2692" y="1974"/>
                </a:lnTo>
                <a:lnTo>
                  <a:pt x="2676" y="1978"/>
                </a:lnTo>
                <a:lnTo>
                  <a:pt x="2661" y="1981"/>
                </a:lnTo>
                <a:lnTo>
                  <a:pt x="2646" y="1984"/>
                </a:lnTo>
                <a:lnTo>
                  <a:pt x="2630" y="1986"/>
                </a:lnTo>
                <a:lnTo>
                  <a:pt x="2614" y="1987"/>
                </a:lnTo>
                <a:lnTo>
                  <a:pt x="2599" y="1987"/>
                </a:lnTo>
                <a:lnTo>
                  <a:pt x="2583" y="1987"/>
                </a:lnTo>
                <a:lnTo>
                  <a:pt x="2568" y="1986"/>
                </a:lnTo>
                <a:lnTo>
                  <a:pt x="2552" y="1984"/>
                </a:lnTo>
                <a:lnTo>
                  <a:pt x="2536" y="1981"/>
                </a:lnTo>
                <a:lnTo>
                  <a:pt x="2521" y="1978"/>
                </a:lnTo>
                <a:lnTo>
                  <a:pt x="2506" y="1974"/>
                </a:lnTo>
                <a:lnTo>
                  <a:pt x="2491" y="1970"/>
                </a:lnTo>
                <a:lnTo>
                  <a:pt x="2476" y="1964"/>
                </a:lnTo>
                <a:lnTo>
                  <a:pt x="2462" y="1957"/>
                </a:lnTo>
                <a:lnTo>
                  <a:pt x="2447" y="1950"/>
                </a:lnTo>
                <a:lnTo>
                  <a:pt x="2433" y="1942"/>
                </a:lnTo>
                <a:lnTo>
                  <a:pt x="2420" y="1934"/>
                </a:lnTo>
                <a:lnTo>
                  <a:pt x="2406" y="1925"/>
                </a:lnTo>
                <a:lnTo>
                  <a:pt x="2393" y="1914"/>
                </a:lnTo>
                <a:lnTo>
                  <a:pt x="2381" y="1904"/>
                </a:lnTo>
                <a:lnTo>
                  <a:pt x="2369" y="1892"/>
                </a:lnTo>
                <a:lnTo>
                  <a:pt x="1955" y="1478"/>
                </a:lnTo>
                <a:lnTo>
                  <a:pt x="1944" y="1466"/>
                </a:lnTo>
                <a:lnTo>
                  <a:pt x="1932" y="1453"/>
                </a:lnTo>
                <a:lnTo>
                  <a:pt x="1923" y="1441"/>
                </a:lnTo>
                <a:lnTo>
                  <a:pt x="1914" y="1428"/>
                </a:lnTo>
                <a:lnTo>
                  <a:pt x="1905" y="1413"/>
                </a:lnTo>
                <a:lnTo>
                  <a:pt x="1898" y="1399"/>
                </a:lnTo>
                <a:lnTo>
                  <a:pt x="1890" y="1385"/>
                </a:lnTo>
                <a:lnTo>
                  <a:pt x="1884" y="1370"/>
                </a:lnTo>
                <a:lnTo>
                  <a:pt x="1878" y="1356"/>
                </a:lnTo>
                <a:lnTo>
                  <a:pt x="1873" y="1341"/>
                </a:lnTo>
                <a:lnTo>
                  <a:pt x="1869" y="1325"/>
                </a:lnTo>
                <a:lnTo>
                  <a:pt x="1866" y="1310"/>
                </a:lnTo>
                <a:lnTo>
                  <a:pt x="1864" y="1295"/>
                </a:lnTo>
                <a:lnTo>
                  <a:pt x="1862" y="1279"/>
                </a:lnTo>
                <a:lnTo>
                  <a:pt x="1861" y="1264"/>
                </a:lnTo>
                <a:lnTo>
                  <a:pt x="1860" y="1248"/>
                </a:lnTo>
                <a:lnTo>
                  <a:pt x="1861" y="1232"/>
                </a:lnTo>
                <a:lnTo>
                  <a:pt x="1862" y="1217"/>
                </a:lnTo>
                <a:lnTo>
                  <a:pt x="1864" y="1202"/>
                </a:lnTo>
                <a:lnTo>
                  <a:pt x="1866" y="1186"/>
                </a:lnTo>
                <a:lnTo>
                  <a:pt x="1869" y="1171"/>
                </a:lnTo>
                <a:lnTo>
                  <a:pt x="1873" y="1156"/>
                </a:lnTo>
                <a:lnTo>
                  <a:pt x="1878" y="1140"/>
                </a:lnTo>
                <a:lnTo>
                  <a:pt x="1884" y="1126"/>
                </a:lnTo>
                <a:lnTo>
                  <a:pt x="1890" y="1111"/>
                </a:lnTo>
                <a:lnTo>
                  <a:pt x="1898" y="1096"/>
                </a:lnTo>
                <a:lnTo>
                  <a:pt x="1905" y="1083"/>
                </a:lnTo>
                <a:lnTo>
                  <a:pt x="1914" y="1069"/>
                </a:lnTo>
                <a:lnTo>
                  <a:pt x="1923" y="1055"/>
                </a:lnTo>
                <a:lnTo>
                  <a:pt x="1932" y="1043"/>
                </a:lnTo>
                <a:lnTo>
                  <a:pt x="1944" y="1030"/>
                </a:lnTo>
                <a:lnTo>
                  <a:pt x="1955" y="1018"/>
                </a:lnTo>
                <a:lnTo>
                  <a:pt x="2972" y="0"/>
                </a:lnTo>
                <a:close/>
                <a:moveTo>
                  <a:pt x="1025" y="1948"/>
                </a:moveTo>
                <a:lnTo>
                  <a:pt x="1439" y="1534"/>
                </a:lnTo>
                <a:lnTo>
                  <a:pt x="1451" y="1523"/>
                </a:lnTo>
                <a:lnTo>
                  <a:pt x="1463" y="1513"/>
                </a:lnTo>
                <a:lnTo>
                  <a:pt x="1477" y="1502"/>
                </a:lnTo>
                <a:lnTo>
                  <a:pt x="1490" y="1493"/>
                </a:lnTo>
                <a:lnTo>
                  <a:pt x="1503" y="1484"/>
                </a:lnTo>
                <a:lnTo>
                  <a:pt x="1517" y="1477"/>
                </a:lnTo>
                <a:lnTo>
                  <a:pt x="1532" y="1470"/>
                </a:lnTo>
                <a:lnTo>
                  <a:pt x="1546" y="1464"/>
                </a:lnTo>
                <a:lnTo>
                  <a:pt x="1561" y="1457"/>
                </a:lnTo>
                <a:lnTo>
                  <a:pt x="1577" y="1453"/>
                </a:lnTo>
                <a:lnTo>
                  <a:pt x="1591" y="1449"/>
                </a:lnTo>
                <a:lnTo>
                  <a:pt x="1606" y="1445"/>
                </a:lnTo>
                <a:lnTo>
                  <a:pt x="1622" y="1443"/>
                </a:lnTo>
                <a:lnTo>
                  <a:pt x="1638" y="1441"/>
                </a:lnTo>
                <a:lnTo>
                  <a:pt x="1653" y="1440"/>
                </a:lnTo>
                <a:lnTo>
                  <a:pt x="1669" y="1439"/>
                </a:lnTo>
                <a:lnTo>
                  <a:pt x="1685" y="1440"/>
                </a:lnTo>
                <a:lnTo>
                  <a:pt x="1700" y="1441"/>
                </a:lnTo>
                <a:lnTo>
                  <a:pt x="1716" y="1443"/>
                </a:lnTo>
                <a:lnTo>
                  <a:pt x="1731" y="1445"/>
                </a:lnTo>
                <a:lnTo>
                  <a:pt x="1746" y="1449"/>
                </a:lnTo>
                <a:lnTo>
                  <a:pt x="1762" y="1453"/>
                </a:lnTo>
                <a:lnTo>
                  <a:pt x="1777" y="1457"/>
                </a:lnTo>
                <a:lnTo>
                  <a:pt x="1791" y="1464"/>
                </a:lnTo>
                <a:lnTo>
                  <a:pt x="1806" y="1470"/>
                </a:lnTo>
                <a:lnTo>
                  <a:pt x="1820" y="1477"/>
                </a:lnTo>
                <a:lnTo>
                  <a:pt x="1834" y="1484"/>
                </a:lnTo>
                <a:lnTo>
                  <a:pt x="1848" y="1493"/>
                </a:lnTo>
                <a:lnTo>
                  <a:pt x="1861" y="1502"/>
                </a:lnTo>
                <a:lnTo>
                  <a:pt x="1874" y="1513"/>
                </a:lnTo>
                <a:lnTo>
                  <a:pt x="1886" y="1523"/>
                </a:lnTo>
                <a:lnTo>
                  <a:pt x="1899" y="1534"/>
                </a:lnTo>
                <a:lnTo>
                  <a:pt x="2312" y="1948"/>
                </a:lnTo>
                <a:lnTo>
                  <a:pt x="2325" y="1961"/>
                </a:lnTo>
                <a:lnTo>
                  <a:pt x="2335" y="1974"/>
                </a:lnTo>
                <a:lnTo>
                  <a:pt x="2345" y="1986"/>
                </a:lnTo>
                <a:lnTo>
                  <a:pt x="2354" y="1999"/>
                </a:lnTo>
                <a:lnTo>
                  <a:pt x="2363" y="2014"/>
                </a:lnTo>
                <a:lnTo>
                  <a:pt x="2371" y="2027"/>
                </a:lnTo>
                <a:lnTo>
                  <a:pt x="2378" y="2041"/>
                </a:lnTo>
                <a:lnTo>
                  <a:pt x="2384" y="2057"/>
                </a:lnTo>
                <a:lnTo>
                  <a:pt x="2389" y="2071"/>
                </a:lnTo>
                <a:lnTo>
                  <a:pt x="2394" y="2086"/>
                </a:lnTo>
                <a:lnTo>
                  <a:pt x="2398" y="2102"/>
                </a:lnTo>
                <a:lnTo>
                  <a:pt x="2401" y="2117"/>
                </a:lnTo>
                <a:lnTo>
                  <a:pt x="2404" y="2132"/>
                </a:lnTo>
                <a:lnTo>
                  <a:pt x="2406" y="2148"/>
                </a:lnTo>
                <a:lnTo>
                  <a:pt x="2408" y="2163"/>
                </a:lnTo>
                <a:lnTo>
                  <a:pt x="2408" y="2178"/>
                </a:lnTo>
                <a:lnTo>
                  <a:pt x="2408" y="2195"/>
                </a:lnTo>
                <a:lnTo>
                  <a:pt x="2406" y="2210"/>
                </a:lnTo>
                <a:lnTo>
                  <a:pt x="2404" y="2225"/>
                </a:lnTo>
                <a:lnTo>
                  <a:pt x="2401" y="2241"/>
                </a:lnTo>
                <a:lnTo>
                  <a:pt x="2398" y="2256"/>
                </a:lnTo>
                <a:lnTo>
                  <a:pt x="2394" y="2271"/>
                </a:lnTo>
                <a:lnTo>
                  <a:pt x="2389" y="2287"/>
                </a:lnTo>
                <a:lnTo>
                  <a:pt x="2384" y="2301"/>
                </a:lnTo>
                <a:lnTo>
                  <a:pt x="2378" y="2315"/>
                </a:lnTo>
                <a:lnTo>
                  <a:pt x="2371" y="2330"/>
                </a:lnTo>
                <a:lnTo>
                  <a:pt x="2363" y="2344"/>
                </a:lnTo>
                <a:lnTo>
                  <a:pt x="2354" y="2357"/>
                </a:lnTo>
                <a:lnTo>
                  <a:pt x="2345" y="2372"/>
                </a:lnTo>
                <a:lnTo>
                  <a:pt x="2335" y="2384"/>
                </a:lnTo>
                <a:lnTo>
                  <a:pt x="2325" y="2396"/>
                </a:lnTo>
                <a:lnTo>
                  <a:pt x="2312" y="2408"/>
                </a:lnTo>
                <a:lnTo>
                  <a:pt x="1899" y="2823"/>
                </a:lnTo>
                <a:lnTo>
                  <a:pt x="1886" y="2835"/>
                </a:lnTo>
                <a:lnTo>
                  <a:pt x="1874" y="2845"/>
                </a:lnTo>
                <a:lnTo>
                  <a:pt x="1861" y="2855"/>
                </a:lnTo>
                <a:lnTo>
                  <a:pt x="1848" y="2865"/>
                </a:lnTo>
                <a:lnTo>
                  <a:pt x="1834" y="2873"/>
                </a:lnTo>
                <a:lnTo>
                  <a:pt x="1820" y="2881"/>
                </a:lnTo>
                <a:lnTo>
                  <a:pt x="1806" y="2888"/>
                </a:lnTo>
                <a:lnTo>
                  <a:pt x="1791" y="2894"/>
                </a:lnTo>
                <a:lnTo>
                  <a:pt x="1777" y="2899"/>
                </a:lnTo>
                <a:lnTo>
                  <a:pt x="1762" y="2904"/>
                </a:lnTo>
                <a:lnTo>
                  <a:pt x="1746" y="2909"/>
                </a:lnTo>
                <a:lnTo>
                  <a:pt x="1731" y="2912"/>
                </a:lnTo>
                <a:lnTo>
                  <a:pt x="1716" y="2915"/>
                </a:lnTo>
                <a:lnTo>
                  <a:pt x="1700" y="2917"/>
                </a:lnTo>
                <a:lnTo>
                  <a:pt x="1685" y="2918"/>
                </a:lnTo>
                <a:lnTo>
                  <a:pt x="1669" y="2918"/>
                </a:lnTo>
                <a:lnTo>
                  <a:pt x="1653" y="2918"/>
                </a:lnTo>
                <a:lnTo>
                  <a:pt x="1638" y="2917"/>
                </a:lnTo>
                <a:lnTo>
                  <a:pt x="1623" y="2915"/>
                </a:lnTo>
                <a:lnTo>
                  <a:pt x="1606" y="2912"/>
                </a:lnTo>
                <a:lnTo>
                  <a:pt x="1591" y="2909"/>
                </a:lnTo>
                <a:lnTo>
                  <a:pt x="1577" y="2904"/>
                </a:lnTo>
                <a:lnTo>
                  <a:pt x="1561" y="2899"/>
                </a:lnTo>
                <a:lnTo>
                  <a:pt x="1546" y="2894"/>
                </a:lnTo>
                <a:lnTo>
                  <a:pt x="1532" y="2888"/>
                </a:lnTo>
                <a:lnTo>
                  <a:pt x="1517" y="2881"/>
                </a:lnTo>
                <a:lnTo>
                  <a:pt x="1503" y="2873"/>
                </a:lnTo>
                <a:lnTo>
                  <a:pt x="1490" y="2865"/>
                </a:lnTo>
                <a:lnTo>
                  <a:pt x="1477" y="2855"/>
                </a:lnTo>
                <a:lnTo>
                  <a:pt x="1463" y="2845"/>
                </a:lnTo>
                <a:lnTo>
                  <a:pt x="1451" y="2835"/>
                </a:lnTo>
                <a:lnTo>
                  <a:pt x="1439" y="2823"/>
                </a:lnTo>
                <a:lnTo>
                  <a:pt x="1025" y="2408"/>
                </a:lnTo>
                <a:lnTo>
                  <a:pt x="1014" y="2396"/>
                </a:lnTo>
                <a:lnTo>
                  <a:pt x="1002" y="2384"/>
                </a:lnTo>
                <a:lnTo>
                  <a:pt x="993" y="2372"/>
                </a:lnTo>
                <a:lnTo>
                  <a:pt x="984" y="2357"/>
                </a:lnTo>
                <a:lnTo>
                  <a:pt x="975" y="2344"/>
                </a:lnTo>
                <a:lnTo>
                  <a:pt x="968" y="2330"/>
                </a:lnTo>
                <a:lnTo>
                  <a:pt x="961" y="2315"/>
                </a:lnTo>
                <a:lnTo>
                  <a:pt x="954" y="2301"/>
                </a:lnTo>
                <a:lnTo>
                  <a:pt x="948" y="2287"/>
                </a:lnTo>
                <a:lnTo>
                  <a:pt x="943" y="2271"/>
                </a:lnTo>
                <a:lnTo>
                  <a:pt x="939" y="2256"/>
                </a:lnTo>
                <a:lnTo>
                  <a:pt x="936" y="2241"/>
                </a:lnTo>
                <a:lnTo>
                  <a:pt x="934" y="2225"/>
                </a:lnTo>
                <a:lnTo>
                  <a:pt x="932" y="2210"/>
                </a:lnTo>
                <a:lnTo>
                  <a:pt x="931" y="2195"/>
                </a:lnTo>
                <a:lnTo>
                  <a:pt x="930" y="2178"/>
                </a:lnTo>
                <a:lnTo>
                  <a:pt x="931" y="2163"/>
                </a:lnTo>
                <a:lnTo>
                  <a:pt x="932" y="2148"/>
                </a:lnTo>
                <a:lnTo>
                  <a:pt x="934" y="2132"/>
                </a:lnTo>
                <a:lnTo>
                  <a:pt x="936" y="2117"/>
                </a:lnTo>
                <a:lnTo>
                  <a:pt x="939" y="2102"/>
                </a:lnTo>
                <a:lnTo>
                  <a:pt x="943" y="2086"/>
                </a:lnTo>
                <a:lnTo>
                  <a:pt x="948" y="2071"/>
                </a:lnTo>
                <a:lnTo>
                  <a:pt x="954" y="2057"/>
                </a:lnTo>
                <a:lnTo>
                  <a:pt x="961" y="2041"/>
                </a:lnTo>
                <a:lnTo>
                  <a:pt x="968" y="2027"/>
                </a:lnTo>
                <a:lnTo>
                  <a:pt x="975" y="2014"/>
                </a:lnTo>
                <a:lnTo>
                  <a:pt x="984" y="1999"/>
                </a:lnTo>
                <a:lnTo>
                  <a:pt x="993" y="1986"/>
                </a:lnTo>
                <a:lnTo>
                  <a:pt x="1002" y="1974"/>
                </a:lnTo>
                <a:lnTo>
                  <a:pt x="1014" y="1961"/>
                </a:lnTo>
                <a:lnTo>
                  <a:pt x="1025" y="194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694434300"/>
      </p:ext>
    </p:extLst>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Рисунок 2"/>
          <p:cNvSpPr>
            <a:spLocks noGrp="1"/>
          </p:cNvSpPr>
          <p:nvPr>
            <p:ph type="pic" sz="quarter" idx="11"/>
          </p:nvPr>
        </p:nvSpPr>
        <p:spPr>
          <a:xfrm>
            <a:off x="3962166" y="1826981"/>
            <a:ext cx="5794571" cy="4995318"/>
          </a:xfrm>
          <a:prstGeom prst="triangle">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2"/>
          <p:cNvSpPr>
            <a:spLocks noGrp="1"/>
          </p:cNvSpPr>
          <p:nvPr>
            <p:ph type="pic" sz="quarter" idx="10"/>
          </p:nvPr>
        </p:nvSpPr>
        <p:spPr>
          <a:xfrm>
            <a:off x="0" y="1826981"/>
            <a:ext cx="6680301" cy="6625884"/>
          </a:xfrm>
          <a:custGeom>
            <a:avLst/>
            <a:gdLst>
              <a:gd name="connsiteX0" fmla="*/ 0 w 6680302"/>
              <a:gd name="connsiteY0" fmla="*/ 0 h 6625884"/>
              <a:gd name="connsiteX1" fmla="*/ 6680302 w 6680302"/>
              <a:gd name="connsiteY1" fmla="*/ 0 h 6625884"/>
              <a:gd name="connsiteX2" fmla="*/ 2837289 w 6680302"/>
              <a:gd name="connsiteY2" fmla="*/ 6625884 h 6625884"/>
              <a:gd name="connsiteX3" fmla="*/ 0 w 6680302"/>
              <a:gd name="connsiteY3" fmla="*/ 1734007 h 6625884"/>
            </a:gdLst>
            <a:ahLst/>
            <a:cxnLst>
              <a:cxn ang="0">
                <a:pos x="connsiteX0" y="connsiteY0"/>
              </a:cxn>
              <a:cxn ang="0">
                <a:pos x="connsiteX1" y="connsiteY1"/>
              </a:cxn>
              <a:cxn ang="0">
                <a:pos x="connsiteX2" y="connsiteY2"/>
              </a:cxn>
              <a:cxn ang="0">
                <a:pos x="connsiteX3" y="connsiteY3"/>
              </a:cxn>
            </a:cxnLst>
            <a:rect l="l" t="t" r="r" b="b"/>
            <a:pathLst>
              <a:path w="6680302" h="6625884">
                <a:moveTo>
                  <a:pt x="0" y="0"/>
                </a:moveTo>
                <a:lnTo>
                  <a:pt x="6680302" y="0"/>
                </a:lnTo>
                <a:lnTo>
                  <a:pt x="2837289" y="6625884"/>
                </a:lnTo>
                <a:lnTo>
                  <a:pt x="0" y="173400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285096230"/>
      </p:ext>
    </p:extLst>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10306727" cy="9719839"/>
          </a:xfrm>
          <a:custGeom>
            <a:avLst/>
            <a:gdLst>
              <a:gd name="connsiteX0" fmla="*/ 0 w 10306727"/>
              <a:gd name="connsiteY0" fmla="*/ 0 h 9719840"/>
              <a:gd name="connsiteX1" fmla="*/ 10306727 w 10306727"/>
              <a:gd name="connsiteY1" fmla="*/ 0 h 9719840"/>
              <a:gd name="connsiteX2" fmla="*/ 4669219 w 10306727"/>
              <a:gd name="connsiteY2" fmla="*/ 9719840 h 9719840"/>
              <a:gd name="connsiteX3" fmla="*/ 0 w 10306727"/>
              <a:gd name="connsiteY3" fmla="*/ 1669464 h 9719840"/>
            </a:gdLst>
            <a:ahLst/>
            <a:cxnLst>
              <a:cxn ang="0">
                <a:pos x="connsiteX0" y="connsiteY0"/>
              </a:cxn>
              <a:cxn ang="0">
                <a:pos x="connsiteX1" y="connsiteY1"/>
              </a:cxn>
              <a:cxn ang="0">
                <a:pos x="connsiteX2" y="connsiteY2"/>
              </a:cxn>
              <a:cxn ang="0">
                <a:pos x="connsiteX3" y="connsiteY3"/>
              </a:cxn>
            </a:cxnLst>
            <a:rect l="l" t="t" r="r" b="b"/>
            <a:pathLst>
              <a:path w="10306727" h="9719840">
                <a:moveTo>
                  <a:pt x="0" y="0"/>
                </a:moveTo>
                <a:lnTo>
                  <a:pt x="10306727" y="0"/>
                </a:lnTo>
                <a:lnTo>
                  <a:pt x="4669219" y="9719840"/>
                </a:lnTo>
                <a:lnTo>
                  <a:pt x="0" y="166946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262898813"/>
      </p:ext>
    </p:extLst>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3" name="Freeform 5"/>
          <p:cNvSpPr>
            <a:spLocks noGrp="1" noEditPoints="1"/>
          </p:cNvSpPr>
          <p:nvPr>
            <p:ph type="pic" sz="quarter" idx="10"/>
          </p:nvPr>
        </p:nvSpPr>
        <p:spPr bwMode="auto">
          <a:xfrm>
            <a:off x="7739366" y="0"/>
            <a:ext cx="10548633" cy="10288588"/>
          </a:xfrm>
          <a:custGeom>
            <a:avLst/>
            <a:gdLst>
              <a:gd name="T0" fmla="*/ 1334 w 4665"/>
              <a:gd name="T1" fmla="*/ 0 h 4552"/>
              <a:gd name="T2" fmla="*/ 683 w 4665"/>
              <a:gd name="T3" fmla="*/ 1118 h 4552"/>
              <a:gd name="T4" fmla="*/ 4098 w 4665"/>
              <a:gd name="T5" fmla="*/ 0 h 4552"/>
              <a:gd name="T6" fmla="*/ 4665 w 4665"/>
              <a:gd name="T7" fmla="*/ 0 h 4552"/>
              <a:gd name="T8" fmla="*/ 2732 w 4665"/>
              <a:gd name="T9" fmla="*/ 0 h 4552"/>
              <a:gd name="T10" fmla="*/ 4032 w 4665"/>
              <a:gd name="T11" fmla="*/ 0 h 4552"/>
              <a:gd name="T12" fmla="*/ 1365 w 4665"/>
              <a:gd name="T13" fmla="*/ 0 h 4552"/>
              <a:gd name="T14" fmla="*/ 2666 w 4665"/>
              <a:gd name="T15" fmla="*/ 0 h 4552"/>
              <a:gd name="T16" fmla="*/ 0 w 4665"/>
              <a:gd name="T17" fmla="*/ 0 h 4552"/>
              <a:gd name="T18" fmla="*/ 1301 w 4665"/>
              <a:gd name="T19" fmla="*/ 0 h 4552"/>
              <a:gd name="T20" fmla="*/ 1301 w 4665"/>
              <a:gd name="T21" fmla="*/ 4552 h 4552"/>
              <a:gd name="T22" fmla="*/ 0 w 4665"/>
              <a:gd name="T23" fmla="*/ 4552 h 4552"/>
              <a:gd name="T24" fmla="*/ 2666 w 4665"/>
              <a:gd name="T25" fmla="*/ 4552 h 4552"/>
              <a:gd name="T26" fmla="*/ 1365 w 4665"/>
              <a:gd name="T27" fmla="*/ 4552 h 4552"/>
              <a:gd name="T28" fmla="*/ 4032 w 4665"/>
              <a:gd name="T29" fmla="*/ 4552 h 4552"/>
              <a:gd name="T30" fmla="*/ 2732 w 4665"/>
              <a:gd name="T31" fmla="*/ 4552 h 4552"/>
              <a:gd name="T32" fmla="*/ 4665 w 4665"/>
              <a:gd name="T33" fmla="*/ 4552 h 4552"/>
              <a:gd name="T34" fmla="*/ 4095 w 4665"/>
              <a:gd name="T35" fmla="*/ 4552 h 4552"/>
              <a:gd name="T36" fmla="*/ 4665 w 4665"/>
              <a:gd name="T37" fmla="*/ 3434 h 4552"/>
              <a:gd name="T38" fmla="*/ 4065 w 4665"/>
              <a:gd name="T39" fmla="*/ 4552 h 4552"/>
              <a:gd name="T40" fmla="*/ 4665 w 4665"/>
              <a:gd name="T41" fmla="*/ 3407 h 4552"/>
              <a:gd name="T42" fmla="*/ 4065 w 4665"/>
              <a:gd name="T43" fmla="*/ 2290 h 4552"/>
              <a:gd name="T44" fmla="*/ 4665 w 4665"/>
              <a:gd name="T45" fmla="*/ 3407 h 4552"/>
              <a:gd name="T46" fmla="*/ 4665 w 4665"/>
              <a:gd name="T47" fmla="*/ 2290 h 4552"/>
              <a:gd name="T48" fmla="*/ 4665 w 4665"/>
              <a:gd name="T49" fmla="*/ 3265 h 4552"/>
              <a:gd name="T50" fmla="*/ 4665 w 4665"/>
              <a:gd name="T51" fmla="*/ 1283 h 4552"/>
              <a:gd name="T52" fmla="*/ 4665 w 4665"/>
              <a:gd name="T53" fmla="*/ 2262 h 4552"/>
              <a:gd name="T54" fmla="*/ 4665 w 4665"/>
              <a:gd name="T55" fmla="*/ 1145 h 4552"/>
              <a:gd name="T56" fmla="*/ 4065 w 4665"/>
              <a:gd name="T57" fmla="*/ 2262 h 4552"/>
              <a:gd name="T58" fmla="*/ 4665 w 4665"/>
              <a:gd name="T59" fmla="*/ 1118 h 4552"/>
              <a:gd name="T60" fmla="*/ 4065 w 4665"/>
              <a:gd name="T61" fmla="*/ 0 h 4552"/>
              <a:gd name="T62" fmla="*/ 4665 w 4665"/>
              <a:gd name="T63" fmla="*/ 1118 h 4552"/>
              <a:gd name="T64" fmla="*/ 2699 w 4665"/>
              <a:gd name="T65" fmla="*/ 4552 h 4552"/>
              <a:gd name="T66" fmla="*/ 3350 w 4665"/>
              <a:gd name="T67" fmla="*/ 3434 h 4552"/>
              <a:gd name="T68" fmla="*/ 1334 w 4665"/>
              <a:gd name="T69" fmla="*/ 4552 h 4552"/>
              <a:gd name="T70" fmla="*/ 1984 w 4665"/>
              <a:gd name="T71" fmla="*/ 3434 h 4552"/>
              <a:gd name="T72" fmla="*/ 3382 w 4665"/>
              <a:gd name="T73" fmla="*/ 3407 h 4552"/>
              <a:gd name="T74" fmla="*/ 4032 w 4665"/>
              <a:gd name="T75" fmla="*/ 2290 h 4552"/>
              <a:gd name="T76" fmla="*/ 2699 w 4665"/>
              <a:gd name="T77" fmla="*/ 2262 h 4552"/>
              <a:gd name="T78" fmla="*/ 3350 w 4665"/>
              <a:gd name="T79" fmla="*/ 1145 h 4552"/>
              <a:gd name="T80" fmla="*/ 2016 w 4665"/>
              <a:gd name="T81" fmla="*/ 3407 h 4552"/>
              <a:gd name="T82" fmla="*/ 2666 w 4665"/>
              <a:gd name="T83" fmla="*/ 2290 h 4552"/>
              <a:gd name="T84" fmla="*/ 1334 w 4665"/>
              <a:gd name="T85" fmla="*/ 2262 h 4552"/>
              <a:gd name="T86" fmla="*/ 1984 w 4665"/>
              <a:gd name="T87" fmla="*/ 1145 h 4552"/>
              <a:gd name="T88" fmla="*/ 3382 w 4665"/>
              <a:gd name="T89" fmla="*/ 1145 h 4552"/>
              <a:gd name="T90" fmla="*/ 2732 w 4665"/>
              <a:gd name="T91" fmla="*/ 2262 h 4552"/>
              <a:gd name="T92" fmla="*/ 2699 w 4665"/>
              <a:gd name="T93" fmla="*/ 2290 h 4552"/>
              <a:gd name="T94" fmla="*/ 2049 w 4665"/>
              <a:gd name="T95" fmla="*/ 3407 h 4552"/>
              <a:gd name="T96" fmla="*/ 2016 w 4665"/>
              <a:gd name="T97" fmla="*/ 1145 h 4552"/>
              <a:gd name="T98" fmla="*/ 1365 w 4665"/>
              <a:gd name="T99" fmla="*/ 2262 h 4552"/>
              <a:gd name="T100" fmla="*/ 1334 w 4665"/>
              <a:gd name="T101" fmla="*/ 2290 h 4552"/>
              <a:gd name="T102" fmla="*/ 683 w 4665"/>
              <a:gd name="T103" fmla="*/ 3407 h 4552"/>
              <a:gd name="T104" fmla="*/ 2699 w 4665"/>
              <a:gd name="T105" fmla="*/ 0 h 4552"/>
              <a:gd name="T106" fmla="*/ 2049 w 4665"/>
              <a:gd name="T107" fmla="*/ 111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65" h="4552">
                <a:moveTo>
                  <a:pt x="683" y="1118"/>
                </a:moveTo>
                <a:lnTo>
                  <a:pt x="1334" y="0"/>
                </a:lnTo>
                <a:lnTo>
                  <a:pt x="1984" y="1118"/>
                </a:lnTo>
                <a:lnTo>
                  <a:pt x="683" y="1118"/>
                </a:lnTo>
                <a:close/>
                <a:moveTo>
                  <a:pt x="4665" y="0"/>
                </a:moveTo>
                <a:lnTo>
                  <a:pt x="4098" y="0"/>
                </a:lnTo>
                <a:lnTo>
                  <a:pt x="4665" y="975"/>
                </a:lnTo>
                <a:lnTo>
                  <a:pt x="4665" y="0"/>
                </a:lnTo>
                <a:close/>
                <a:moveTo>
                  <a:pt x="4032" y="0"/>
                </a:moveTo>
                <a:lnTo>
                  <a:pt x="2732" y="0"/>
                </a:lnTo>
                <a:lnTo>
                  <a:pt x="3382" y="1118"/>
                </a:lnTo>
                <a:lnTo>
                  <a:pt x="4032" y="0"/>
                </a:lnTo>
                <a:close/>
                <a:moveTo>
                  <a:pt x="2666" y="0"/>
                </a:moveTo>
                <a:lnTo>
                  <a:pt x="1365" y="0"/>
                </a:lnTo>
                <a:lnTo>
                  <a:pt x="2016" y="1118"/>
                </a:lnTo>
                <a:lnTo>
                  <a:pt x="2666" y="0"/>
                </a:lnTo>
                <a:close/>
                <a:moveTo>
                  <a:pt x="1301" y="0"/>
                </a:moveTo>
                <a:lnTo>
                  <a:pt x="0" y="0"/>
                </a:lnTo>
                <a:lnTo>
                  <a:pt x="650" y="1118"/>
                </a:lnTo>
                <a:lnTo>
                  <a:pt x="1301" y="0"/>
                </a:lnTo>
                <a:close/>
                <a:moveTo>
                  <a:pt x="0" y="4552"/>
                </a:moveTo>
                <a:lnTo>
                  <a:pt x="1301" y="4552"/>
                </a:lnTo>
                <a:lnTo>
                  <a:pt x="650" y="3434"/>
                </a:lnTo>
                <a:lnTo>
                  <a:pt x="0" y="4552"/>
                </a:lnTo>
                <a:close/>
                <a:moveTo>
                  <a:pt x="1365" y="4552"/>
                </a:moveTo>
                <a:lnTo>
                  <a:pt x="2666" y="4552"/>
                </a:lnTo>
                <a:lnTo>
                  <a:pt x="2016" y="3434"/>
                </a:lnTo>
                <a:lnTo>
                  <a:pt x="1365" y="4552"/>
                </a:lnTo>
                <a:close/>
                <a:moveTo>
                  <a:pt x="2732" y="4552"/>
                </a:moveTo>
                <a:lnTo>
                  <a:pt x="4032" y="4552"/>
                </a:lnTo>
                <a:lnTo>
                  <a:pt x="3382" y="3434"/>
                </a:lnTo>
                <a:lnTo>
                  <a:pt x="2732" y="4552"/>
                </a:lnTo>
                <a:close/>
                <a:moveTo>
                  <a:pt x="4095" y="4552"/>
                </a:moveTo>
                <a:lnTo>
                  <a:pt x="4665" y="4552"/>
                </a:lnTo>
                <a:lnTo>
                  <a:pt x="4665" y="3573"/>
                </a:lnTo>
                <a:lnTo>
                  <a:pt x="4095" y="4552"/>
                </a:lnTo>
                <a:close/>
                <a:moveTo>
                  <a:pt x="4665" y="3521"/>
                </a:moveTo>
                <a:lnTo>
                  <a:pt x="4665" y="3434"/>
                </a:lnTo>
                <a:lnTo>
                  <a:pt x="3414" y="3434"/>
                </a:lnTo>
                <a:lnTo>
                  <a:pt x="4065" y="4552"/>
                </a:lnTo>
                <a:lnTo>
                  <a:pt x="4665" y="3521"/>
                </a:lnTo>
                <a:close/>
                <a:moveTo>
                  <a:pt x="4665" y="3407"/>
                </a:moveTo>
                <a:lnTo>
                  <a:pt x="4665" y="3322"/>
                </a:lnTo>
                <a:lnTo>
                  <a:pt x="4065" y="2290"/>
                </a:lnTo>
                <a:lnTo>
                  <a:pt x="3414" y="3407"/>
                </a:lnTo>
                <a:lnTo>
                  <a:pt x="4665" y="3407"/>
                </a:lnTo>
                <a:close/>
                <a:moveTo>
                  <a:pt x="4665" y="3265"/>
                </a:moveTo>
                <a:lnTo>
                  <a:pt x="4665" y="2290"/>
                </a:lnTo>
                <a:lnTo>
                  <a:pt x="4098" y="2290"/>
                </a:lnTo>
                <a:lnTo>
                  <a:pt x="4665" y="3265"/>
                </a:lnTo>
                <a:close/>
                <a:moveTo>
                  <a:pt x="4665" y="2262"/>
                </a:moveTo>
                <a:lnTo>
                  <a:pt x="4665" y="1283"/>
                </a:lnTo>
                <a:lnTo>
                  <a:pt x="4095" y="2262"/>
                </a:lnTo>
                <a:lnTo>
                  <a:pt x="4665" y="2262"/>
                </a:lnTo>
                <a:close/>
                <a:moveTo>
                  <a:pt x="4665" y="1231"/>
                </a:moveTo>
                <a:lnTo>
                  <a:pt x="4665" y="1145"/>
                </a:lnTo>
                <a:lnTo>
                  <a:pt x="3414" y="1145"/>
                </a:lnTo>
                <a:lnTo>
                  <a:pt x="4065" y="2262"/>
                </a:lnTo>
                <a:lnTo>
                  <a:pt x="4665" y="1231"/>
                </a:lnTo>
                <a:close/>
                <a:moveTo>
                  <a:pt x="4665" y="1118"/>
                </a:moveTo>
                <a:lnTo>
                  <a:pt x="4665" y="1031"/>
                </a:lnTo>
                <a:lnTo>
                  <a:pt x="4065" y="0"/>
                </a:lnTo>
                <a:lnTo>
                  <a:pt x="3414" y="1118"/>
                </a:lnTo>
                <a:lnTo>
                  <a:pt x="4665" y="1118"/>
                </a:lnTo>
                <a:close/>
                <a:moveTo>
                  <a:pt x="3350" y="3434"/>
                </a:moveTo>
                <a:lnTo>
                  <a:pt x="2699" y="4552"/>
                </a:lnTo>
                <a:lnTo>
                  <a:pt x="2049" y="3434"/>
                </a:lnTo>
                <a:lnTo>
                  <a:pt x="3350" y="3434"/>
                </a:lnTo>
                <a:close/>
                <a:moveTo>
                  <a:pt x="1984" y="3434"/>
                </a:moveTo>
                <a:lnTo>
                  <a:pt x="1334" y="4552"/>
                </a:lnTo>
                <a:lnTo>
                  <a:pt x="683" y="3434"/>
                </a:lnTo>
                <a:lnTo>
                  <a:pt x="1984" y="3434"/>
                </a:lnTo>
                <a:close/>
                <a:moveTo>
                  <a:pt x="4032" y="2290"/>
                </a:moveTo>
                <a:lnTo>
                  <a:pt x="3382" y="3407"/>
                </a:lnTo>
                <a:lnTo>
                  <a:pt x="2732" y="2290"/>
                </a:lnTo>
                <a:lnTo>
                  <a:pt x="4032" y="2290"/>
                </a:lnTo>
                <a:close/>
                <a:moveTo>
                  <a:pt x="3350" y="1145"/>
                </a:moveTo>
                <a:lnTo>
                  <a:pt x="2699" y="2262"/>
                </a:lnTo>
                <a:lnTo>
                  <a:pt x="2049" y="1145"/>
                </a:lnTo>
                <a:lnTo>
                  <a:pt x="3350" y="1145"/>
                </a:lnTo>
                <a:close/>
                <a:moveTo>
                  <a:pt x="2666" y="2290"/>
                </a:moveTo>
                <a:lnTo>
                  <a:pt x="2016" y="3407"/>
                </a:lnTo>
                <a:lnTo>
                  <a:pt x="1365" y="2290"/>
                </a:lnTo>
                <a:lnTo>
                  <a:pt x="2666" y="2290"/>
                </a:lnTo>
                <a:close/>
                <a:moveTo>
                  <a:pt x="1984" y="1145"/>
                </a:moveTo>
                <a:lnTo>
                  <a:pt x="1334" y="2262"/>
                </a:lnTo>
                <a:lnTo>
                  <a:pt x="683" y="1145"/>
                </a:lnTo>
                <a:lnTo>
                  <a:pt x="1984" y="1145"/>
                </a:lnTo>
                <a:close/>
                <a:moveTo>
                  <a:pt x="2732" y="2262"/>
                </a:moveTo>
                <a:lnTo>
                  <a:pt x="3382" y="1145"/>
                </a:lnTo>
                <a:lnTo>
                  <a:pt x="4032" y="2262"/>
                </a:lnTo>
                <a:lnTo>
                  <a:pt x="2732" y="2262"/>
                </a:lnTo>
                <a:close/>
                <a:moveTo>
                  <a:pt x="2049" y="3407"/>
                </a:moveTo>
                <a:lnTo>
                  <a:pt x="2699" y="2290"/>
                </a:lnTo>
                <a:lnTo>
                  <a:pt x="3349" y="3407"/>
                </a:lnTo>
                <a:lnTo>
                  <a:pt x="2049" y="3407"/>
                </a:lnTo>
                <a:close/>
                <a:moveTo>
                  <a:pt x="1365" y="2262"/>
                </a:moveTo>
                <a:lnTo>
                  <a:pt x="2016" y="1145"/>
                </a:lnTo>
                <a:lnTo>
                  <a:pt x="2666" y="2262"/>
                </a:lnTo>
                <a:lnTo>
                  <a:pt x="1365" y="2262"/>
                </a:lnTo>
                <a:close/>
                <a:moveTo>
                  <a:pt x="683" y="3407"/>
                </a:moveTo>
                <a:lnTo>
                  <a:pt x="1334" y="2290"/>
                </a:lnTo>
                <a:lnTo>
                  <a:pt x="1984" y="3407"/>
                </a:lnTo>
                <a:lnTo>
                  <a:pt x="683" y="3407"/>
                </a:lnTo>
                <a:close/>
                <a:moveTo>
                  <a:pt x="2049" y="1118"/>
                </a:moveTo>
                <a:lnTo>
                  <a:pt x="2699" y="0"/>
                </a:lnTo>
                <a:lnTo>
                  <a:pt x="3349" y="1118"/>
                </a:lnTo>
                <a:lnTo>
                  <a:pt x="2049" y="11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711508323"/>
      </p:ext>
    </p:extLst>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 y="0"/>
            <a:ext cx="10186836" cy="10288588"/>
          </a:xfrm>
          <a:custGeom>
            <a:avLst/>
            <a:gdLst>
              <a:gd name="T0" fmla="*/ 1843 w 4509"/>
              <a:gd name="T1" fmla="*/ 0 h 4552"/>
              <a:gd name="T2" fmla="*/ 3143 w 4509"/>
              <a:gd name="T3" fmla="*/ 0 h 4552"/>
              <a:gd name="T4" fmla="*/ 476 w 4509"/>
              <a:gd name="T5" fmla="*/ 0 h 4552"/>
              <a:gd name="T6" fmla="*/ 1777 w 4509"/>
              <a:gd name="T7" fmla="*/ 0 h 4552"/>
              <a:gd name="T8" fmla="*/ 0 w 4509"/>
              <a:gd name="T9" fmla="*/ 0 h 4552"/>
              <a:gd name="T10" fmla="*/ 411 w 4509"/>
              <a:gd name="T11" fmla="*/ 0 h 4552"/>
              <a:gd name="T12" fmla="*/ 0 w 4509"/>
              <a:gd name="T13" fmla="*/ 1118 h 4552"/>
              <a:gd name="T14" fmla="*/ 444 w 4509"/>
              <a:gd name="T15" fmla="*/ 0 h 4552"/>
              <a:gd name="T16" fmla="*/ 0 w 4509"/>
              <a:gd name="T17" fmla="*/ 1145 h 4552"/>
              <a:gd name="T18" fmla="*/ 444 w 4509"/>
              <a:gd name="T19" fmla="*/ 2262 h 4552"/>
              <a:gd name="T20" fmla="*/ 0 w 4509"/>
              <a:gd name="T21" fmla="*/ 1145 h 4552"/>
              <a:gd name="T22" fmla="*/ 0 w 4509"/>
              <a:gd name="T23" fmla="*/ 2262 h 4552"/>
              <a:gd name="T24" fmla="*/ 0 w 4509"/>
              <a:gd name="T25" fmla="*/ 1555 h 4552"/>
              <a:gd name="T26" fmla="*/ 0 w 4509"/>
              <a:gd name="T27" fmla="*/ 2996 h 4552"/>
              <a:gd name="T28" fmla="*/ 0 w 4509"/>
              <a:gd name="T29" fmla="*/ 2290 h 4552"/>
              <a:gd name="T30" fmla="*/ 0 w 4509"/>
              <a:gd name="T31" fmla="*/ 3407 h 4552"/>
              <a:gd name="T32" fmla="*/ 444 w 4509"/>
              <a:gd name="T33" fmla="*/ 2290 h 4552"/>
              <a:gd name="T34" fmla="*/ 0 w 4509"/>
              <a:gd name="T35" fmla="*/ 3434 h 4552"/>
              <a:gd name="T36" fmla="*/ 444 w 4509"/>
              <a:gd name="T37" fmla="*/ 4552 h 4552"/>
              <a:gd name="T38" fmla="*/ 0 w 4509"/>
              <a:gd name="T39" fmla="*/ 3434 h 4552"/>
              <a:gd name="T40" fmla="*/ 0 w 4509"/>
              <a:gd name="T41" fmla="*/ 4552 h 4552"/>
              <a:gd name="T42" fmla="*/ 0 w 4509"/>
              <a:gd name="T43" fmla="*/ 3845 h 4552"/>
              <a:gd name="T44" fmla="*/ 1777 w 4509"/>
              <a:gd name="T45" fmla="*/ 4552 h 4552"/>
              <a:gd name="T46" fmla="*/ 476 w 4509"/>
              <a:gd name="T47" fmla="*/ 4552 h 4552"/>
              <a:gd name="T48" fmla="*/ 3143 w 4509"/>
              <a:gd name="T49" fmla="*/ 4552 h 4552"/>
              <a:gd name="T50" fmla="*/ 1843 w 4509"/>
              <a:gd name="T51" fmla="*/ 4552 h 4552"/>
              <a:gd name="T52" fmla="*/ 3176 w 4509"/>
              <a:gd name="T53" fmla="*/ 4552 h 4552"/>
              <a:gd name="T54" fmla="*/ 3826 w 4509"/>
              <a:gd name="T55" fmla="*/ 3434 h 4552"/>
              <a:gd name="T56" fmla="*/ 1810 w 4509"/>
              <a:gd name="T57" fmla="*/ 4552 h 4552"/>
              <a:gd name="T58" fmla="*/ 2460 w 4509"/>
              <a:gd name="T59" fmla="*/ 3434 h 4552"/>
              <a:gd name="T60" fmla="*/ 3856 w 4509"/>
              <a:gd name="T61" fmla="*/ 1145 h 4552"/>
              <a:gd name="T62" fmla="*/ 3206 w 4509"/>
              <a:gd name="T63" fmla="*/ 2262 h 4552"/>
              <a:gd name="T64" fmla="*/ 3859 w 4509"/>
              <a:gd name="T65" fmla="*/ 3407 h 4552"/>
              <a:gd name="T66" fmla="*/ 4509 w 4509"/>
              <a:gd name="T67" fmla="*/ 2290 h 4552"/>
              <a:gd name="T68" fmla="*/ 3176 w 4509"/>
              <a:gd name="T69" fmla="*/ 2262 h 4552"/>
              <a:gd name="T70" fmla="*/ 3826 w 4509"/>
              <a:gd name="T71" fmla="*/ 1145 h 4552"/>
              <a:gd name="T72" fmla="*/ 2492 w 4509"/>
              <a:gd name="T73" fmla="*/ 3407 h 4552"/>
              <a:gd name="T74" fmla="*/ 3143 w 4509"/>
              <a:gd name="T75" fmla="*/ 2290 h 4552"/>
              <a:gd name="T76" fmla="*/ 1810 w 4509"/>
              <a:gd name="T77" fmla="*/ 2262 h 4552"/>
              <a:gd name="T78" fmla="*/ 2460 w 4509"/>
              <a:gd name="T79" fmla="*/ 1145 h 4552"/>
              <a:gd name="T80" fmla="*/ 1127 w 4509"/>
              <a:gd name="T81" fmla="*/ 3407 h 4552"/>
              <a:gd name="T82" fmla="*/ 1777 w 4509"/>
              <a:gd name="T83" fmla="*/ 2290 h 4552"/>
              <a:gd name="T84" fmla="*/ 3175 w 4509"/>
              <a:gd name="T85" fmla="*/ 2290 h 4552"/>
              <a:gd name="T86" fmla="*/ 2525 w 4509"/>
              <a:gd name="T87" fmla="*/ 3407 h 4552"/>
              <a:gd name="T88" fmla="*/ 2492 w 4509"/>
              <a:gd name="T89" fmla="*/ 1145 h 4552"/>
              <a:gd name="T90" fmla="*/ 1843 w 4509"/>
              <a:gd name="T91" fmla="*/ 2262 h 4552"/>
              <a:gd name="T92" fmla="*/ 1810 w 4509"/>
              <a:gd name="T93" fmla="*/ 2290 h 4552"/>
              <a:gd name="T94" fmla="*/ 1159 w 4509"/>
              <a:gd name="T95" fmla="*/ 3407 h 4552"/>
              <a:gd name="T96" fmla="*/ 1127 w 4509"/>
              <a:gd name="T97" fmla="*/ 1145 h 4552"/>
              <a:gd name="T98" fmla="*/ 476 w 4509"/>
              <a:gd name="T99" fmla="*/ 2262 h 4552"/>
              <a:gd name="T100" fmla="*/ 3175 w 4509"/>
              <a:gd name="T101" fmla="*/ 0 h 4552"/>
              <a:gd name="T102" fmla="*/ 2525 w 4509"/>
              <a:gd name="T103" fmla="*/ 1118 h 4552"/>
              <a:gd name="T104" fmla="*/ 1810 w 4509"/>
              <a:gd name="T105" fmla="*/ 0 h 4552"/>
              <a:gd name="T106" fmla="*/ 1159 w 4509"/>
              <a:gd name="T107" fmla="*/ 111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09" h="4552">
                <a:moveTo>
                  <a:pt x="3143" y="0"/>
                </a:moveTo>
                <a:lnTo>
                  <a:pt x="1843" y="0"/>
                </a:lnTo>
                <a:lnTo>
                  <a:pt x="2492" y="1118"/>
                </a:lnTo>
                <a:lnTo>
                  <a:pt x="3143" y="0"/>
                </a:lnTo>
                <a:close/>
                <a:moveTo>
                  <a:pt x="1777" y="0"/>
                </a:moveTo>
                <a:lnTo>
                  <a:pt x="476" y="0"/>
                </a:lnTo>
                <a:lnTo>
                  <a:pt x="1127" y="1118"/>
                </a:lnTo>
                <a:lnTo>
                  <a:pt x="1777" y="0"/>
                </a:lnTo>
                <a:close/>
                <a:moveTo>
                  <a:pt x="411" y="0"/>
                </a:moveTo>
                <a:lnTo>
                  <a:pt x="0" y="0"/>
                </a:lnTo>
                <a:lnTo>
                  <a:pt x="0" y="707"/>
                </a:lnTo>
                <a:lnTo>
                  <a:pt x="411" y="0"/>
                </a:lnTo>
                <a:close/>
                <a:moveTo>
                  <a:pt x="0" y="764"/>
                </a:moveTo>
                <a:lnTo>
                  <a:pt x="0" y="1118"/>
                </a:lnTo>
                <a:lnTo>
                  <a:pt x="1095" y="1118"/>
                </a:lnTo>
                <a:lnTo>
                  <a:pt x="444" y="0"/>
                </a:lnTo>
                <a:lnTo>
                  <a:pt x="0" y="764"/>
                </a:lnTo>
                <a:close/>
                <a:moveTo>
                  <a:pt x="0" y="1145"/>
                </a:moveTo>
                <a:lnTo>
                  <a:pt x="0" y="1499"/>
                </a:lnTo>
                <a:lnTo>
                  <a:pt x="444" y="2262"/>
                </a:lnTo>
                <a:lnTo>
                  <a:pt x="1095" y="1145"/>
                </a:lnTo>
                <a:lnTo>
                  <a:pt x="0" y="1145"/>
                </a:lnTo>
                <a:close/>
                <a:moveTo>
                  <a:pt x="0" y="1555"/>
                </a:moveTo>
                <a:lnTo>
                  <a:pt x="0" y="2262"/>
                </a:lnTo>
                <a:lnTo>
                  <a:pt x="411" y="2262"/>
                </a:lnTo>
                <a:lnTo>
                  <a:pt x="0" y="1555"/>
                </a:lnTo>
                <a:close/>
                <a:moveTo>
                  <a:pt x="0" y="2290"/>
                </a:moveTo>
                <a:lnTo>
                  <a:pt x="0" y="2996"/>
                </a:lnTo>
                <a:lnTo>
                  <a:pt x="411" y="2290"/>
                </a:lnTo>
                <a:lnTo>
                  <a:pt x="0" y="2290"/>
                </a:lnTo>
                <a:close/>
                <a:moveTo>
                  <a:pt x="0" y="3053"/>
                </a:moveTo>
                <a:lnTo>
                  <a:pt x="0" y="3407"/>
                </a:lnTo>
                <a:lnTo>
                  <a:pt x="1095" y="3407"/>
                </a:lnTo>
                <a:lnTo>
                  <a:pt x="444" y="2290"/>
                </a:lnTo>
                <a:lnTo>
                  <a:pt x="0" y="3053"/>
                </a:lnTo>
                <a:close/>
                <a:moveTo>
                  <a:pt x="0" y="3434"/>
                </a:moveTo>
                <a:lnTo>
                  <a:pt x="0" y="3788"/>
                </a:lnTo>
                <a:lnTo>
                  <a:pt x="444" y="4552"/>
                </a:lnTo>
                <a:lnTo>
                  <a:pt x="1095" y="3434"/>
                </a:lnTo>
                <a:lnTo>
                  <a:pt x="0" y="3434"/>
                </a:lnTo>
                <a:close/>
                <a:moveTo>
                  <a:pt x="0" y="3845"/>
                </a:moveTo>
                <a:lnTo>
                  <a:pt x="0" y="4552"/>
                </a:lnTo>
                <a:lnTo>
                  <a:pt x="411" y="4552"/>
                </a:lnTo>
                <a:lnTo>
                  <a:pt x="0" y="3845"/>
                </a:lnTo>
                <a:close/>
                <a:moveTo>
                  <a:pt x="476" y="4552"/>
                </a:moveTo>
                <a:lnTo>
                  <a:pt x="1777" y="4552"/>
                </a:lnTo>
                <a:lnTo>
                  <a:pt x="1127" y="3434"/>
                </a:lnTo>
                <a:lnTo>
                  <a:pt x="476" y="4552"/>
                </a:lnTo>
                <a:close/>
                <a:moveTo>
                  <a:pt x="1843" y="4552"/>
                </a:moveTo>
                <a:lnTo>
                  <a:pt x="3143" y="4552"/>
                </a:lnTo>
                <a:lnTo>
                  <a:pt x="2492" y="3434"/>
                </a:lnTo>
                <a:lnTo>
                  <a:pt x="1843" y="4552"/>
                </a:lnTo>
                <a:close/>
                <a:moveTo>
                  <a:pt x="3826" y="3434"/>
                </a:moveTo>
                <a:lnTo>
                  <a:pt x="3176" y="4552"/>
                </a:lnTo>
                <a:lnTo>
                  <a:pt x="2525" y="3434"/>
                </a:lnTo>
                <a:lnTo>
                  <a:pt x="3826" y="3434"/>
                </a:lnTo>
                <a:close/>
                <a:moveTo>
                  <a:pt x="2460" y="3434"/>
                </a:moveTo>
                <a:lnTo>
                  <a:pt x="1810" y="4552"/>
                </a:lnTo>
                <a:lnTo>
                  <a:pt x="1160" y="3434"/>
                </a:lnTo>
                <a:lnTo>
                  <a:pt x="2460" y="3434"/>
                </a:lnTo>
                <a:close/>
                <a:moveTo>
                  <a:pt x="3206" y="2262"/>
                </a:moveTo>
                <a:lnTo>
                  <a:pt x="3856" y="1145"/>
                </a:lnTo>
                <a:lnTo>
                  <a:pt x="4507" y="2262"/>
                </a:lnTo>
                <a:lnTo>
                  <a:pt x="3206" y="2262"/>
                </a:lnTo>
                <a:close/>
                <a:moveTo>
                  <a:pt x="4509" y="2290"/>
                </a:moveTo>
                <a:lnTo>
                  <a:pt x="3859" y="3407"/>
                </a:lnTo>
                <a:lnTo>
                  <a:pt x="3209" y="2290"/>
                </a:lnTo>
                <a:lnTo>
                  <a:pt x="4509" y="2290"/>
                </a:lnTo>
                <a:close/>
                <a:moveTo>
                  <a:pt x="3826" y="1145"/>
                </a:moveTo>
                <a:lnTo>
                  <a:pt x="3176" y="2262"/>
                </a:lnTo>
                <a:lnTo>
                  <a:pt x="2525" y="1145"/>
                </a:lnTo>
                <a:lnTo>
                  <a:pt x="3826" y="1145"/>
                </a:lnTo>
                <a:close/>
                <a:moveTo>
                  <a:pt x="3143" y="2290"/>
                </a:moveTo>
                <a:lnTo>
                  <a:pt x="2492" y="3407"/>
                </a:lnTo>
                <a:lnTo>
                  <a:pt x="1843" y="2290"/>
                </a:lnTo>
                <a:lnTo>
                  <a:pt x="3143" y="2290"/>
                </a:lnTo>
                <a:close/>
                <a:moveTo>
                  <a:pt x="2460" y="1145"/>
                </a:moveTo>
                <a:lnTo>
                  <a:pt x="1810" y="2262"/>
                </a:lnTo>
                <a:lnTo>
                  <a:pt x="1160" y="1145"/>
                </a:lnTo>
                <a:lnTo>
                  <a:pt x="2460" y="1145"/>
                </a:lnTo>
                <a:close/>
                <a:moveTo>
                  <a:pt x="1777" y="2290"/>
                </a:moveTo>
                <a:lnTo>
                  <a:pt x="1127" y="3407"/>
                </a:lnTo>
                <a:lnTo>
                  <a:pt x="476" y="2290"/>
                </a:lnTo>
                <a:lnTo>
                  <a:pt x="1777" y="2290"/>
                </a:lnTo>
                <a:close/>
                <a:moveTo>
                  <a:pt x="2525" y="3407"/>
                </a:moveTo>
                <a:lnTo>
                  <a:pt x="3175" y="2290"/>
                </a:lnTo>
                <a:lnTo>
                  <a:pt x="3826" y="3407"/>
                </a:lnTo>
                <a:lnTo>
                  <a:pt x="2525" y="3407"/>
                </a:lnTo>
                <a:close/>
                <a:moveTo>
                  <a:pt x="1843" y="2262"/>
                </a:moveTo>
                <a:lnTo>
                  <a:pt x="2492" y="1145"/>
                </a:lnTo>
                <a:lnTo>
                  <a:pt x="3143" y="2262"/>
                </a:lnTo>
                <a:lnTo>
                  <a:pt x="1843" y="2262"/>
                </a:lnTo>
                <a:close/>
                <a:moveTo>
                  <a:pt x="1159" y="3407"/>
                </a:moveTo>
                <a:lnTo>
                  <a:pt x="1810" y="2290"/>
                </a:lnTo>
                <a:lnTo>
                  <a:pt x="2460" y="3407"/>
                </a:lnTo>
                <a:lnTo>
                  <a:pt x="1159" y="3407"/>
                </a:lnTo>
                <a:close/>
                <a:moveTo>
                  <a:pt x="476" y="2262"/>
                </a:moveTo>
                <a:lnTo>
                  <a:pt x="1127" y="1145"/>
                </a:lnTo>
                <a:lnTo>
                  <a:pt x="1777" y="2262"/>
                </a:lnTo>
                <a:lnTo>
                  <a:pt x="476" y="2262"/>
                </a:lnTo>
                <a:close/>
                <a:moveTo>
                  <a:pt x="2525" y="1118"/>
                </a:moveTo>
                <a:lnTo>
                  <a:pt x="3175" y="0"/>
                </a:lnTo>
                <a:lnTo>
                  <a:pt x="3826" y="1118"/>
                </a:lnTo>
                <a:lnTo>
                  <a:pt x="2525" y="1118"/>
                </a:lnTo>
                <a:close/>
                <a:moveTo>
                  <a:pt x="1159" y="1118"/>
                </a:moveTo>
                <a:lnTo>
                  <a:pt x="1810" y="0"/>
                </a:lnTo>
                <a:lnTo>
                  <a:pt x="2460" y="1118"/>
                </a:lnTo>
                <a:lnTo>
                  <a:pt x="1159" y="11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925058793"/>
      </p:ext>
    </p:extLst>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7795902" y="961018"/>
            <a:ext cx="10492098" cy="9327569"/>
          </a:xfrm>
          <a:custGeom>
            <a:avLst/>
            <a:gdLst>
              <a:gd name="T0" fmla="*/ 4219 w 4641"/>
              <a:gd name="T1" fmla="*/ 533 h 4128"/>
              <a:gd name="T2" fmla="*/ 3665 w 4641"/>
              <a:gd name="T3" fmla="*/ 375 h 4128"/>
              <a:gd name="T4" fmla="*/ 2881 w 4641"/>
              <a:gd name="T5" fmla="*/ 348 h 4128"/>
              <a:gd name="T6" fmla="*/ 1365 w 4641"/>
              <a:gd name="T7" fmla="*/ 984 h 4128"/>
              <a:gd name="T8" fmla="*/ 459 w 4641"/>
              <a:gd name="T9" fmla="*/ 2335 h 4128"/>
              <a:gd name="T10" fmla="*/ 354 w 4641"/>
              <a:gd name="T11" fmla="*/ 3549 h 4128"/>
              <a:gd name="T12" fmla="*/ 125 w 4641"/>
              <a:gd name="T13" fmla="*/ 4071 h 4128"/>
              <a:gd name="T14" fmla="*/ 5 w 4641"/>
              <a:gd name="T15" fmla="*/ 3367 h 4128"/>
              <a:gd name="T16" fmla="*/ 312 w 4641"/>
              <a:gd name="T17" fmla="*/ 1803 h 4128"/>
              <a:gd name="T18" fmla="*/ 1527 w 4641"/>
              <a:gd name="T19" fmla="*/ 461 h 4128"/>
              <a:gd name="T20" fmla="*/ 3221 w 4641"/>
              <a:gd name="T21" fmla="*/ 0 h 4128"/>
              <a:gd name="T22" fmla="*/ 3801 w 4641"/>
              <a:gd name="T23" fmla="*/ 63 h 4128"/>
              <a:gd name="T24" fmla="*/ 4344 w 4641"/>
              <a:gd name="T25" fmla="*/ 224 h 4128"/>
              <a:gd name="T26" fmla="*/ 4549 w 4641"/>
              <a:gd name="T27" fmla="*/ 2126 h 4128"/>
              <a:gd name="T28" fmla="*/ 4070 w 4641"/>
              <a:gd name="T29" fmla="*/ 1696 h 4128"/>
              <a:gd name="T30" fmla="*/ 3456 w 4641"/>
              <a:gd name="T31" fmla="*/ 1467 h 4128"/>
              <a:gd name="T32" fmla="*/ 2576 w 4641"/>
              <a:gd name="T33" fmla="*/ 1549 h 4128"/>
              <a:gd name="T34" fmla="*/ 1783 w 4641"/>
              <a:gd name="T35" fmla="*/ 2142 h 4128"/>
              <a:gd name="T36" fmla="*/ 1441 w 4641"/>
              <a:gd name="T37" fmla="*/ 3093 h 4128"/>
              <a:gd name="T38" fmla="*/ 1474 w 4641"/>
              <a:gd name="T39" fmla="*/ 3532 h 4128"/>
              <a:gd name="T40" fmla="*/ 1586 w 4641"/>
              <a:gd name="T41" fmla="*/ 3886 h 4128"/>
              <a:gd name="T42" fmla="*/ 553 w 4641"/>
              <a:gd name="T43" fmla="*/ 4016 h 4128"/>
              <a:gd name="T44" fmla="*/ 428 w 4641"/>
              <a:gd name="T45" fmla="*/ 3306 h 4128"/>
              <a:gd name="T46" fmla="*/ 757 w 4641"/>
              <a:gd name="T47" fmla="*/ 1869 h 4128"/>
              <a:gd name="T48" fmla="*/ 1863 w 4641"/>
              <a:gd name="T49" fmla="*/ 760 h 4128"/>
              <a:gd name="T50" fmla="*/ 3272 w 4641"/>
              <a:gd name="T51" fmla="*/ 429 h 4128"/>
              <a:gd name="T52" fmla="*/ 3856 w 4641"/>
              <a:gd name="T53" fmla="*/ 513 h 4128"/>
              <a:gd name="T54" fmla="*/ 4394 w 4641"/>
              <a:gd name="T55" fmla="*/ 714 h 4128"/>
              <a:gd name="T56" fmla="*/ 4558 w 4641"/>
              <a:gd name="T57" fmla="*/ 4128 h 4128"/>
              <a:gd name="T58" fmla="*/ 1625 w 4641"/>
              <a:gd name="T59" fmla="*/ 3831 h 4128"/>
              <a:gd name="T60" fmla="*/ 1521 w 4641"/>
              <a:gd name="T61" fmla="*/ 3471 h 4128"/>
              <a:gd name="T62" fmla="*/ 1516 w 4641"/>
              <a:gd name="T63" fmla="*/ 2927 h 4128"/>
              <a:gd name="T64" fmla="*/ 1932 w 4641"/>
              <a:gd name="T65" fmla="*/ 2052 h 4128"/>
              <a:gd name="T66" fmla="*/ 2753 w 4641"/>
              <a:gd name="T67" fmla="*/ 1554 h 4128"/>
              <a:gd name="T68" fmla="*/ 3574 w 4641"/>
              <a:gd name="T69" fmla="*/ 1550 h 4128"/>
              <a:gd name="T70" fmla="*/ 4174 w 4641"/>
              <a:gd name="T71" fmla="*/ 1835 h 4128"/>
              <a:gd name="T72" fmla="*/ 4613 w 4641"/>
              <a:gd name="T73" fmla="*/ 2325 h 4128"/>
              <a:gd name="T74" fmla="*/ 3403 w 4641"/>
              <a:gd name="T75" fmla="*/ 2286 h 4128"/>
              <a:gd name="T76" fmla="*/ 3855 w 4641"/>
              <a:gd name="T77" fmla="*/ 2560 h 4128"/>
              <a:gd name="T78" fmla="*/ 4084 w 4641"/>
              <a:gd name="T79" fmla="*/ 3041 h 4128"/>
              <a:gd name="T80" fmla="*/ 4004 w 4641"/>
              <a:gd name="T81" fmla="*/ 3583 h 4128"/>
              <a:gd name="T82" fmla="*/ 3650 w 4641"/>
              <a:gd name="T83" fmla="*/ 3974 h 4128"/>
              <a:gd name="T84" fmla="*/ 3125 w 4641"/>
              <a:gd name="T85" fmla="*/ 4106 h 4128"/>
              <a:gd name="T86" fmla="*/ 2620 w 4641"/>
              <a:gd name="T87" fmla="*/ 3923 h 4128"/>
              <a:gd name="T88" fmla="*/ 2305 w 4641"/>
              <a:gd name="T89" fmla="*/ 3500 h 4128"/>
              <a:gd name="T90" fmla="*/ 2279 w 4641"/>
              <a:gd name="T91" fmla="*/ 2951 h 4128"/>
              <a:gd name="T92" fmla="*/ 2551 w 4641"/>
              <a:gd name="T93" fmla="*/ 2497 h 4128"/>
              <a:gd name="T94" fmla="*/ 3032 w 4641"/>
              <a:gd name="T95" fmla="*/ 2267 h 4128"/>
              <a:gd name="T96" fmla="*/ 3519 w 4641"/>
              <a:gd name="T97" fmla="*/ 2358 h 4128"/>
              <a:gd name="T98" fmla="*/ 3912 w 4641"/>
              <a:gd name="T99" fmla="*/ 2682 h 4128"/>
              <a:gd name="T100" fmla="*/ 4064 w 4641"/>
              <a:gd name="T101" fmla="*/ 3183 h 4128"/>
              <a:gd name="T102" fmla="*/ 3912 w 4641"/>
              <a:gd name="T103" fmla="*/ 3683 h 4128"/>
              <a:gd name="T104" fmla="*/ 3519 w 4641"/>
              <a:gd name="T105" fmla="*/ 4007 h 4128"/>
              <a:gd name="T106" fmla="*/ 2992 w 4641"/>
              <a:gd name="T107" fmla="*/ 4059 h 4128"/>
              <a:gd name="T108" fmla="*/ 2541 w 4641"/>
              <a:gd name="T109" fmla="*/ 3815 h 4128"/>
              <a:gd name="T110" fmla="*/ 2298 w 4641"/>
              <a:gd name="T111" fmla="*/ 3362 h 4128"/>
              <a:gd name="T112" fmla="*/ 2350 w 4641"/>
              <a:gd name="T113" fmla="*/ 2834 h 4128"/>
              <a:gd name="T114" fmla="*/ 2673 w 4641"/>
              <a:gd name="T115" fmla="*/ 2440 h 4128"/>
              <a:gd name="T116" fmla="*/ 3172 w 4641"/>
              <a:gd name="T117" fmla="*/ 2288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41" h="4128">
                <a:moveTo>
                  <a:pt x="4641" y="361"/>
                </a:moveTo>
                <a:lnTo>
                  <a:pt x="4641" y="743"/>
                </a:lnTo>
                <a:lnTo>
                  <a:pt x="4601" y="719"/>
                </a:lnTo>
                <a:lnTo>
                  <a:pt x="4560" y="695"/>
                </a:lnTo>
                <a:lnTo>
                  <a:pt x="4518" y="672"/>
                </a:lnTo>
                <a:lnTo>
                  <a:pt x="4477" y="651"/>
                </a:lnTo>
                <a:lnTo>
                  <a:pt x="4435" y="629"/>
                </a:lnTo>
                <a:lnTo>
                  <a:pt x="4392" y="609"/>
                </a:lnTo>
                <a:lnTo>
                  <a:pt x="4349" y="588"/>
                </a:lnTo>
                <a:lnTo>
                  <a:pt x="4306" y="569"/>
                </a:lnTo>
                <a:lnTo>
                  <a:pt x="4263" y="550"/>
                </a:lnTo>
                <a:lnTo>
                  <a:pt x="4219" y="533"/>
                </a:lnTo>
                <a:lnTo>
                  <a:pt x="4174" y="515"/>
                </a:lnTo>
                <a:lnTo>
                  <a:pt x="4130" y="499"/>
                </a:lnTo>
                <a:lnTo>
                  <a:pt x="4085" y="483"/>
                </a:lnTo>
                <a:lnTo>
                  <a:pt x="4039" y="468"/>
                </a:lnTo>
                <a:lnTo>
                  <a:pt x="3994" y="454"/>
                </a:lnTo>
                <a:lnTo>
                  <a:pt x="3948" y="440"/>
                </a:lnTo>
                <a:lnTo>
                  <a:pt x="3901" y="428"/>
                </a:lnTo>
                <a:lnTo>
                  <a:pt x="3854" y="416"/>
                </a:lnTo>
                <a:lnTo>
                  <a:pt x="3807" y="404"/>
                </a:lnTo>
                <a:lnTo>
                  <a:pt x="3760" y="394"/>
                </a:lnTo>
                <a:lnTo>
                  <a:pt x="3712" y="384"/>
                </a:lnTo>
                <a:lnTo>
                  <a:pt x="3665" y="375"/>
                </a:lnTo>
                <a:lnTo>
                  <a:pt x="3617" y="367"/>
                </a:lnTo>
                <a:lnTo>
                  <a:pt x="3569" y="360"/>
                </a:lnTo>
                <a:lnTo>
                  <a:pt x="3519" y="354"/>
                </a:lnTo>
                <a:lnTo>
                  <a:pt x="3470" y="348"/>
                </a:lnTo>
                <a:lnTo>
                  <a:pt x="3421" y="344"/>
                </a:lnTo>
                <a:lnTo>
                  <a:pt x="3372" y="340"/>
                </a:lnTo>
                <a:lnTo>
                  <a:pt x="3323" y="336"/>
                </a:lnTo>
                <a:lnTo>
                  <a:pt x="3272" y="334"/>
                </a:lnTo>
                <a:lnTo>
                  <a:pt x="3222" y="333"/>
                </a:lnTo>
                <a:lnTo>
                  <a:pt x="3172" y="332"/>
                </a:lnTo>
                <a:lnTo>
                  <a:pt x="3026" y="336"/>
                </a:lnTo>
                <a:lnTo>
                  <a:pt x="2881" y="348"/>
                </a:lnTo>
                <a:lnTo>
                  <a:pt x="2740" y="365"/>
                </a:lnTo>
                <a:lnTo>
                  <a:pt x="2599" y="391"/>
                </a:lnTo>
                <a:lnTo>
                  <a:pt x="2462" y="423"/>
                </a:lnTo>
                <a:lnTo>
                  <a:pt x="2327" y="461"/>
                </a:lnTo>
                <a:lnTo>
                  <a:pt x="2195" y="506"/>
                </a:lnTo>
                <a:lnTo>
                  <a:pt x="2066" y="556"/>
                </a:lnTo>
                <a:lnTo>
                  <a:pt x="1941" y="614"/>
                </a:lnTo>
                <a:lnTo>
                  <a:pt x="1818" y="677"/>
                </a:lnTo>
                <a:lnTo>
                  <a:pt x="1699" y="745"/>
                </a:lnTo>
                <a:lnTo>
                  <a:pt x="1583" y="819"/>
                </a:lnTo>
                <a:lnTo>
                  <a:pt x="1473" y="898"/>
                </a:lnTo>
                <a:lnTo>
                  <a:pt x="1365" y="984"/>
                </a:lnTo>
                <a:lnTo>
                  <a:pt x="1262" y="1073"/>
                </a:lnTo>
                <a:lnTo>
                  <a:pt x="1163" y="1168"/>
                </a:lnTo>
                <a:lnTo>
                  <a:pt x="1069" y="1266"/>
                </a:lnTo>
                <a:lnTo>
                  <a:pt x="980" y="1370"/>
                </a:lnTo>
                <a:lnTo>
                  <a:pt x="896" y="1477"/>
                </a:lnTo>
                <a:lnTo>
                  <a:pt x="816" y="1589"/>
                </a:lnTo>
                <a:lnTo>
                  <a:pt x="742" y="1705"/>
                </a:lnTo>
                <a:lnTo>
                  <a:pt x="674" y="1824"/>
                </a:lnTo>
                <a:lnTo>
                  <a:pt x="611" y="1947"/>
                </a:lnTo>
                <a:lnTo>
                  <a:pt x="555" y="2073"/>
                </a:lnTo>
                <a:lnTo>
                  <a:pt x="504" y="2202"/>
                </a:lnTo>
                <a:lnTo>
                  <a:pt x="459" y="2335"/>
                </a:lnTo>
                <a:lnTo>
                  <a:pt x="421" y="2471"/>
                </a:lnTo>
                <a:lnTo>
                  <a:pt x="389" y="2608"/>
                </a:lnTo>
                <a:lnTo>
                  <a:pt x="363" y="2748"/>
                </a:lnTo>
                <a:lnTo>
                  <a:pt x="346" y="2891"/>
                </a:lnTo>
                <a:lnTo>
                  <a:pt x="335" y="3036"/>
                </a:lnTo>
                <a:lnTo>
                  <a:pt x="332" y="3183"/>
                </a:lnTo>
                <a:lnTo>
                  <a:pt x="332" y="3244"/>
                </a:lnTo>
                <a:lnTo>
                  <a:pt x="334" y="3306"/>
                </a:lnTo>
                <a:lnTo>
                  <a:pt x="337" y="3368"/>
                </a:lnTo>
                <a:lnTo>
                  <a:pt x="342" y="3428"/>
                </a:lnTo>
                <a:lnTo>
                  <a:pt x="347" y="3489"/>
                </a:lnTo>
                <a:lnTo>
                  <a:pt x="354" y="3549"/>
                </a:lnTo>
                <a:lnTo>
                  <a:pt x="362" y="3609"/>
                </a:lnTo>
                <a:lnTo>
                  <a:pt x="372" y="3669"/>
                </a:lnTo>
                <a:lnTo>
                  <a:pt x="383" y="3727"/>
                </a:lnTo>
                <a:lnTo>
                  <a:pt x="395" y="3786"/>
                </a:lnTo>
                <a:lnTo>
                  <a:pt x="408" y="3844"/>
                </a:lnTo>
                <a:lnTo>
                  <a:pt x="423" y="3902"/>
                </a:lnTo>
                <a:lnTo>
                  <a:pt x="438" y="3959"/>
                </a:lnTo>
                <a:lnTo>
                  <a:pt x="454" y="4016"/>
                </a:lnTo>
                <a:lnTo>
                  <a:pt x="473" y="4072"/>
                </a:lnTo>
                <a:lnTo>
                  <a:pt x="491" y="4128"/>
                </a:lnTo>
                <a:lnTo>
                  <a:pt x="142" y="4128"/>
                </a:lnTo>
                <a:lnTo>
                  <a:pt x="125" y="4071"/>
                </a:lnTo>
                <a:lnTo>
                  <a:pt x="109" y="4015"/>
                </a:lnTo>
                <a:lnTo>
                  <a:pt x="95" y="3957"/>
                </a:lnTo>
                <a:lnTo>
                  <a:pt x="81" y="3900"/>
                </a:lnTo>
                <a:lnTo>
                  <a:pt x="68" y="3842"/>
                </a:lnTo>
                <a:lnTo>
                  <a:pt x="56" y="3784"/>
                </a:lnTo>
                <a:lnTo>
                  <a:pt x="46" y="3725"/>
                </a:lnTo>
                <a:lnTo>
                  <a:pt x="36" y="3667"/>
                </a:lnTo>
                <a:lnTo>
                  <a:pt x="27" y="3607"/>
                </a:lnTo>
                <a:lnTo>
                  <a:pt x="20" y="3547"/>
                </a:lnTo>
                <a:lnTo>
                  <a:pt x="14" y="3487"/>
                </a:lnTo>
                <a:lnTo>
                  <a:pt x="9" y="3427"/>
                </a:lnTo>
                <a:lnTo>
                  <a:pt x="5" y="3367"/>
                </a:lnTo>
                <a:lnTo>
                  <a:pt x="2" y="3305"/>
                </a:lnTo>
                <a:lnTo>
                  <a:pt x="0" y="3244"/>
                </a:lnTo>
                <a:lnTo>
                  <a:pt x="0" y="3183"/>
                </a:lnTo>
                <a:lnTo>
                  <a:pt x="4" y="3018"/>
                </a:lnTo>
                <a:lnTo>
                  <a:pt x="16" y="2857"/>
                </a:lnTo>
                <a:lnTo>
                  <a:pt x="36" y="2698"/>
                </a:lnTo>
                <a:lnTo>
                  <a:pt x="64" y="2541"/>
                </a:lnTo>
                <a:lnTo>
                  <a:pt x="99" y="2387"/>
                </a:lnTo>
                <a:lnTo>
                  <a:pt x="142" y="2236"/>
                </a:lnTo>
                <a:lnTo>
                  <a:pt x="192" y="2088"/>
                </a:lnTo>
                <a:lnTo>
                  <a:pt x="249" y="1943"/>
                </a:lnTo>
                <a:lnTo>
                  <a:pt x="312" y="1803"/>
                </a:lnTo>
                <a:lnTo>
                  <a:pt x="383" y="1666"/>
                </a:lnTo>
                <a:lnTo>
                  <a:pt x="459" y="1532"/>
                </a:lnTo>
                <a:lnTo>
                  <a:pt x="542" y="1403"/>
                </a:lnTo>
                <a:lnTo>
                  <a:pt x="630" y="1279"/>
                </a:lnTo>
                <a:lnTo>
                  <a:pt x="724" y="1158"/>
                </a:lnTo>
                <a:lnTo>
                  <a:pt x="824" y="1042"/>
                </a:lnTo>
                <a:lnTo>
                  <a:pt x="929" y="932"/>
                </a:lnTo>
                <a:lnTo>
                  <a:pt x="1039" y="827"/>
                </a:lnTo>
                <a:lnTo>
                  <a:pt x="1154" y="727"/>
                </a:lnTo>
                <a:lnTo>
                  <a:pt x="1274" y="632"/>
                </a:lnTo>
                <a:lnTo>
                  <a:pt x="1398" y="544"/>
                </a:lnTo>
                <a:lnTo>
                  <a:pt x="1527" y="461"/>
                </a:lnTo>
                <a:lnTo>
                  <a:pt x="1660" y="385"/>
                </a:lnTo>
                <a:lnTo>
                  <a:pt x="1796" y="314"/>
                </a:lnTo>
                <a:lnTo>
                  <a:pt x="1938" y="250"/>
                </a:lnTo>
                <a:lnTo>
                  <a:pt x="2081" y="194"/>
                </a:lnTo>
                <a:lnTo>
                  <a:pt x="2229" y="143"/>
                </a:lnTo>
                <a:lnTo>
                  <a:pt x="2379" y="100"/>
                </a:lnTo>
                <a:lnTo>
                  <a:pt x="2533" y="65"/>
                </a:lnTo>
                <a:lnTo>
                  <a:pt x="2689" y="36"/>
                </a:lnTo>
                <a:lnTo>
                  <a:pt x="2847" y="17"/>
                </a:lnTo>
                <a:lnTo>
                  <a:pt x="3009" y="5"/>
                </a:lnTo>
                <a:lnTo>
                  <a:pt x="3172" y="0"/>
                </a:lnTo>
                <a:lnTo>
                  <a:pt x="3221" y="0"/>
                </a:lnTo>
                <a:lnTo>
                  <a:pt x="3271" y="1"/>
                </a:lnTo>
                <a:lnTo>
                  <a:pt x="3321" y="4"/>
                </a:lnTo>
                <a:lnTo>
                  <a:pt x="3369" y="7"/>
                </a:lnTo>
                <a:lnTo>
                  <a:pt x="3418" y="10"/>
                </a:lnTo>
                <a:lnTo>
                  <a:pt x="3467" y="14"/>
                </a:lnTo>
                <a:lnTo>
                  <a:pt x="3515" y="19"/>
                </a:lnTo>
                <a:lnTo>
                  <a:pt x="3563" y="24"/>
                </a:lnTo>
                <a:lnTo>
                  <a:pt x="3612" y="30"/>
                </a:lnTo>
                <a:lnTo>
                  <a:pt x="3659" y="37"/>
                </a:lnTo>
                <a:lnTo>
                  <a:pt x="3707" y="46"/>
                </a:lnTo>
                <a:lnTo>
                  <a:pt x="3754" y="54"/>
                </a:lnTo>
                <a:lnTo>
                  <a:pt x="3801" y="63"/>
                </a:lnTo>
                <a:lnTo>
                  <a:pt x="3848" y="72"/>
                </a:lnTo>
                <a:lnTo>
                  <a:pt x="3894" y="83"/>
                </a:lnTo>
                <a:lnTo>
                  <a:pt x="3940" y="94"/>
                </a:lnTo>
                <a:lnTo>
                  <a:pt x="3986" y="106"/>
                </a:lnTo>
                <a:lnTo>
                  <a:pt x="4033" y="119"/>
                </a:lnTo>
                <a:lnTo>
                  <a:pt x="4078" y="132"/>
                </a:lnTo>
                <a:lnTo>
                  <a:pt x="4123" y="145"/>
                </a:lnTo>
                <a:lnTo>
                  <a:pt x="4168" y="161"/>
                </a:lnTo>
                <a:lnTo>
                  <a:pt x="4213" y="175"/>
                </a:lnTo>
                <a:lnTo>
                  <a:pt x="4257" y="192"/>
                </a:lnTo>
                <a:lnTo>
                  <a:pt x="4301" y="208"/>
                </a:lnTo>
                <a:lnTo>
                  <a:pt x="4344" y="224"/>
                </a:lnTo>
                <a:lnTo>
                  <a:pt x="4388" y="243"/>
                </a:lnTo>
                <a:lnTo>
                  <a:pt x="4431" y="260"/>
                </a:lnTo>
                <a:lnTo>
                  <a:pt x="4473" y="280"/>
                </a:lnTo>
                <a:lnTo>
                  <a:pt x="4516" y="299"/>
                </a:lnTo>
                <a:lnTo>
                  <a:pt x="4558" y="319"/>
                </a:lnTo>
                <a:lnTo>
                  <a:pt x="4600" y="341"/>
                </a:lnTo>
                <a:lnTo>
                  <a:pt x="4641" y="361"/>
                </a:lnTo>
                <a:close/>
                <a:moveTo>
                  <a:pt x="4641" y="854"/>
                </a:moveTo>
                <a:lnTo>
                  <a:pt x="4641" y="2260"/>
                </a:lnTo>
                <a:lnTo>
                  <a:pt x="4611" y="2215"/>
                </a:lnTo>
                <a:lnTo>
                  <a:pt x="4581" y="2169"/>
                </a:lnTo>
                <a:lnTo>
                  <a:pt x="4549" y="2126"/>
                </a:lnTo>
                <a:lnTo>
                  <a:pt x="4515" y="2084"/>
                </a:lnTo>
                <a:lnTo>
                  <a:pt x="4480" y="2043"/>
                </a:lnTo>
                <a:lnTo>
                  <a:pt x="4444" y="2002"/>
                </a:lnTo>
                <a:lnTo>
                  <a:pt x="4407" y="1963"/>
                </a:lnTo>
                <a:lnTo>
                  <a:pt x="4370" y="1926"/>
                </a:lnTo>
                <a:lnTo>
                  <a:pt x="4330" y="1889"/>
                </a:lnTo>
                <a:lnTo>
                  <a:pt x="4290" y="1853"/>
                </a:lnTo>
                <a:lnTo>
                  <a:pt x="4248" y="1819"/>
                </a:lnTo>
                <a:lnTo>
                  <a:pt x="4205" y="1786"/>
                </a:lnTo>
                <a:lnTo>
                  <a:pt x="4161" y="1754"/>
                </a:lnTo>
                <a:lnTo>
                  <a:pt x="4117" y="1725"/>
                </a:lnTo>
                <a:lnTo>
                  <a:pt x="4070" y="1696"/>
                </a:lnTo>
                <a:lnTo>
                  <a:pt x="4023" y="1668"/>
                </a:lnTo>
                <a:lnTo>
                  <a:pt x="3976" y="1642"/>
                </a:lnTo>
                <a:lnTo>
                  <a:pt x="3928" y="1618"/>
                </a:lnTo>
                <a:lnTo>
                  <a:pt x="3878" y="1594"/>
                </a:lnTo>
                <a:lnTo>
                  <a:pt x="3828" y="1573"/>
                </a:lnTo>
                <a:lnTo>
                  <a:pt x="3778" y="1553"/>
                </a:lnTo>
                <a:lnTo>
                  <a:pt x="3725" y="1535"/>
                </a:lnTo>
                <a:lnTo>
                  <a:pt x="3673" y="1517"/>
                </a:lnTo>
                <a:lnTo>
                  <a:pt x="3620" y="1503"/>
                </a:lnTo>
                <a:lnTo>
                  <a:pt x="3565" y="1489"/>
                </a:lnTo>
                <a:lnTo>
                  <a:pt x="3511" y="1477"/>
                </a:lnTo>
                <a:lnTo>
                  <a:pt x="3456" y="1467"/>
                </a:lnTo>
                <a:lnTo>
                  <a:pt x="3401" y="1458"/>
                </a:lnTo>
                <a:lnTo>
                  <a:pt x="3344" y="1452"/>
                </a:lnTo>
                <a:lnTo>
                  <a:pt x="3287" y="1447"/>
                </a:lnTo>
                <a:lnTo>
                  <a:pt x="3229" y="1445"/>
                </a:lnTo>
                <a:lnTo>
                  <a:pt x="3172" y="1444"/>
                </a:lnTo>
                <a:lnTo>
                  <a:pt x="3083" y="1446"/>
                </a:lnTo>
                <a:lnTo>
                  <a:pt x="2995" y="1452"/>
                </a:lnTo>
                <a:lnTo>
                  <a:pt x="2908" y="1464"/>
                </a:lnTo>
                <a:lnTo>
                  <a:pt x="2823" y="1479"/>
                </a:lnTo>
                <a:lnTo>
                  <a:pt x="2739" y="1499"/>
                </a:lnTo>
                <a:lnTo>
                  <a:pt x="2657" y="1522"/>
                </a:lnTo>
                <a:lnTo>
                  <a:pt x="2576" y="1549"/>
                </a:lnTo>
                <a:lnTo>
                  <a:pt x="2497" y="1581"/>
                </a:lnTo>
                <a:lnTo>
                  <a:pt x="2420" y="1616"/>
                </a:lnTo>
                <a:lnTo>
                  <a:pt x="2345" y="1654"/>
                </a:lnTo>
                <a:lnTo>
                  <a:pt x="2274" y="1696"/>
                </a:lnTo>
                <a:lnTo>
                  <a:pt x="2203" y="1741"/>
                </a:lnTo>
                <a:lnTo>
                  <a:pt x="2135" y="1789"/>
                </a:lnTo>
                <a:lnTo>
                  <a:pt x="2070" y="1841"/>
                </a:lnTo>
                <a:lnTo>
                  <a:pt x="2006" y="1895"/>
                </a:lnTo>
                <a:lnTo>
                  <a:pt x="1947" y="1953"/>
                </a:lnTo>
                <a:lnTo>
                  <a:pt x="1889" y="2013"/>
                </a:lnTo>
                <a:lnTo>
                  <a:pt x="1834" y="2076"/>
                </a:lnTo>
                <a:lnTo>
                  <a:pt x="1783" y="2142"/>
                </a:lnTo>
                <a:lnTo>
                  <a:pt x="1735" y="2211"/>
                </a:lnTo>
                <a:lnTo>
                  <a:pt x="1690" y="2280"/>
                </a:lnTo>
                <a:lnTo>
                  <a:pt x="1648" y="2353"/>
                </a:lnTo>
                <a:lnTo>
                  <a:pt x="1610" y="2428"/>
                </a:lnTo>
                <a:lnTo>
                  <a:pt x="1575" y="2505"/>
                </a:lnTo>
                <a:lnTo>
                  <a:pt x="1544" y="2585"/>
                </a:lnTo>
                <a:lnTo>
                  <a:pt x="1517" y="2666"/>
                </a:lnTo>
                <a:lnTo>
                  <a:pt x="1493" y="2748"/>
                </a:lnTo>
                <a:lnTo>
                  <a:pt x="1474" y="2832"/>
                </a:lnTo>
                <a:lnTo>
                  <a:pt x="1458" y="2918"/>
                </a:lnTo>
                <a:lnTo>
                  <a:pt x="1448" y="3005"/>
                </a:lnTo>
                <a:lnTo>
                  <a:pt x="1441" y="3093"/>
                </a:lnTo>
                <a:lnTo>
                  <a:pt x="1439" y="3183"/>
                </a:lnTo>
                <a:lnTo>
                  <a:pt x="1439" y="3214"/>
                </a:lnTo>
                <a:lnTo>
                  <a:pt x="1440" y="3247"/>
                </a:lnTo>
                <a:lnTo>
                  <a:pt x="1441" y="3279"/>
                </a:lnTo>
                <a:lnTo>
                  <a:pt x="1444" y="3312"/>
                </a:lnTo>
                <a:lnTo>
                  <a:pt x="1446" y="3344"/>
                </a:lnTo>
                <a:lnTo>
                  <a:pt x="1449" y="3376"/>
                </a:lnTo>
                <a:lnTo>
                  <a:pt x="1453" y="3408"/>
                </a:lnTo>
                <a:lnTo>
                  <a:pt x="1457" y="3438"/>
                </a:lnTo>
                <a:lnTo>
                  <a:pt x="1462" y="3470"/>
                </a:lnTo>
                <a:lnTo>
                  <a:pt x="1468" y="3501"/>
                </a:lnTo>
                <a:lnTo>
                  <a:pt x="1474" y="3532"/>
                </a:lnTo>
                <a:lnTo>
                  <a:pt x="1481" y="3563"/>
                </a:lnTo>
                <a:lnTo>
                  <a:pt x="1488" y="3594"/>
                </a:lnTo>
                <a:lnTo>
                  <a:pt x="1495" y="3623"/>
                </a:lnTo>
                <a:lnTo>
                  <a:pt x="1503" y="3654"/>
                </a:lnTo>
                <a:lnTo>
                  <a:pt x="1512" y="3684"/>
                </a:lnTo>
                <a:lnTo>
                  <a:pt x="1521" y="3713"/>
                </a:lnTo>
                <a:lnTo>
                  <a:pt x="1531" y="3743"/>
                </a:lnTo>
                <a:lnTo>
                  <a:pt x="1541" y="3772"/>
                </a:lnTo>
                <a:lnTo>
                  <a:pt x="1552" y="3801"/>
                </a:lnTo>
                <a:lnTo>
                  <a:pt x="1563" y="3830"/>
                </a:lnTo>
                <a:lnTo>
                  <a:pt x="1575" y="3858"/>
                </a:lnTo>
                <a:lnTo>
                  <a:pt x="1586" y="3886"/>
                </a:lnTo>
                <a:lnTo>
                  <a:pt x="1600" y="3914"/>
                </a:lnTo>
                <a:lnTo>
                  <a:pt x="1613" y="3942"/>
                </a:lnTo>
                <a:lnTo>
                  <a:pt x="1626" y="3970"/>
                </a:lnTo>
                <a:lnTo>
                  <a:pt x="1641" y="3996"/>
                </a:lnTo>
                <a:lnTo>
                  <a:pt x="1655" y="4023"/>
                </a:lnTo>
                <a:lnTo>
                  <a:pt x="1669" y="4050"/>
                </a:lnTo>
                <a:lnTo>
                  <a:pt x="1686" y="4077"/>
                </a:lnTo>
                <a:lnTo>
                  <a:pt x="1701" y="4102"/>
                </a:lnTo>
                <a:lnTo>
                  <a:pt x="1717" y="4128"/>
                </a:lnTo>
                <a:lnTo>
                  <a:pt x="591" y="4128"/>
                </a:lnTo>
                <a:lnTo>
                  <a:pt x="571" y="4072"/>
                </a:lnTo>
                <a:lnTo>
                  <a:pt x="553" y="4016"/>
                </a:lnTo>
                <a:lnTo>
                  <a:pt x="535" y="3959"/>
                </a:lnTo>
                <a:lnTo>
                  <a:pt x="520" y="3902"/>
                </a:lnTo>
                <a:lnTo>
                  <a:pt x="505" y="3844"/>
                </a:lnTo>
                <a:lnTo>
                  <a:pt x="491" y="3787"/>
                </a:lnTo>
                <a:lnTo>
                  <a:pt x="479" y="3728"/>
                </a:lnTo>
                <a:lnTo>
                  <a:pt x="468" y="3669"/>
                </a:lnTo>
                <a:lnTo>
                  <a:pt x="458" y="3609"/>
                </a:lnTo>
                <a:lnTo>
                  <a:pt x="449" y="3549"/>
                </a:lnTo>
                <a:lnTo>
                  <a:pt x="442" y="3490"/>
                </a:lnTo>
                <a:lnTo>
                  <a:pt x="436" y="3428"/>
                </a:lnTo>
                <a:lnTo>
                  <a:pt x="431" y="3368"/>
                </a:lnTo>
                <a:lnTo>
                  <a:pt x="428" y="3306"/>
                </a:lnTo>
                <a:lnTo>
                  <a:pt x="426" y="3244"/>
                </a:lnTo>
                <a:lnTo>
                  <a:pt x="425" y="3183"/>
                </a:lnTo>
                <a:lnTo>
                  <a:pt x="429" y="3041"/>
                </a:lnTo>
                <a:lnTo>
                  <a:pt x="439" y="2900"/>
                </a:lnTo>
                <a:lnTo>
                  <a:pt x="456" y="2762"/>
                </a:lnTo>
                <a:lnTo>
                  <a:pt x="481" y="2627"/>
                </a:lnTo>
                <a:lnTo>
                  <a:pt x="512" y="2494"/>
                </a:lnTo>
                <a:lnTo>
                  <a:pt x="549" y="2363"/>
                </a:lnTo>
                <a:lnTo>
                  <a:pt x="592" y="2235"/>
                </a:lnTo>
                <a:lnTo>
                  <a:pt x="641" y="2110"/>
                </a:lnTo>
                <a:lnTo>
                  <a:pt x="696" y="1988"/>
                </a:lnTo>
                <a:lnTo>
                  <a:pt x="757" y="1869"/>
                </a:lnTo>
                <a:lnTo>
                  <a:pt x="822" y="1753"/>
                </a:lnTo>
                <a:lnTo>
                  <a:pt x="894" y="1641"/>
                </a:lnTo>
                <a:lnTo>
                  <a:pt x="971" y="1533"/>
                </a:lnTo>
                <a:lnTo>
                  <a:pt x="1053" y="1430"/>
                </a:lnTo>
                <a:lnTo>
                  <a:pt x="1139" y="1330"/>
                </a:lnTo>
                <a:lnTo>
                  <a:pt x="1230" y="1233"/>
                </a:lnTo>
                <a:lnTo>
                  <a:pt x="1325" y="1143"/>
                </a:lnTo>
                <a:lnTo>
                  <a:pt x="1425" y="1056"/>
                </a:lnTo>
                <a:lnTo>
                  <a:pt x="1528" y="975"/>
                </a:lnTo>
                <a:lnTo>
                  <a:pt x="1637" y="897"/>
                </a:lnTo>
                <a:lnTo>
                  <a:pt x="1747" y="826"/>
                </a:lnTo>
                <a:lnTo>
                  <a:pt x="1863" y="760"/>
                </a:lnTo>
                <a:lnTo>
                  <a:pt x="1981" y="698"/>
                </a:lnTo>
                <a:lnTo>
                  <a:pt x="2103" y="644"/>
                </a:lnTo>
                <a:lnTo>
                  <a:pt x="2228" y="594"/>
                </a:lnTo>
                <a:lnTo>
                  <a:pt x="2355" y="551"/>
                </a:lnTo>
                <a:lnTo>
                  <a:pt x="2486" y="513"/>
                </a:lnTo>
                <a:lnTo>
                  <a:pt x="2618" y="482"/>
                </a:lnTo>
                <a:lnTo>
                  <a:pt x="2754" y="459"/>
                </a:lnTo>
                <a:lnTo>
                  <a:pt x="2891" y="441"/>
                </a:lnTo>
                <a:lnTo>
                  <a:pt x="3031" y="430"/>
                </a:lnTo>
                <a:lnTo>
                  <a:pt x="3172" y="427"/>
                </a:lnTo>
                <a:lnTo>
                  <a:pt x="3222" y="427"/>
                </a:lnTo>
                <a:lnTo>
                  <a:pt x="3272" y="429"/>
                </a:lnTo>
                <a:lnTo>
                  <a:pt x="3323" y="431"/>
                </a:lnTo>
                <a:lnTo>
                  <a:pt x="3373" y="434"/>
                </a:lnTo>
                <a:lnTo>
                  <a:pt x="3422" y="438"/>
                </a:lnTo>
                <a:lnTo>
                  <a:pt x="3472" y="443"/>
                </a:lnTo>
                <a:lnTo>
                  <a:pt x="3520" y="448"/>
                </a:lnTo>
                <a:lnTo>
                  <a:pt x="3570" y="456"/>
                </a:lnTo>
                <a:lnTo>
                  <a:pt x="3619" y="463"/>
                </a:lnTo>
                <a:lnTo>
                  <a:pt x="3667" y="471"/>
                </a:lnTo>
                <a:lnTo>
                  <a:pt x="3715" y="480"/>
                </a:lnTo>
                <a:lnTo>
                  <a:pt x="3762" y="491"/>
                </a:lnTo>
                <a:lnTo>
                  <a:pt x="3809" y="502"/>
                </a:lnTo>
                <a:lnTo>
                  <a:pt x="3856" y="513"/>
                </a:lnTo>
                <a:lnTo>
                  <a:pt x="3904" y="526"/>
                </a:lnTo>
                <a:lnTo>
                  <a:pt x="3950" y="539"/>
                </a:lnTo>
                <a:lnTo>
                  <a:pt x="3996" y="553"/>
                </a:lnTo>
                <a:lnTo>
                  <a:pt x="4042" y="568"/>
                </a:lnTo>
                <a:lnTo>
                  <a:pt x="4087" y="583"/>
                </a:lnTo>
                <a:lnTo>
                  <a:pt x="4132" y="599"/>
                </a:lnTo>
                <a:lnTo>
                  <a:pt x="4177" y="617"/>
                </a:lnTo>
                <a:lnTo>
                  <a:pt x="4221" y="635"/>
                </a:lnTo>
                <a:lnTo>
                  <a:pt x="4265" y="654"/>
                </a:lnTo>
                <a:lnTo>
                  <a:pt x="4308" y="673"/>
                </a:lnTo>
                <a:lnTo>
                  <a:pt x="4351" y="693"/>
                </a:lnTo>
                <a:lnTo>
                  <a:pt x="4394" y="714"/>
                </a:lnTo>
                <a:lnTo>
                  <a:pt x="4436" y="735"/>
                </a:lnTo>
                <a:lnTo>
                  <a:pt x="4478" y="758"/>
                </a:lnTo>
                <a:lnTo>
                  <a:pt x="4519" y="781"/>
                </a:lnTo>
                <a:lnTo>
                  <a:pt x="4560" y="805"/>
                </a:lnTo>
                <a:lnTo>
                  <a:pt x="4601" y="829"/>
                </a:lnTo>
                <a:lnTo>
                  <a:pt x="4641" y="854"/>
                </a:lnTo>
                <a:close/>
                <a:moveTo>
                  <a:pt x="4641" y="2373"/>
                </a:moveTo>
                <a:lnTo>
                  <a:pt x="4641" y="3991"/>
                </a:lnTo>
                <a:lnTo>
                  <a:pt x="4622" y="4026"/>
                </a:lnTo>
                <a:lnTo>
                  <a:pt x="4601" y="4061"/>
                </a:lnTo>
                <a:lnTo>
                  <a:pt x="4580" y="4094"/>
                </a:lnTo>
                <a:lnTo>
                  <a:pt x="4558" y="4128"/>
                </a:lnTo>
                <a:lnTo>
                  <a:pt x="1786" y="4128"/>
                </a:lnTo>
                <a:lnTo>
                  <a:pt x="1769" y="4102"/>
                </a:lnTo>
                <a:lnTo>
                  <a:pt x="1752" y="4077"/>
                </a:lnTo>
                <a:lnTo>
                  <a:pt x="1737" y="4051"/>
                </a:lnTo>
                <a:lnTo>
                  <a:pt x="1721" y="4024"/>
                </a:lnTo>
                <a:lnTo>
                  <a:pt x="1706" y="3997"/>
                </a:lnTo>
                <a:lnTo>
                  <a:pt x="1691" y="3971"/>
                </a:lnTo>
                <a:lnTo>
                  <a:pt x="1678" y="3943"/>
                </a:lnTo>
                <a:lnTo>
                  <a:pt x="1663" y="3915"/>
                </a:lnTo>
                <a:lnTo>
                  <a:pt x="1650" y="3887"/>
                </a:lnTo>
                <a:lnTo>
                  <a:pt x="1638" y="3860"/>
                </a:lnTo>
                <a:lnTo>
                  <a:pt x="1625" y="3831"/>
                </a:lnTo>
                <a:lnTo>
                  <a:pt x="1614" y="3802"/>
                </a:lnTo>
                <a:lnTo>
                  <a:pt x="1603" y="3773"/>
                </a:lnTo>
                <a:lnTo>
                  <a:pt x="1593" y="3745"/>
                </a:lnTo>
                <a:lnTo>
                  <a:pt x="1582" y="3715"/>
                </a:lnTo>
                <a:lnTo>
                  <a:pt x="1572" y="3685"/>
                </a:lnTo>
                <a:lnTo>
                  <a:pt x="1563" y="3655"/>
                </a:lnTo>
                <a:lnTo>
                  <a:pt x="1555" y="3625"/>
                </a:lnTo>
                <a:lnTo>
                  <a:pt x="1546" y="3595"/>
                </a:lnTo>
                <a:lnTo>
                  <a:pt x="1539" y="3565"/>
                </a:lnTo>
                <a:lnTo>
                  <a:pt x="1533" y="3534"/>
                </a:lnTo>
                <a:lnTo>
                  <a:pt x="1526" y="3502"/>
                </a:lnTo>
                <a:lnTo>
                  <a:pt x="1521" y="3471"/>
                </a:lnTo>
                <a:lnTo>
                  <a:pt x="1516" y="3439"/>
                </a:lnTo>
                <a:lnTo>
                  <a:pt x="1511" y="3409"/>
                </a:lnTo>
                <a:lnTo>
                  <a:pt x="1507" y="3377"/>
                </a:lnTo>
                <a:lnTo>
                  <a:pt x="1503" y="3345"/>
                </a:lnTo>
                <a:lnTo>
                  <a:pt x="1501" y="3312"/>
                </a:lnTo>
                <a:lnTo>
                  <a:pt x="1498" y="3280"/>
                </a:lnTo>
                <a:lnTo>
                  <a:pt x="1497" y="3247"/>
                </a:lnTo>
                <a:lnTo>
                  <a:pt x="1496" y="3215"/>
                </a:lnTo>
                <a:lnTo>
                  <a:pt x="1496" y="3183"/>
                </a:lnTo>
                <a:lnTo>
                  <a:pt x="1498" y="3095"/>
                </a:lnTo>
                <a:lnTo>
                  <a:pt x="1504" y="3010"/>
                </a:lnTo>
                <a:lnTo>
                  <a:pt x="1516" y="2927"/>
                </a:lnTo>
                <a:lnTo>
                  <a:pt x="1530" y="2844"/>
                </a:lnTo>
                <a:lnTo>
                  <a:pt x="1548" y="2762"/>
                </a:lnTo>
                <a:lnTo>
                  <a:pt x="1571" y="2682"/>
                </a:lnTo>
                <a:lnTo>
                  <a:pt x="1598" y="2604"/>
                </a:lnTo>
                <a:lnTo>
                  <a:pt x="1627" y="2528"/>
                </a:lnTo>
                <a:lnTo>
                  <a:pt x="1661" y="2453"/>
                </a:lnTo>
                <a:lnTo>
                  <a:pt x="1698" y="2381"/>
                </a:lnTo>
                <a:lnTo>
                  <a:pt x="1739" y="2310"/>
                </a:lnTo>
                <a:lnTo>
                  <a:pt x="1782" y="2242"/>
                </a:lnTo>
                <a:lnTo>
                  <a:pt x="1829" y="2177"/>
                </a:lnTo>
                <a:lnTo>
                  <a:pt x="1878" y="2113"/>
                </a:lnTo>
                <a:lnTo>
                  <a:pt x="1932" y="2052"/>
                </a:lnTo>
                <a:lnTo>
                  <a:pt x="1987" y="1994"/>
                </a:lnTo>
                <a:lnTo>
                  <a:pt x="2045" y="1938"/>
                </a:lnTo>
                <a:lnTo>
                  <a:pt x="2106" y="1885"/>
                </a:lnTo>
                <a:lnTo>
                  <a:pt x="2169" y="1836"/>
                </a:lnTo>
                <a:lnTo>
                  <a:pt x="2235" y="1788"/>
                </a:lnTo>
                <a:lnTo>
                  <a:pt x="2303" y="1744"/>
                </a:lnTo>
                <a:lnTo>
                  <a:pt x="2373" y="1704"/>
                </a:lnTo>
                <a:lnTo>
                  <a:pt x="2446" y="1667"/>
                </a:lnTo>
                <a:lnTo>
                  <a:pt x="2520" y="1633"/>
                </a:lnTo>
                <a:lnTo>
                  <a:pt x="2595" y="1603"/>
                </a:lnTo>
                <a:lnTo>
                  <a:pt x="2673" y="1577"/>
                </a:lnTo>
                <a:lnTo>
                  <a:pt x="2753" y="1554"/>
                </a:lnTo>
                <a:lnTo>
                  <a:pt x="2834" y="1536"/>
                </a:lnTo>
                <a:lnTo>
                  <a:pt x="2917" y="1520"/>
                </a:lnTo>
                <a:lnTo>
                  <a:pt x="3001" y="1510"/>
                </a:lnTo>
                <a:lnTo>
                  <a:pt x="3086" y="1504"/>
                </a:lnTo>
                <a:lnTo>
                  <a:pt x="3172" y="1501"/>
                </a:lnTo>
                <a:lnTo>
                  <a:pt x="3232" y="1502"/>
                </a:lnTo>
                <a:lnTo>
                  <a:pt x="3290" y="1505"/>
                </a:lnTo>
                <a:lnTo>
                  <a:pt x="3347" y="1510"/>
                </a:lnTo>
                <a:lnTo>
                  <a:pt x="3405" y="1517"/>
                </a:lnTo>
                <a:lnTo>
                  <a:pt x="3462" y="1526"/>
                </a:lnTo>
                <a:lnTo>
                  <a:pt x="3518" y="1537"/>
                </a:lnTo>
                <a:lnTo>
                  <a:pt x="3574" y="1550"/>
                </a:lnTo>
                <a:lnTo>
                  <a:pt x="3628" y="1564"/>
                </a:lnTo>
                <a:lnTo>
                  <a:pt x="3682" y="1581"/>
                </a:lnTo>
                <a:lnTo>
                  <a:pt x="3736" y="1598"/>
                </a:lnTo>
                <a:lnTo>
                  <a:pt x="3788" y="1619"/>
                </a:lnTo>
                <a:lnTo>
                  <a:pt x="3840" y="1640"/>
                </a:lnTo>
                <a:lnTo>
                  <a:pt x="3890" y="1663"/>
                </a:lnTo>
                <a:lnTo>
                  <a:pt x="3940" y="1688"/>
                </a:lnTo>
                <a:lnTo>
                  <a:pt x="3989" y="1714"/>
                </a:lnTo>
                <a:lnTo>
                  <a:pt x="4037" y="1742"/>
                </a:lnTo>
                <a:lnTo>
                  <a:pt x="4084" y="1772"/>
                </a:lnTo>
                <a:lnTo>
                  <a:pt x="4130" y="1803"/>
                </a:lnTo>
                <a:lnTo>
                  <a:pt x="4174" y="1835"/>
                </a:lnTo>
                <a:lnTo>
                  <a:pt x="4218" y="1868"/>
                </a:lnTo>
                <a:lnTo>
                  <a:pt x="4260" y="1903"/>
                </a:lnTo>
                <a:lnTo>
                  <a:pt x="4301" y="1940"/>
                </a:lnTo>
                <a:lnTo>
                  <a:pt x="4342" y="1978"/>
                </a:lnTo>
                <a:lnTo>
                  <a:pt x="4380" y="2017"/>
                </a:lnTo>
                <a:lnTo>
                  <a:pt x="4418" y="2057"/>
                </a:lnTo>
                <a:lnTo>
                  <a:pt x="4454" y="2100"/>
                </a:lnTo>
                <a:lnTo>
                  <a:pt x="4488" y="2142"/>
                </a:lnTo>
                <a:lnTo>
                  <a:pt x="4522" y="2186"/>
                </a:lnTo>
                <a:lnTo>
                  <a:pt x="4554" y="2231"/>
                </a:lnTo>
                <a:lnTo>
                  <a:pt x="4585" y="2277"/>
                </a:lnTo>
                <a:lnTo>
                  <a:pt x="4613" y="2325"/>
                </a:lnTo>
                <a:lnTo>
                  <a:pt x="4641" y="2373"/>
                </a:lnTo>
                <a:close/>
                <a:moveTo>
                  <a:pt x="4641" y="4104"/>
                </a:moveTo>
                <a:lnTo>
                  <a:pt x="4641" y="4128"/>
                </a:lnTo>
                <a:lnTo>
                  <a:pt x="4627" y="4128"/>
                </a:lnTo>
                <a:lnTo>
                  <a:pt x="4634" y="4117"/>
                </a:lnTo>
                <a:lnTo>
                  <a:pt x="4641" y="4104"/>
                </a:lnTo>
                <a:close/>
                <a:moveTo>
                  <a:pt x="3172" y="2257"/>
                </a:moveTo>
                <a:lnTo>
                  <a:pt x="3219" y="2258"/>
                </a:lnTo>
                <a:lnTo>
                  <a:pt x="3266" y="2262"/>
                </a:lnTo>
                <a:lnTo>
                  <a:pt x="3312" y="2267"/>
                </a:lnTo>
                <a:lnTo>
                  <a:pt x="3358" y="2275"/>
                </a:lnTo>
                <a:lnTo>
                  <a:pt x="3403" y="2286"/>
                </a:lnTo>
                <a:lnTo>
                  <a:pt x="3447" y="2298"/>
                </a:lnTo>
                <a:lnTo>
                  <a:pt x="3490" y="2313"/>
                </a:lnTo>
                <a:lnTo>
                  <a:pt x="3531" y="2330"/>
                </a:lnTo>
                <a:lnTo>
                  <a:pt x="3572" y="2348"/>
                </a:lnTo>
                <a:lnTo>
                  <a:pt x="3612" y="2369"/>
                </a:lnTo>
                <a:lnTo>
                  <a:pt x="3650" y="2390"/>
                </a:lnTo>
                <a:lnTo>
                  <a:pt x="3687" y="2415"/>
                </a:lnTo>
                <a:lnTo>
                  <a:pt x="3724" y="2441"/>
                </a:lnTo>
                <a:lnTo>
                  <a:pt x="3759" y="2468"/>
                </a:lnTo>
                <a:lnTo>
                  <a:pt x="3792" y="2497"/>
                </a:lnTo>
                <a:lnTo>
                  <a:pt x="3825" y="2528"/>
                </a:lnTo>
                <a:lnTo>
                  <a:pt x="3855" y="2560"/>
                </a:lnTo>
                <a:lnTo>
                  <a:pt x="3884" y="2594"/>
                </a:lnTo>
                <a:lnTo>
                  <a:pt x="3912" y="2629"/>
                </a:lnTo>
                <a:lnTo>
                  <a:pt x="3937" y="2665"/>
                </a:lnTo>
                <a:lnTo>
                  <a:pt x="3961" y="2703"/>
                </a:lnTo>
                <a:lnTo>
                  <a:pt x="3983" y="2741"/>
                </a:lnTo>
                <a:lnTo>
                  <a:pt x="4004" y="2781"/>
                </a:lnTo>
                <a:lnTo>
                  <a:pt x="4022" y="2822"/>
                </a:lnTo>
                <a:lnTo>
                  <a:pt x="4039" y="2864"/>
                </a:lnTo>
                <a:lnTo>
                  <a:pt x="4053" y="2907"/>
                </a:lnTo>
                <a:lnTo>
                  <a:pt x="4065" y="2951"/>
                </a:lnTo>
                <a:lnTo>
                  <a:pt x="4076" y="2996"/>
                </a:lnTo>
                <a:lnTo>
                  <a:pt x="4084" y="3041"/>
                </a:lnTo>
                <a:lnTo>
                  <a:pt x="4090" y="3088"/>
                </a:lnTo>
                <a:lnTo>
                  <a:pt x="4093" y="3134"/>
                </a:lnTo>
                <a:lnTo>
                  <a:pt x="4095" y="3183"/>
                </a:lnTo>
                <a:lnTo>
                  <a:pt x="4093" y="3230"/>
                </a:lnTo>
                <a:lnTo>
                  <a:pt x="4090" y="3277"/>
                </a:lnTo>
                <a:lnTo>
                  <a:pt x="4084" y="3323"/>
                </a:lnTo>
                <a:lnTo>
                  <a:pt x="4076" y="3369"/>
                </a:lnTo>
                <a:lnTo>
                  <a:pt x="4065" y="3414"/>
                </a:lnTo>
                <a:lnTo>
                  <a:pt x="4053" y="3457"/>
                </a:lnTo>
                <a:lnTo>
                  <a:pt x="4039" y="3500"/>
                </a:lnTo>
                <a:lnTo>
                  <a:pt x="4022" y="3542"/>
                </a:lnTo>
                <a:lnTo>
                  <a:pt x="4004" y="3583"/>
                </a:lnTo>
                <a:lnTo>
                  <a:pt x="3983" y="3623"/>
                </a:lnTo>
                <a:lnTo>
                  <a:pt x="3961" y="3662"/>
                </a:lnTo>
                <a:lnTo>
                  <a:pt x="3937" y="3699"/>
                </a:lnTo>
                <a:lnTo>
                  <a:pt x="3912" y="3736"/>
                </a:lnTo>
                <a:lnTo>
                  <a:pt x="3884" y="3771"/>
                </a:lnTo>
                <a:lnTo>
                  <a:pt x="3855" y="3804"/>
                </a:lnTo>
                <a:lnTo>
                  <a:pt x="3825" y="3836"/>
                </a:lnTo>
                <a:lnTo>
                  <a:pt x="3792" y="3867"/>
                </a:lnTo>
                <a:lnTo>
                  <a:pt x="3759" y="3897"/>
                </a:lnTo>
                <a:lnTo>
                  <a:pt x="3724" y="3923"/>
                </a:lnTo>
                <a:lnTo>
                  <a:pt x="3687" y="3949"/>
                </a:lnTo>
                <a:lnTo>
                  <a:pt x="3650" y="3974"/>
                </a:lnTo>
                <a:lnTo>
                  <a:pt x="3612" y="3996"/>
                </a:lnTo>
                <a:lnTo>
                  <a:pt x="3572" y="4016"/>
                </a:lnTo>
                <a:lnTo>
                  <a:pt x="3531" y="4035"/>
                </a:lnTo>
                <a:lnTo>
                  <a:pt x="3490" y="4052"/>
                </a:lnTo>
                <a:lnTo>
                  <a:pt x="3447" y="4066"/>
                </a:lnTo>
                <a:lnTo>
                  <a:pt x="3403" y="4079"/>
                </a:lnTo>
                <a:lnTo>
                  <a:pt x="3358" y="4089"/>
                </a:lnTo>
                <a:lnTo>
                  <a:pt x="3312" y="4097"/>
                </a:lnTo>
                <a:lnTo>
                  <a:pt x="3266" y="4103"/>
                </a:lnTo>
                <a:lnTo>
                  <a:pt x="3219" y="4106"/>
                </a:lnTo>
                <a:lnTo>
                  <a:pt x="3172" y="4107"/>
                </a:lnTo>
                <a:lnTo>
                  <a:pt x="3125" y="4106"/>
                </a:lnTo>
                <a:lnTo>
                  <a:pt x="3078" y="4103"/>
                </a:lnTo>
                <a:lnTo>
                  <a:pt x="3032" y="4097"/>
                </a:lnTo>
                <a:lnTo>
                  <a:pt x="2986" y="4089"/>
                </a:lnTo>
                <a:lnTo>
                  <a:pt x="2942" y="4079"/>
                </a:lnTo>
                <a:lnTo>
                  <a:pt x="2898" y="4066"/>
                </a:lnTo>
                <a:lnTo>
                  <a:pt x="2855" y="4052"/>
                </a:lnTo>
                <a:lnTo>
                  <a:pt x="2813" y="4035"/>
                </a:lnTo>
                <a:lnTo>
                  <a:pt x="2772" y="4016"/>
                </a:lnTo>
                <a:lnTo>
                  <a:pt x="2733" y="3996"/>
                </a:lnTo>
                <a:lnTo>
                  <a:pt x="2694" y="3974"/>
                </a:lnTo>
                <a:lnTo>
                  <a:pt x="2656" y="3949"/>
                </a:lnTo>
                <a:lnTo>
                  <a:pt x="2620" y="3923"/>
                </a:lnTo>
                <a:lnTo>
                  <a:pt x="2585" y="3897"/>
                </a:lnTo>
                <a:lnTo>
                  <a:pt x="2551" y="3867"/>
                </a:lnTo>
                <a:lnTo>
                  <a:pt x="2520" y="3836"/>
                </a:lnTo>
                <a:lnTo>
                  <a:pt x="2489" y="3804"/>
                </a:lnTo>
                <a:lnTo>
                  <a:pt x="2460" y="3771"/>
                </a:lnTo>
                <a:lnTo>
                  <a:pt x="2433" y="3736"/>
                </a:lnTo>
                <a:lnTo>
                  <a:pt x="2407" y="3699"/>
                </a:lnTo>
                <a:lnTo>
                  <a:pt x="2383" y="3662"/>
                </a:lnTo>
                <a:lnTo>
                  <a:pt x="2361" y="3623"/>
                </a:lnTo>
                <a:lnTo>
                  <a:pt x="2340" y="3583"/>
                </a:lnTo>
                <a:lnTo>
                  <a:pt x="2322" y="3542"/>
                </a:lnTo>
                <a:lnTo>
                  <a:pt x="2305" y="3500"/>
                </a:lnTo>
                <a:lnTo>
                  <a:pt x="2291" y="3457"/>
                </a:lnTo>
                <a:lnTo>
                  <a:pt x="2279" y="3414"/>
                </a:lnTo>
                <a:lnTo>
                  <a:pt x="2268" y="3369"/>
                </a:lnTo>
                <a:lnTo>
                  <a:pt x="2260" y="3323"/>
                </a:lnTo>
                <a:lnTo>
                  <a:pt x="2254" y="3277"/>
                </a:lnTo>
                <a:lnTo>
                  <a:pt x="2250" y="3230"/>
                </a:lnTo>
                <a:lnTo>
                  <a:pt x="2249" y="3183"/>
                </a:lnTo>
                <a:lnTo>
                  <a:pt x="2250" y="3134"/>
                </a:lnTo>
                <a:lnTo>
                  <a:pt x="2254" y="3088"/>
                </a:lnTo>
                <a:lnTo>
                  <a:pt x="2260" y="3041"/>
                </a:lnTo>
                <a:lnTo>
                  <a:pt x="2268" y="2996"/>
                </a:lnTo>
                <a:lnTo>
                  <a:pt x="2279" y="2951"/>
                </a:lnTo>
                <a:lnTo>
                  <a:pt x="2291" y="2907"/>
                </a:lnTo>
                <a:lnTo>
                  <a:pt x="2305" y="2864"/>
                </a:lnTo>
                <a:lnTo>
                  <a:pt x="2322" y="2822"/>
                </a:lnTo>
                <a:lnTo>
                  <a:pt x="2340" y="2781"/>
                </a:lnTo>
                <a:lnTo>
                  <a:pt x="2361" y="2741"/>
                </a:lnTo>
                <a:lnTo>
                  <a:pt x="2383" y="2703"/>
                </a:lnTo>
                <a:lnTo>
                  <a:pt x="2407" y="2665"/>
                </a:lnTo>
                <a:lnTo>
                  <a:pt x="2433" y="2629"/>
                </a:lnTo>
                <a:lnTo>
                  <a:pt x="2460" y="2594"/>
                </a:lnTo>
                <a:lnTo>
                  <a:pt x="2489" y="2560"/>
                </a:lnTo>
                <a:lnTo>
                  <a:pt x="2520" y="2528"/>
                </a:lnTo>
                <a:lnTo>
                  <a:pt x="2551" y="2497"/>
                </a:lnTo>
                <a:lnTo>
                  <a:pt x="2585" y="2468"/>
                </a:lnTo>
                <a:lnTo>
                  <a:pt x="2620" y="2441"/>
                </a:lnTo>
                <a:lnTo>
                  <a:pt x="2656" y="2415"/>
                </a:lnTo>
                <a:lnTo>
                  <a:pt x="2694" y="2390"/>
                </a:lnTo>
                <a:lnTo>
                  <a:pt x="2733" y="2369"/>
                </a:lnTo>
                <a:lnTo>
                  <a:pt x="2772" y="2348"/>
                </a:lnTo>
                <a:lnTo>
                  <a:pt x="2813" y="2330"/>
                </a:lnTo>
                <a:lnTo>
                  <a:pt x="2855" y="2313"/>
                </a:lnTo>
                <a:lnTo>
                  <a:pt x="2898" y="2298"/>
                </a:lnTo>
                <a:lnTo>
                  <a:pt x="2942" y="2286"/>
                </a:lnTo>
                <a:lnTo>
                  <a:pt x="2986" y="2275"/>
                </a:lnTo>
                <a:lnTo>
                  <a:pt x="3032" y="2267"/>
                </a:lnTo>
                <a:lnTo>
                  <a:pt x="3078" y="2262"/>
                </a:lnTo>
                <a:lnTo>
                  <a:pt x="3125" y="2258"/>
                </a:lnTo>
                <a:lnTo>
                  <a:pt x="3172" y="2257"/>
                </a:lnTo>
                <a:close/>
                <a:moveTo>
                  <a:pt x="3172" y="2288"/>
                </a:moveTo>
                <a:lnTo>
                  <a:pt x="3218" y="2289"/>
                </a:lnTo>
                <a:lnTo>
                  <a:pt x="3263" y="2292"/>
                </a:lnTo>
                <a:lnTo>
                  <a:pt x="3307" y="2298"/>
                </a:lnTo>
                <a:lnTo>
                  <a:pt x="3351" y="2305"/>
                </a:lnTo>
                <a:lnTo>
                  <a:pt x="3395" y="2315"/>
                </a:lnTo>
                <a:lnTo>
                  <a:pt x="3437" y="2328"/>
                </a:lnTo>
                <a:lnTo>
                  <a:pt x="3478" y="2342"/>
                </a:lnTo>
                <a:lnTo>
                  <a:pt x="3519" y="2358"/>
                </a:lnTo>
                <a:lnTo>
                  <a:pt x="3558" y="2376"/>
                </a:lnTo>
                <a:lnTo>
                  <a:pt x="3597" y="2396"/>
                </a:lnTo>
                <a:lnTo>
                  <a:pt x="3634" y="2417"/>
                </a:lnTo>
                <a:lnTo>
                  <a:pt x="3671" y="2440"/>
                </a:lnTo>
                <a:lnTo>
                  <a:pt x="3706" y="2465"/>
                </a:lnTo>
                <a:lnTo>
                  <a:pt x="3740" y="2492"/>
                </a:lnTo>
                <a:lnTo>
                  <a:pt x="3771" y="2520"/>
                </a:lnTo>
                <a:lnTo>
                  <a:pt x="3803" y="2550"/>
                </a:lnTo>
                <a:lnTo>
                  <a:pt x="3833" y="2580"/>
                </a:lnTo>
                <a:lnTo>
                  <a:pt x="3860" y="2613"/>
                </a:lnTo>
                <a:lnTo>
                  <a:pt x="3887" y="2647"/>
                </a:lnTo>
                <a:lnTo>
                  <a:pt x="3912" y="2682"/>
                </a:lnTo>
                <a:lnTo>
                  <a:pt x="3935" y="2718"/>
                </a:lnTo>
                <a:lnTo>
                  <a:pt x="3957" y="2756"/>
                </a:lnTo>
                <a:lnTo>
                  <a:pt x="3976" y="2794"/>
                </a:lnTo>
                <a:lnTo>
                  <a:pt x="3994" y="2834"/>
                </a:lnTo>
                <a:lnTo>
                  <a:pt x="4010" y="2874"/>
                </a:lnTo>
                <a:lnTo>
                  <a:pt x="4024" y="2916"/>
                </a:lnTo>
                <a:lnTo>
                  <a:pt x="4036" y="2959"/>
                </a:lnTo>
                <a:lnTo>
                  <a:pt x="4046" y="3002"/>
                </a:lnTo>
                <a:lnTo>
                  <a:pt x="4054" y="3046"/>
                </a:lnTo>
                <a:lnTo>
                  <a:pt x="4059" y="3091"/>
                </a:lnTo>
                <a:lnTo>
                  <a:pt x="4063" y="3136"/>
                </a:lnTo>
                <a:lnTo>
                  <a:pt x="4064" y="3183"/>
                </a:lnTo>
                <a:lnTo>
                  <a:pt x="4063" y="3228"/>
                </a:lnTo>
                <a:lnTo>
                  <a:pt x="4059" y="3274"/>
                </a:lnTo>
                <a:lnTo>
                  <a:pt x="4054" y="3318"/>
                </a:lnTo>
                <a:lnTo>
                  <a:pt x="4046" y="3362"/>
                </a:lnTo>
                <a:lnTo>
                  <a:pt x="4036" y="3406"/>
                </a:lnTo>
                <a:lnTo>
                  <a:pt x="4024" y="3449"/>
                </a:lnTo>
                <a:lnTo>
                  <a:pt x="4010" y="3490"/>
                </a:lnTo>
                <a:lnTo>
                  <a:pt x="3994" y="3531"/>
                </a:lnTo>
                <a:lnTo>
                  <a:pt x="3976" y="3570"/>
                </a:lnTo>
                <a:lnTo>
                  <a:pt x="3957" y="3609"/>
                </a:lnTo>
                <a:lnTo>
                  <a:pt x="3935" y="3646"/>
                </a:lnTo>
                <a:lnTo>
                  <a:pt x="3912" y="3683"/>
                </a:lnTo>
                <a:lnTo>
                  <a:pt x="3887" y="3718"/>
                </a:lnTo>
                <a:lnTo>
                  <a:pt x="3860" y="3752"/>
                </a:lnTo>
                <a:lnTo>
                  <a:pt x="3833" y="3784"/>
                </a:lnTo>
                <a:lnTo>
                  <a:pt x="3803" y="3815"/>
                </a:lnTo>
                <a:lnTo>
                  <a:pt x="3771" y="3844"/>
                </a:lnTo>
                <a:lnTo>
                  <a:pt x="3740" y="3873"/>
                </a:lnTo>
                <a:lnTo>
                  <a:pt x="3706" y="3900"/>
                </a:lnTo>
                <a:lnTo>
                  <a:pt x="3671" y="3924"/>
                </a:lnTo>
                <a:lnTo>
                  <a:pt x="3634" y="3947"/>
                </a:lnTo>
                <a:lnTo>
                  <a:pt x="3597" y="3969"/>
                </a:lnTo>
                <a:lnTo>
                  <a:pt x="3558" y="3989"/>
                </a:lnTo>
                <a:lnTo>
                  <a:pt x="3519" y="4007"/>
                </a:lnTo>
                <a:lnTo>
                  <a:pt x="3478" y="4023"/>
                </a:lnTo>
                <a:lnTo>
                  <a:pt x="3437" y="4036"/>
                </a:lnTo>
                <a:lnTo>
                  <a:pt x="3395" y="4049"/>
                </a:lnTo>
                <a:lnTo>
                  <a:pt x="3351" y="4059"/>
                </a:lnTo>
                <a:lnTo>
                  <a:pt x="3307" y="4066"/>
                </a:lnTo>
                <a:lnTo>
                  <a:pt x="3263" y="4072"/>
                </a:lnTo>
                <a:lnTo>
                  <a:pt x="3218" y="4075"/>
                </a:lnTo>
                <a:lnTo>
                  <a:pt x="3172" y="4077"/>
                </a:lnTo>
                <a:lnTo>
                  <a:pt x="3126" y="4075"/>
                </a:lnTo>
                <a:lnTo>
                  <a:pt x="3081" y="4072"/>
                </a:lnTo>
                <a:lnTo>
                  <a:pt x="3036" y="4066"/>
                </a:lnTo>
                <a:lnTo>
                  <a:pt x="2992" y="4059"/>
                </a:lnTo>
                <a:lnTo>
                  <a:pt x="2949" y="4049"/>
                </a:lnTo>
                <a:lnTo>
                  <a:pt x="2907" y="4036"/>
                </a:lnTo>
                <a:lnTo>
                  <a:pt x="2865" y="4023"/>
                </a:lnTo>
                <a:lnTo>
                  <a:pt x="2825" y="4007"/>
                </a:lnTo>
                <a:lnTo>
                  <a:pt x="2785" y="3989"/>
                </a:lnTo>
                <a:lnTo>
                  <a:pt x="2747" y="3969"/>
                </a:lnTo>
                <a:lnTo>
                  <a:pt x="2709" y="3947"/>
                </a:lnTo>
                <a:lnTo>
                  <a:pt x="2673" y="3924"/>
                </a:lnTo>
                <a:lnTo>
                  <a:pt x="2638" y="3900"/>
                </a:lnTo>
                <a:lnTo>
                  <a:pt x="2605" y="3873"/>
                </a:lnTo>
                <a:lnTo>
                  <a:pt x="2572" y="3844"/>
                </a:lnTo>
                <a:lnTo>
                  <a:pt x="2541" y="3815"/>
                </a:lnTo>
                <a:lnTo>
                  <a:pt x="2511" y="3784"/>
                </a:lnTo>
                <a:lnTo>
                  <a:pt x="2484" y="3752"/>
                </a:lnTo>
                <a:lnTo>
                  <a:pt x="2457" y="3718"/>
                </a:lnTo>
                <a:lnTo>
                  <a:pt x="2433" y="3683"/>
                </a:lnTo>
                <a:lnTo>
                  <a:pt x="2409" y="3646"/>
                </a:lnTo>
                <a:lnTo>
                  <a:pt x="2387" y="3609"/>
                </a:lnTo>
                <a:lnTo>
                  <a:pt x="2368" y="3570"/>
                </a:lnTo>
                <a:lnTo>
                  <a:pt x="2350" y="3531"/>
                </a:lnTo>
                <a:lnTo>
                  <a:pt x="2334" y="3490"/>
                </a:lnTo>
                <a:lnTo>
                  <a:pt x="2320" y="3449"/>
                </a:lnTo>
                <a:lnTo>
                  <a:pt x="2308" y="3406"/>
                </a:lnTo>
                <a:lnTo>
                  <a:pt x="2298" y="3362"/>
                </a:lnTo>
                <a:lnTo>
                  <a:pt x="2290" y="3318"/>
                </a:lnTo>
                <a:lnTo>
                  <a:pt x="2284" y="3274"/>
                </a:lnTo>
                <a:lnTo>
                  <a:pt x="2281" y="3228"/>
                </a:lnTo>
                <a:lnTo>
                  <a:pt x="2280" y="3183"/>
                </a:lnTo>
                <a:lnTo>
                  <a:pt x="2281" y="3136"/>
                </a:lnTo>
                <a:lnTo>
                  <a:pt x="2284" y="3091"/>
                </a:lnTo>
                <a:lnTo>
                  <a:pt x="2290" y="3046"/>
                </a:lnTo>
                <a:lnTo>
                  <a:pt x="2298" y="3002"/>
                </a:lnTo>
                <a:lnTo>
                  <a:pt x="2308" y="2959"/>
                </a:lnTo>
                <a:lnTo>
                  <a:pt x="2320" y="2916"/>
                </a:lnTo>
                <a:lnTo>
                  <a:pt x="2334" y="2874"/>
                </a:lnTo>
                <a:lnTo>
                  <a:pt x="2350" y="2834"/>
                </a:lnTo>
                <a:lnTo>
                  <a:pt x="2368" y="2794"/>
                </a:lnTo>
                <a:lnTo>
                  <a:pt x="2387" y="2756"/>
                </a:lnTo>
                <a:lnTo>
                  <a:pt x="2409" y="2718"/>
                </a:lnTo>
                <a:lnTo>
                  <a:pt x="2433" y="2682"/>
                </a:lnTo>
                <a:lnTo>
                  <a:pt x="2457" y="2647"/>
                </a:lnTo>
                <a:lnTo>
                  <a:pt x="2484" y="2613"/>
                </a:lnTo>
                <a:lnTo>
                  <a:pt x="2511" y="2580"/>
                </a:lnTo>
                <a:lnTo>
                  <a:pt x="2541" y="2550"/>
                </a:lnTo>
                <a:lnTo>
                  <a:pt x="2572" y="2520"/>
                </a:lnTo>
                <a:lnTo>
                  <a:pt x="2605" y="2492"/>
                </a:lnTo>
                <a:lnTo>
                  <a:pt x="2638" y="2465"/>
                </a:lnTo>
                <a:lnTo>
                  <a:pt x="2673" y="2440"/>
                </a:lnTo>
                <a:lnTo>
                  <a:pt x="2709" y="2417"/>
                </a:lnTo>
                <a:lnTo>
                  <a:pt x="2747" y="2396"/>
                </a:lnTo>
                <a:lnTo>
                  <a:pt x="2785" y="2376"/>
                </a:lnTo>
                <a:lnTo>
                  <a:pt x="2825" y="2358"/>
                </a:lnTo>
                <a:lnTo>
                  <a:pt x="2865" y="2342"/>
                </a:lnTo>
                <a:lnTo>
                  <a:pt x="2907" y="2328"/>
                </a:lnTo>
                <a:lnTo>
                  <a:pt x="2949" y="2315"/>
                </a:lnTo>
                <a:lnTo>
                  <a:pt x="2992" y="2305"/>
                </a:lnTo>
                <a:lnTo>
                  <a:pt x="3036" y="2298"/>
                </a:lnTo>
                <a:lnTo>
                  <a:pt x="3081" y="2292"/>
                </a:lnTo>
                <a:lnTo>
                  <a:pt x="3126" y="2289"/>
                </a:lnTo>
                <a:lnTo>
                  <a:pt x="3172" y="228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34413213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6_Пользовательский макет">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503621206"/>
      </p:ext>
    </p:extLst>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8123776" y="0"/>
            <a:ext cx="10164224" cy="10288588"/>
          </a:xfrm>
          <a:custGeom>
            <a:avLst/>
            <a:gdLst>
              <a:gd name="T0" fmla="*/ 382 w 4495"/>
              <a:gd name="T1" fmla="*/ 4098 h 4552"/>
              <a:gd name="T2" fmla="*/ 180 w 4495"/>
              <a:gd name="T3" fmla="*/ 3546 h 4552"/>
              <a:gd name="T4" fmla="*/ 51 w 4495"/>
              <a:gd name="T5" fmla="*/ 2962 h 4552"/>
              <a:gd name="T6" fmla="*/ 0 w 4495"/>
              <a:gd name="T7" fmla="*/ 2354 h 4552"/>
              <a:gd name="T8" fmla="*/ 31 w 4495"/>
              <a:gd name="T9" fmla="*/ 1740 h 4552"/>
              <a:gd name="T10" fmla="*/ 141 w 4495"/>
              <a:gd name="T11" fmla="*/ 1149 h 4552"/>
              <a:gd name="T12" fmla="*/ 326 w 4495"/>
              <a:gd name="T13" fmla="*/ 589 h 4552"/>
              <a:gd name="T14" fmla="*/ 578 w 4495"/>
              <a:gd name="T15" fmla="*/ 64 h 4552"/>
              <a:gd name="T16" fmla="*/ 941 w 4495"/>
              <a:gd name="T17" fmla="*/ 378 h 4552"/>
              <a:gd name="T18" fmla="*/ 702 w 4495"/>
              <a:gd name="T19" fmla="*/ 923 h 4552"/>
              <a:gd name="T20" fmla="*/ 543 w 4495"/>
              <a:gd name="T21" fmla="*/ 1504 h 4552"/>
              <a:gd name="T22" fmla="*/ 472 w 4495"/>
              <a:gd name="T23" fmla="*/ 2119 h 4552"/>
              <a:gd name="T24" fmla="*/ 496 w 4495"/>
              <a:gd name="T25" fmla="*/ 2744 h 4552"/>
              <a:gd name="T26" fmla="*/ 611 w 4495"/>
              <a:gd name="T27" fmla="*/ 3343 h 4552"/>
              <a:gd name="T28" fmla="*/ 811 w 4495"/>
              <a:gd name="T29" fmla="*/ 3907 h 4552"/>
              <a:gd name="T30" fmla="*/ 1089 w 4495"/>
              <a:gd name="T31" fmla="*/ 4429 h 4552"/>
              <a:gd name="T32" fmla="*/ 3311 w 4495"/>
              <a:gd name="T33" fmla="*/ 117 h 4552"/>
              <a:gd name="T34" fmla="*/ 2744 w 4495"/>
              <a:gd name="T35" fmla="*/ 548 h 4552"/>
              <a:gd name="T36" fmla="*/ 2324 w 4495"/>
              <a:gd name="T37" fmla="*/ 1123 h 4552"/>
              <a:gd name="T38" fmla="*/ 2084 w 4495"/>
              <a:gd name="T39" fmla="*/ 1807 h 4552"/>
              <a:gd name="T40" fmla="*/ 2055 w 4495"/>
              <a:gd name="T41" fmla="*/ 2561 h 4552"/>
              <a:gd name="T42" fmla="*/ 2245 w 4495"/>
              <a:gd name="T43" fmla="*/ 3268 h 4552"/>
              <a:gd name="T44" fmla="*/ 2624 w 4495"/>
              <a:gd name="T45" fmla="*/ 3873 h 4552"/>
              <a:gd name="T46" fmla="*/ 3157 w 4495"/>
              <a:gd name="T47" fmla="*/ 4342 h 4552"/>
              <a:gd name="T48" fmla="*/ 1249 w 4495"/>
              <a:gd name="T49" fmla="*/ 4430 h 4552"/>
              <a:gd name="T50" fmla="*/ 960 w 4495"/>
              <a:gd name="T51" fmla="*/ 3911 h 4552"/>
              <a:gd name="T52" fmla="*/ 751 w 4495"/>
              <a:gd name="T53" fmla="*/ 3348 h 4552"/>
              <a:gd name="T54" fmla="*/ 630 w 4495"/>
              <a:gd name="T55" fmla="*/ 2747 h 4552"/>
              <a:gd name="T56" fmla="*/ 605 w 4495"/>
              <a:gd name="T57" fmla="*/ 2118 h 4552"/>
              <a:gd name="T58" fmla="*/ 679 w 4495"/>
              <a:gd name="T59" fmla="*/ 1501 h 4552"/>
              <a:gd name="T60" fmla="*/ 845 w 4495"/>
              <a:gd name="T61" fmla="*/ 918 h 4552"/>
              <a:gd name="T62" fmla="*/ 1094 w 4495"/>
              <a:gd name="T63" fmla="*/ 375 h 4552"/>
              <a:gd name="T64" fmla="*/ 4495 w 4495"/>
              <a:gd name="T65" fmla="*/ 0 h 4552"/>
              <a:gd name="T66" fmla="*/ 4045 w 4495"/>
              <a:gd name="T67" fmla="*/ 1044 h 4552"/>
              <a:gd name="T68" fmla="*/ 3616 w 4495"/>
              <a:gd name="T69" fmla="*/ 1305 h 4552"/>
              <a:gd name="T70" fmla="*/ 3316 w 4495"/>
              <a:gd name="T71" fmla="*/ 1708 h 4552"/>
              <a:gd name="T72" fmla="*/ 3189 w 4495"/>
              <a:gd name="T73" fmla="*/ 2208 h 4552"/>
              <a:gd name="T74" fmla="*/ 3267 w 4495"/>
              <a:gd name="T75" fmla="*/ 2727 h 4552"/>
              <a:gd name="T76" fmla="*/ 3527 w 4495"/>
              <a:gd name="T77" fmla="*/ 3158 h 4552"/>
              <a:gd name="T78" fmla="*/ 3927 w 4495"/>
              <a:gd name="T79" fmla="*/ 3458 h 4552"/>
              <a:gd name="T80" fmla="*/ 4427 w 4495"/>
              <a:gd name="T81" fmla="*/ 3586 h 4552"/>
              <a:gd name="T82" fmla="*/ 3359 w 4495"/>
              <a:gd name="T83" fmla="*/ 4368 h 4552"/>
              <a:gd name="T84" fmla="*/ 2772 w 4495"/>
              <a:gd name="T85" fmla="*/ 3915 h 4552"/>
              <a:gd name="T86" fmla="*/ 2352 w 4495"/>
              <a:gd name="T87" fmla="*/ 3302 h 4552"/>
              <a:gd name="T88" fmla="*/ 2138 w 4495"/>
              <a:gd name="T89" fmla="*/ 2572 h 4552"/>
              <a:gd name="T90" fmla="*/ 2170 w 4495"/>
              <a:gd name="T91" fmla="*/ 1788 h 4552"/>
              <a:gd name="T92" fmla="*/ 2439 w 4495"/>
              <a:gd name="T93" fmla="*/ 1083 h 4552"/>
              <a:gd name="T94" fmla="*/ 2905 w 4495"/>
              <a:gd name="T95" fmla="*/ 507 h 4552"/>
              <a:gd name="T96" fmla="*/ 3526 w 4495"/>
              <a:gd name="T97" fmla="*/ 101 h 4552"/>
              <a:gd name="T98" fmla="*/ 4302 w 4495"/>
              <a:gd name="T99" fmla="*/ 3530 h 4552"/>
              <a:gd name="T100" fmla="*/ 3839 w 4495"/>
              <a:gd name="T101" fmla="*/ 3360 h 4552"/>
              <a:gd name="T102" fmla="*/ 3482 w 4495"/>
              <a:gd name="T103" fmla="*/ 3034 h 4552"/>
              <a:gd name="T104" fmla="*/ 3271 w 4495"/>
              <a:gd name="T105" fmla="*/ 2592 h 4552"/>
              <a:gd name="T106" fmla="*/ 3245 w 4495"/>
              <a:gd name="T107" fmla="*/ 2083 h 4552"/>
              <a:gd name="T108" fmla="*/ 3413 w 4495"/>
              <a:gd name="T109" fmla="*/ 1618 h 4552"/>
              <a:gd name="T110" fmla="*/ 3738 w 4495"/>
              <a:gd name="T111" fmla="*/ 1260 h 4552"/>
              <a:gd name="T112" fmla="*/ 4178 w 4495"/>
              <a:gd name="T113" fmla="*/ 104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95" h="4552">
                <a:moveTo>
                  <a:pt x="614" y="4552"/>
                </a:moveTo>
                <a:lnTo>
                  <a:pt x="578" y="4489"/>
                </a:lnTo>
                <a:lnTo>
                  <a:pt x="543" y="4426"/>
                </a:lnTo>
                <a:lnTo>
                  <a:pt x="509" y="4361"/>
                </a:lnTo>
                <a:lnTo>
                  <a:pt x="475" y="4296"/>
                </a:lnTo>
                <a:lnTo>
                  <a:pt x="443" y="4230"/>
                </a:lnTo>
                <a:lnTo>
                  <a:pt x="413" y="4165"/>
                </a:lnTo>
                <a:lnTo>
                  <a:pt x="382" y="4098"/>
                </a:lnTo>
                <a:lnTo>
                  <a:pt x="353" y="4031"/>
                </a:lnTo>
                <a:lnTo>
                  <a:pt x="326" y="3963"/>
                </a:lnTo>
                <a:lnTo>
                  <a:pt x="298" y="3895"/>
                </a:lnTo>
                <a:lnTo>
                  <a:pt x="272" y="3826"/>
                </a:lnTo>
                <a:lnTo>
                  <a:pt x="248" y="3757"/>
                </a:lnTo>
                <a:lnTo>
                  <a:pt x="224" y="3687"/>
                </a:lnTo>
                <a:lnTo>
                  <a:pt x="202" y="3617"/>
                </a:lnTo>
                <a:lnTo>
                  <a:pt x="180" y="3546"/>
                </a:lnTo>
                <a:lnTo>
                  <a:pt x="161" y="3475"/>
                </a:lnTo>
                <a:lnTo>
                  <a:pt x="141" y="3403"/>
                </a:lnTo>
                <a:lnTo>
                  <a:pt x="124" y="3330"/>
                </a:lnTo>
                <a:lnTo>
                  <a:pt x="106" y="3258"/>
                </a:lnTo>
                <a:lnTo>
                  <a:pt x="91" y="3184"/>
                </a:lnTo>
                <a:lnTo>
                  <a:pt x="77" y="3111"/>
                </a:lnTo>
                <a:lnTo>
                  <a:pt x="63" y="3037"/>
                </a:lnTo>
                <a:lnTo>
                  <a:pt x="51" y="2962"/>
                </a:lnTo>
                <a:lnTo>
                  <a:pt x="41" y="2887"/>
                </a:lnTo>
                <a:lnTo>
                  <a:pt x="31" y="2812"/>
                </a:lnTo>
                <a:lnTo>
                  <a:pt x="22" y="2737"/>
                </a:lnTo>
                <a:lnTo>
                  <a:pt x="15" y="2661"/>
                </a:lnTo>
                <a:lnTo>
                  <a:pt x="10" y="2584"/>
                </a:lnTo>
                <a:lnTo>
                  <a:pt x="5" y="2508"/>
                </a:lnTo>
                <a:lnTo>
                  <a:pt x="2" y="2431"/>
                </a:lnTo>
                <a:lnTo>
                  <a:pt x="0" y="2354"/>
                </a:lnTo>
                <a:lnTo>
                  <a:pt x="0" y="2276"/>
                </a:lnTo>
                <a:lnTo>
                  <a:pt x="0" y="2198"/>
                </a:lnTo>
                <a:lnTo>
                  <a:pt x="2" y="2121"/>
                </a:lnTo>
                <a:lnTo>
                  <a:pt x="5" y="2044"/>
                </a:lnTo>
                <a:lnTo>
                  <a:pt x="10" y="1968"/>
                </a:lnTo>
                <a:lnTo>
                  <a:pt x="15" y="1891"/>
                </a:lnTo>
                <a:lnTo>
                  <a:pt x="22" y="1815"/>
                </a:lnTo>
                <a:lnTo>
                  <a:pt x="31" y="1740"/>
                </a:lnTo>
                <a:lnTo>
                  <a:pt x="41" y="1665"/>
                </a:lnTo>
                <a:lnTo>
                  <a:pt x="51" y="1590"/>
                </a:lnTo>
                <a:lnTo>
                  <a:pt x="63" y="1515"/>
                </a:lnTo>
                <a:lnTo>
                  <a:pt x="77" y="1441"/>
                </a:lnTo>
                <a:lnTo>
                  <a:pt x="91" y="1368"/>
                </a:lnTo>
                <a:lnTo>
                  <a:pt x="106" y="1294"/>
                </a:lnTo>
                <a:lnTo>
                  <a:pt x="124" y="1222"/>
                </a:lnTo>
                <a:lnTo>
                  <a:pt x="141" y="1149"/>
                </a:lnTo>
                <a:lnTo>
                  <a:pt x="161" y="1077"/>
                </a:lnTo>
                <a:lnTo>
                  <a:pt x="180" y="1006"/>
                </a:lnTo>
                <a:lnTo>
                  <a:pt x="202" y="935"/>
                </a:lnTo>
                <a:lnTo>
                  <a:pt x="224" y="865"/>
                </a:lnTo>
                <a:lnTo>
                  <a:pt x="248" y="795"/>
                </a:lnTo>
                <a:lnTo>
                  <a:pt x="272" y="726"/>
                </a:lnTo>
                <a:lnTo>
                  <a:pt x="298" y="657"/>
                </a:lnTo>
                <a:lnTo>
                  <a:pt x="326" y="589"/>
                </a:lnTo>
                <a:lnTo>
                  <a:pt x="353" y="521"/>
                </a:lnTo>
                <a:lnTo>
                  <a:pt x="382" y="454"/>
                </a:lnTo>
                <a:lnTo>
                  <a:pt x="413" y="387"/>
                </a:lnTo>
                <a:lnTo>
                  <a:pt x="443" y="322"/>
                </a:lnTo>
                <a:lnTo>
                  <a:pt x="475" y="256"/>
                </a:lnTo>
                <a:lnTo>
                  <a:pt x="509" y="191"/>
                </a:lnTo>
                <a:lnTo>
                  <a:pt x="543" y="126"/>
                </a:lnTo>
                <a:lnTo>
                  <a:pt x="578" y="64"/>
                </a:lnTo>
                <a:lnTo>
                  <a:pt x="614" y="0"/>
                </a:lnTo>
                <a:lnTo>
                  <a:pt x="1170" y="0"/>
                </a:lnTo>
                <a:lnTo>
                  <a:pt x="1129" y="62"/>
                </a:lnTo>
                <a:lnTo>
                  <a:pt x="1089" y="123"/>
                </a:lnTo>
                <a:lnTo>
                  <a:pt x="1050" y="186"/>
                </a:lnTo>
                <a:lnTo>
                  <a:pt x="1013" y="250"/>
                </a:lnTo>
                <a:lnTo>
                  <a:pt x="976" y="313"/>
                </a:lnTo>
                <a:lnTo>
                  <a:pt x="941" y="378"/>
                </a:lnTo>
                <a:lnTo>
                  <a:pt x="907" y="444"/>
                </a:lnTo>
                <a:lnTo>
                  <a:pt x="874" y="511"/>
                </a:lnTo>
                <a:lnTo>
                  <a:pt x="842" y="578"/>
                </a:lnTo>
                <a:lnTo>
                  <a:pt x="811" y="645"/>
                </a:lnTo>
                <a:lnTo>
                  <a:pt x="783" y="713"/>
                </a:lnTo>
                <a:lnTo>
                  <a:pt x="754" y="783"/>
                </a:lnTo>
                <a:lnTo>
                  <a:pt x="727" y="852"/>
                </a:lnTo>
                <a:lnTo>
                  <a:pt x="702" y="923"/>
                </a:lnTo>
                <a:lnTo>
                  <a:pt x="677" y="994"/>
                </a:lnTo>
                <a:lnTo>
                  <a:pt x="653" y="1065"/>
                </a:lnTo>
                <a:lnTo>
                  <a:pt x="632" y="1137"/>
                </a:lnTo>
                <a:lnTo>
                  <a:pt x="611" y="1209"/>
                </a:lnTo>
                <a:lnTo>
                  <a:pt x="592" y="1282"/>
                </a:lnTo>
                <a:lnTo>
                  <a:pt x="575" y="1356"/>
                </a:lnTo>
                <a:lnTo>
                  <a:pt x="558" y="1430"/>
                </a:lnTo>
                <a:lnTo>
                  <a:pt x="543" y="1504"/>
                </a:lnTo>
                <a:lnTo>
                  <a:pt x="529" y="1579"/>
                </a:lnTo>
                <a:lnTo>
                  <a:pt x="516" y="1655"/>
                </a:lnTo>
                <a:lnTo>
                  <a:pt x="506" y="1731"/>
                </a:lnTo>
                <a:lnTo>
                  <a:pt x="496" y="1808"/>
                </a:lnTo>
                <a:lnTo>
                  <a:pt x="488" y="1886"/>
                </a:lnTo>
                <a:lnTo>
                  <a:pt x="481" y="1963"/>
                </a:lnTo>
                <a:lnTo>
                  <a:pt x="476" y="2041"/>
                </a:lnTo>
                <a:lnTo>
                  <a:pt x="472" y="2119"/>
                </a:lnTo>
                <a:lnTo>
                  <a:pt x="470" y="2197"/>
                </a:lnTo>
                <a:lnTo>
                  <a:pt x="469" y="2276"/>
                </a:lnTo>
                <a:lnTo>
                  <a:pt x="470" y="2355"/>
                </a:lnTo>
                <a:lnTo>
                  <a:pt x="472" y="2433"/>
                </a:lnTo>
                <a:lnTo>
                  <a:pt x="476" y="2511"/>
                </a:lnTo>
                <a:lnTo>
                  <a:pt x="481" y="2589"/>
                </a:lnTo>
                <a:lnTo>
                  <a:pt x="488" y="2667"/>
                </a:lnTo>
                <a:lnTo>
                  <a:pt x="496" y="2744"/>
                </a:lnTo>
                <a:lnTo>
                  <a:pt x="506" y="2821"/>
                </a:lnTo>
                <a:lnTo>
                  <a:pt x="516" y="2897"/>
                </a:lnTo>
                <a:lnTo>
                  <a:pt x="529" y="2973"/>
                </a:lnTo>
                <a:lnTo>
                  <a:pt x="543" y="3048"/>
                </a:lnTo>
                <a:lnTo>
                  <a:pt x="558" y="3122"/>
                </a:lnTo>
                <a:lnTo>
                  <a:pt x="575" y="3197"/>
                </a:lnTo>
                <a:lnTo>
                  <a:pt x="592" y="3270"/>
                </a:lnTo>
                <a:lnTo>
                  <a:pt x="611" y="3343"/>
                </a:lnTo>
                <a:lnTo>
                  <a:pt x="632" y="3415"/>
                </a:lnTo>
                <a:lnTo>
                  <a:pt x="653" y="3487"/>
                </a:lnTo>
                <a:lnTo>
                  <a:pt x="677" y="3558"/>
                </a:lnTo>
                <a:lnTo>
                  <a:pt x="702" y="3629"/>
                </a:lnTo>
                <a:lnTo>
                  <a:pt x="727" y="3700"/>
                </a:lnTo>
                <a:lnTo>
                  <a:pt x="754" y="3769"/>
                </a:lnTo>
                <a:lnTo>
                  <a:pt x="783" y="3839"/>
                </a:lnTo>
                <a:lnTo>
                  <a:pt x="811" y="3907"/>
                </a:lnTo>
                <a:lnTo>
                  <a:pt x="842" y="3974"/>
                </a:lnTo>
                <a:lnTo>
                  <a:pt x="874" y="4041"/>
                </a:lnTo>
                <a:lnTo>
                  <a:pt x="907" y="4108"/>
                </a:lnTo>
                <a:lnTo>
                  <a:pt x="941" y="4174"/>
                </a:lnTo>
                <a:lnTo>
                  <a:pt x="976" y="4239"/>
                </a:lnTo>
                <a:lnTo>
                  <a:pt x="1013" y="4302"/>
                </a:lnTo>
                <a:lnTo>
                  <a:pt x="1050" y="4366"/>
                </a:lnTo>
                <a:lnTo>
                  <a:pt x="1089" y="4429"/>
                </a:lnTo>
                <a:lnTo>
                  <a:pt x="1129" y="4490"/>
                </a:lnTo>
                <a:lnTo>
                  <a:pt x="1170" y="4552"/>
                </a:lnTo>
                <a:lnTo>
                  <a:pt x="614" y="4552"/>
                </a:lnTo>
                <a:close/>
                <a:moveTo>
                  <a:pt x="1332" y="0"/>
                </a:moveTo>
                <a:lnTo>
                  <a:pt x="3554" y="0"/>
                </a:lnTo>
                <a:lnTo>
                  <a:pt x="3471" y="36"/>
                </a:lnTo>
                <a:lnTo>
                  <a:pt x="3390" y="76"/>
                </a:lnTo>
                <a:lnTo>
                  <a:pt x="3311" y="117"/>
                </a:lnTo>
                <a:lnTo>
                  <a:pt x="3233" y="162"/>
                </a:lnTo>
                <a:lnTo>
                  <a:pt x="3157" y="210"/>
                </a:lnTo>
                <a:lnTo>
                  <a:pt x="3083" y="260"/>
                </a:lnTo>
                <a:lnTo>
                  <a:pt x="3012" y="312"/>
                </a:lnTo>
                <a:lnTo>
                  <a:pt x="2942" y="368"/>
                </a:lnTo>
                <a:lnTo>
                  <a:pt x="2873" y="425"/>
                </a:lnTo>
                <a:lnTo>
                  <a:pt x="2808" y="486"/>
                </a:lnTo>
                <a:lnTo>
                  <a:pt x="2744" y="548"/>
                </a:lnTo>
                <a:lnTo>
                  <a:pt x="2684" y="612"/>
                </a:lnTo>
                <a:lnTo>
                  <a:pt x="2624" y="679"/>
                </a:lnTo>
                <a:lnTo>
                  <a:pt x="2568" y="748"/>
                </a:lnTo>
                <a:lnTo>
                  <a:pt x="2514" y="819"/>
                </a:lnTo>
                <a:lnTo>
                  <a:pt x="2463" y="893"/>
                </a:lnTo>
                <a:lnTo>
                  <a:pt x="2413" y="967"/>
                </a:lnTo>
                <a:lnTo>
                  <a:pt x="2367" y="1044"/>
                </a:lnTo>
                <a:lnTo>
                  <a:pt x="2324" y="1123"/>
                </a:lnTo>
                <a:lnTo>
                  <a:pt x="2283" y="1203"/>
                </a:lnTo>
                <a:lnTo>
                  <a:pt x="2245" y="1284"/>
                </a:lnTo>
                <a:lnTo>
                  <a:pt x="2211" y="1369"/>
                </a:lnTo>
                <a:lnTo>
                  <a:pt x="2179" y="1453"/>
                </a:lnTo>
                <a:lnTo>
                  <a:pt x="2150" y="1540"/>
                </a:lnTo>
                <a:lnTo>
                  <a:pt x="2124" y="1628"/>
                </a:lnTo>
                <a:lnTo>
                  <a:pt x="2102" y="1717"/>
                </a:lnTo>
                <a:lnTo>
                  <a:pt x="2084" y="1807"/>
                </a:lnTo>
                <a:lnTo>
                  <a:pt x="2067" y="1899"/>
                </a:lnTo>
                <a:lnTo>
                  <a:pt x="2055" y="1991"/>
                </a:lnTo>
                <a:lnTo>
                  <a:pt x="2046" y="2086"/>
                </a:lnTo>
                <a:lnTo>
                  <a:pt x="2041" y="2180"/>
                </a:lnTo>
                <a:lnTo>
                  <a:pt x="2038" y="2276"/>
                </a:lnTo>
                <a:lnTo>
                  <a:pt x="2041" y="2372"/>
                </a:lnTo>
                <a:lnTo>
                  <a:pt x="2046" y="2466"/>
                </a:lnTo>
                <a:lnTo>
                  <a:pt x="2055" y="2561"/>
                </a:lnTo>
                <a:lnTo>
                  <a:pt x="2067" y="2653"/>
                </a:lnTo>
                <a:lnTo>
                  <a:pt x="2084" y="2745"/>
                </a:lnTo>
                <a:lnTo>
                  <a:pt x="2102" y="2835"/>
                </a:lnTo>
                <a:lnTo>
                  <a:pt x="2124" y="2924"/>
                </a:lnTo>
                <a:lnTo>
                  <a:pt x="2150" y="3013"/>
                </a:lnTo>
                <a:lnTo>
                  <a:pt x="2179" y="3099"/>
                </a:lnTo>
                <a:lnTo>
                  <a:pt x="2211" y="3183"/>
                </a:lnTo>
                <a:lnTo>
                  <a:pt x="2245" y="3268"/>
                </a:lnTo>
                <a:lnTo>
                  <a:pt x="2283" y="3349"/>
                </a:lnTo>
                <a:lnTo>
                  <a:pt x="2324" y="3430"/>
                </a:lnTo>
                <a:lnTo>
                  <a:pt x="2367" y="3508"/>
                </a:lnTo>
                <a:lnTo>
                  <a:pt x="2413" y="3585"/>
                </a:lnTo>
                <a:lnTo>
                  <a:pt x="2463" y="3660"/>
                </a:lnTo>
                <a:lnTo>
                  <a:pt x="2514" y="3733"/>
                </a:lnTo>
                <a:lnTo>
                  <a:pt x="2568" y="3804"/>
                </a:lnTo>
                <a:lnTo>
                  <a:pt x="2624" y="3873"/>
                </a:lnTo>
                <a:lnTo>
                  <a:pt x="2684" y="3940"/>
                </a:lnTo>
                <a:lnTo>
                  <a:pt x="2744" y="4004"/>
                </a:lnTo>
                <a:lnTo>
                  <a:pt x="2808" y="4066"/>
                </a:lnTo>
                <a:lnTo>
                  <a:pt x="2873" y="4127"/>
                </a:lnTo>
                <a:lnTo>
                  <a:pt x="2942" y="4184"/>
                </a:lnTo>
                <a:lnTo>
                  <a:pt x="3012" y="4240"/>
                </a:lnTo>
                <a:lnTo>
                  <a:pt x="3083" y="4292"/>
                </a:lnTo>
                <a:lnTo>
                  <a:pt x="3157" y="4342"/>
                </a:lnTo>
                <a:lnTo>
                  <a:pt x="3233" y="4390"/>
                </a:lnTo>
                <a:lnTo>
                  <a:pt x="3311" y="4435"/>
                </a:lnTo>
                <a:lnTo>
                  <a:pt x="3390" y="4476"/>
                </a:lnTo>
                <a:lnTo>
                  <a:pt x="3471" y="4516"/>
                </a:lnTo>
                <a:lnTo>
                  <a:pt x="3554" y="4552"/>
                </a:lnTo>
                <a:lnTo>
                  <a:pt x="1332" y="4552"/>
                </a:lnTo>
                <a:lnTo>
                  <a:pt x="1290" y="4491"/>
                </a:lnTo>
                <a:lnTo>
                  <a:pt x="1249" y="4430"/>
                </a:lnTo>
                <a:lnTo>
                  <a:pt x="1208" y="4368"/>
                </a:lnTo>
                <a:lnTo>
                  <a:pt x="1169" y="4304"/>
                </a:lnTo>
                <a:lnTo>
                  <a:pt x="1131" y="4241"/>
                </a:lnTo>
                <a:lnTo>
                  <a:pt x="1094" y="4177"/>
                </a:lnTo>
                <a:lnTo>
                  <a:pt x="1059" y="4111"/>
                </a:lnTo>
                <a:lnTo>
                  <a:pt x="1024" y="4045"/>
                </a:lnTo>
                <a:lnTo>
                  <a:pt x="992" y="3979"/>
                </a:lnTo>
                <a:lnTo>
                  <a:pt x="960" y="3911"/>
                </a:lnTo>
                <a:lnTo>
                  <a:pt x="929" y="3843"/>
                </a:lnTo>
                <a:lnTo>
                  <a:pt x="899" y="3774"/>
                </a:lnTo>
                <a:lnTo>
                  <a:pt x="872" y="3704"/>
                </a:lnTo>
                <a:lnTo>
                  <a:pt x="845" y="3634"/>
                </a:lnTo>
                <a:lnTo>
                  <a:pt x="819" y="3563"/>
                </a:lnTo>
                <a:lnTo>
                  <a:pt x="795" y="3492"/>
                </a:lnTo>
                <a:lnTo>
                  <a:pt x="772" y="3420"/>
                </a:lnTo>
                <a:lnTo>
                  <a:pt x="751" y="3348"/>
                </a:lnTo>
                <a:lnTo>
                  <a:pt x="730" y="3274"/>
                </a:lnTo>
                <a:lnTo>
                  <a:pt x="712" y="3201"/>
                </a:lnTo>
                <a:lnTo>
                  <a:pt x="694" y="3126"/>
                </a:lnTo>
                <a:lnTo>
                  <a:pt x="679" y="3051"/>
                </a:lnTo>
                <a:lnTo>
                  <a:pt x="665" y="2976"/>
                </a:lnTo>
                <a:lnTo>
                  <a:pt x="651" y="2900"/>
                </a:lnTo>
                <a:lnTo>
                  <a:pt x="640" y="2824"/>
                </a:lnTo>
                <a:lnTo>
                  <a:pt x="630" y="2747"/>
                </a:lnTo>
                <a:lnTo>
                  <a:pt x="622" y="2670"/>
                </a:lnTo>
                <a:lnTo>
                  <a:pt x="615" y="2591"/>
                </a:lnTo>
                <a:lnTo>
                  <a:pt x="609" y="2513"/>
                </a:lnTo>
                <a:lnTo>
                  <a:pt x="605" y="2434"/>
                </a:lnTo>
                <a:lnTo>
                  <a:pt x="603" y="2355"/>
                </a:lnTo>
                <a:lnTo>
                  <a:pt x="602" y="2276"/>
                </a:lnTo>
                <a:lnTo>
                  <a:pt x="603" y="2197"/>
                </a:lnTo>
                <a:lnTo>
                  <a:pt x="605" y="2118"/>
                </a:lnTo>
                <a:lnTo>
                  <a:pt x="609" y="2039"/>
                </a:lnTo>
                <a:lnTo>
                  <a:pt x="615" y="1961"/>
                </a:lnTo>
                <a:lnTo>
                  <a:pt x="622" y="1882"/>
                </a:lnTo>
                <a:lnTo>
                  <a:pt x="630" y="1805"/>
                </a:lnTo>
                <a:lnTo>
                  <a:pt x="640" y="1728"/>
                </a:lnTo>
                <a:lnTo>
                  <a:pt x="651" y="1652"/>
                </a:lnTo>
                <a:lnTo>
                  <a:pt x="665" y="1576"/>
                </a:lnTo>
                <a:lnTo>
                  <a:pt x="679" y="1501"/>
                </a:lnTo>
                <a:lnTo>
                  <a:pt x="694" y="1426"/>
                </a:lnTo>
                <a:lnTo>
                  <a:pt x="712" y="1352"/>
                </a:lnTo>
                <a:lnTo>
                  <a:pt x="730" y="1278"/>
                </a:lnTo>
                <a:lnTo>
                  <a:pt x="751" y="1204"/>
                </a:lnTo>
                <a:lnTo>
                  <a:pt x="772" y="1132"/>
                </a:lnTo>
                <a:lnTo>
                  <a:pt x="795" y="1060"/>
                </a:lnTo>
                <a:lnTo>
                  <a:pt x="819" y="989"/>
                </a:lnTo>
                <a:lnTo>
                  <a:pt x="845" y="918"/>
                </a:lnTo>
                <a:lnTo>
                  <a:pt x="872" y="848"/>
                </a:lnTo>
                <a:lnTo>
                  <a:pt x="899" y="778"/>
                </a:lnTo>
                <a:lnTo>
                  <a:pt x="929" y="709"/>
                </a:lnTo>
                <a:lnTo>
                  <a:pt x="960" y="641"/>
                </a:lnTo>
                <a:lnTo>
                  <a:pt x="992" y="573"/>
                </a:lnTo>
                <a:lnTo>
                  <a:pt x="1024" y="507"/>
                </a:lnTo>
                <a:lnTo>
                  <a:pt x="1059" y="441"/>
                </a:lnTo>
                <a:lnTo>
                  <a:pt x="1094" y="375"/>
                </a:lnTo>
                <a:lnTo>
                  <a:pt x="1131" y="311"/>
                </a:lnTo>
                <a:lnTo>
                  <a:pt x="1169" y="248"/>
                </a:lnTo>
                <a:lnTo>
                  <a:pt x="1208" y="184"/>
                </a:lnTo>
                <a:lnTo>
                  <a:pt x="1249" y="122"/>
                </a:lnTo>
                <a:lnTo>
                  <a:pt x="1290" y="61"/>
                </a:lnTo>
                <a:lnTo>
                  <a:pt x="1332" y="0"/>
                </a:lnTo>
                <a:close/>
                <a:moveTo>
                  <a:pt x="3791" y="0"/>
                </a:moveTo>
                <a:lnTo>
                  <a:pt x="4495" y="0"/>
                </a:lnTo>
                <a:lnTo>
                  <a:pt x="4495" y="965"/>
                </a:lnTo>
                <a:lnTo>
                  <a:pt x="4427" y="966"/>
                </a:lnTo>
                <a:lnTo>
                  <a:pt x="4361" y="971"/>
                </a:lnTo>
                <a:lnTo>
                  <a:pt x="4295" y="980"/>
                </a:lnTo>
                <a:lnTo>
                  <a:pt x="4232" y="992"/>
                </a:lnTo>
                <a:lnTo>
                  <a:pt x="4168" y="1006"/>
                </a:lnTo>
                <a:lnTo>
                  <a:pt x="4106" y="1023"/>
                </a:lnTo>
                <a:lnTo>
                  <a:pt x="4045" y="1044"/>
                </a:lnTo>
                <a:lnTo>
                  <a:pt x="3986" y="1068"/>
                </a:lnTo>
                <a:lnTo>
                  <a:pt x="3927" y="1094"/>
                </a:lnTo>
                <a:lnTo>
                  <a:pt x="3871" y="1123"/>
                </a:lnTo>
                <a:lnTo>
                  <a:pt x="3817" y="1155"/>
                </a:lnTo>
                <a:lnTo>
                  <a:pt x="3763" y="1189"/>
                </a:lnTo>
                <a:lnTo>
                  <a:pt x="3712" y="1225"/>
                </a:lnTo>
                <a:lnTo>
                  <a:pt x="3663" y="1264"/>
                </a:lnTo>
                <a:lnTo>
                  <a:pt x="3616" y="1305"/>
                </a:lnTo>
                <a:lnTo>
                  <a:pt x="3570" y="1349"/>
                </a:lnTo>
                <a:lnTo>
                  <a:pt x="3527" y="1394"/>
                </a:lnTo>
                <a:lnTo>
                  <a:pt x="3486" y="1442"/>
                </a:lnTo>
                <a:lnTo>
                  <a:pt x="3447" y="1491"/>
                </a:lnTo>
                <a:lnTo>
                  <a:pt x="3411" y="1543"/>
                </a:lnTo>
                <a:lnTo>
                  <a:pt x="3376" y="1596"/>
                </a:lnTo>
                <a:lnTo>
                  <a:pt x="3346" y="1651"/>
                </a:lnTo>
                <a:lnTo>
                  <a:pt x="3316" y="1708"/>
                </a:lnTo>
                <a:lnTo>
                  <a:pt x="3290" y="1765"/>
                </a:lnTo>
                <a:lnTo>
                  <a:pt x="3267" y="1825"/>
                </a:lnTo>
                <a:lnTo>
                  <a:pt x="3246" y="1887"/>
                </a:lnTo>
                <a:lnTo>
                  <a:pt x="3229" y="1948"/>
                </a:lnTo>
                <a:lnTo>
                  <a:pt x="3213" y="2012"/>
                </a:lnTo>
                <a:lnTo>
                  <a:pt x="3202" y="2077"/>
                </a:lnTo>
                <a:lnTo>
                  <a:pt x="3194" y="2142"/>
                </a:lnTo>
                <a:lnTo>
                  <a:pt x="3189" y="2208"/>
                </a:lnTo>
                <a:lnTo>
                  <a:pt x="3188" y="2276"/>
                </a:lnTo>
                <a:lnTo>
                  <a:pt x="3189" y="2344"/>
                </a:lnTo>
                <a:lnTo>
                  <a:pt x="3194" y="2410"/>
                </a:lnTo>
                <a:lnTo>
                  <a:pt x="3202" y="2475"/>
                </a:lnTo>
                <a:lnTo>
                  <a:pt x="3213" y="2540"/>
                </a:lnTo>
                <a:lnTo>
                  <a:pt x="3229" y="2604"/>
                </a:lnTo>
                <a:lnTo>
                  <a:pt x="3246" y="2666"/>
                </a:lnTo>
                <a:lnTo>
                  <a:pt x="3267" y="2727"/>
                </a:lnTo>
                <a:lnTo>
                  <a:pt x="3290" y="2787"/>
                </a:lnTo>
                <a:lnTo>
                  <a:pt x="3316" y="2844"/>
                </a:lnTo>
                <a:lnTo>
                  <a:pt x="3346" y="2901"/>
                </a:lnTo>
                <a:lnTo>
                  <a:pt x="3376" y="2956"/>
                </a:lnTo>
                <a:lnTo>
                  <a:pt x="3411" y="3010"/>
                </a:lnTo>
                <a:lnTo>
                  <a:pt x="3447" y="3061"/>
                </a:lnTo>
                <a:lnTo>
                  <a:pt x="3486" y="3110"/>
                </a:lnTo>
                <a:lnTo>
                  <a:pt x="3527" y="3158"/>
                </a:lnTo>
                <a:lnTo>
                  <a:pt x="3570" y="3203"/>
                </a:lnTo>
                <a:lnTo>
                  <a:pt x="3616" y="3247"/>
                </a:lnTo>
                <a:lnTo>
                  <a:pt x="3663" y="3288"/>
                </a:lnTo>
                <a:lnTo>
                  <a:pt x="3712" y="3327"/>
                </a:lnTo>
                <a:lnTo>
                  <a:pt x="3763" y="3363"/>
                </a:lnTo>
                <a:lnTo>
                  <a:pt x="3817" y="3397"/>
                </a:lnTo>
                <a:lnTo>
                  <a:pt x="3871" y="3429"/>
                </a:lnTo>
                <a:lnTo>
                  <a:pt x="3927" y="3458"/>
                </a:lnTo>
                <a:lnTo>
                  <a:pt x="3986" y="3484"/>
                </a:lnTo>
                <a:lnTo>
                  <a:pt x="4045" y="3508"/>
                </a:lnTo>
                <a:lnTo>
                  <a:pt x="4106" y="3529"/>
                </a:lnTo>
                <a:lnTo>
                  <a:pt x="4168" y="3546"/>
                </a:lnTo>
                <a:lnTo>
                  <a:pt x="4232" y="3560"/>
                </a:lnTo>
                <a:lnTo>
                  <a:pt x="4295" y="3573"/>
                </a:lnTo>
                <a:lnTo>
                  <a:pt x="4361" y="3581"/>
                </a:lnTo>
                <a:lnTo>
                  <a:pt x="4427" y="3586"/>
                </a:lnTo>
                <a:lnTo>
                  <a:pt x="4495" y="3587"/>
                </a:lnTo>
                <a:lnTo>
                  <a:pt x="4495" y="4552"/>
                </a:lnTo>
                <a:lnTo>
                  <a:pt x="3791" y="4552"/>
                </a:lnTo>
                <a:lnTo>
                  <a:pt x="3701" y="4522"/>
                </a:lnTo>
                <a:lnTo>
                  <a:pt x="3613" y="4488"/>
                </a:lnTo>
                <a:lnTo>
                  <a:pt x="3527" y="4451"/>
                </a:lnTo>
                <a:lnTo>
                  <a:pt x="3442" y="4411"/>
                </a:lnTo>
                <a:lnTo>
                  <a:pt x="3359" y="4368"/>
                </a:lnTo>
                <a:lnTo>
                  <a:pt x="3278" y="4322"/>
                </a:lnTo>
                <a:lnTo>
                  <a:pt x="3199" y="4272"/>
                </a:lnTo>
                <a:lnTo>
                  <a:pt x="3122" y="4220"/>
                </a:lnTo>
                <a:lnTo>
                  <a:pt x="3047" y="4165"/>
                </a:lnTo>
                <a:lnTo>
                  <a:pt x="2975" y="4106"/>
                </a:lnTo>
                <a:lnTo>
                  <a:pt x="2905" y="4045"/>
                </a:lnTo>
                <a:lnTo>
                  <a:pt x="2837" y="3982"/>
                </a:lnTo>
                <a:lnTo>
                  <a:pt x="2772" y="3915"/>
                </a:lnTo>
                <a:lnTo>
                  <a:pt x="2709" y="3847"/>
                </a:lnTo>
                <a:lnTo>
                  <a:pt x="2650" y="3775"/>
                </a:lnTo>
                <a:lnTo>
                  <a:pt x="2593" y="3702"/>
                </a:lnTo>
                <a:lnTo>
                  <a:pt x="2538" y="3626"/>
                </a:lnTo>
                <a:lnTo>
                  <a:pt x="2487" y="3549"/>
                </a:lnTo>
                <a:lnTo>
                  <a:pt x="2439" y="3469"/>
                </a:lnTo>
                <a:lnTo>
                  <a:pt x="2394" y="3387"/>
                </a:lnTo>
                <a:lnTo>
                  <a:pt x="2352" y="3302"/>
                </a:lnTo>
                <a:lnTo>
                  <a:pt x="2313" y="3217"/>
                </a:lnTo>
                <a:lnTo>
                  <a:pt x="2277" y="3130"/>
                </a:lnTo>
                <a:lnTo>
                  <a:pt x="2245" y="3040"/>
                </a:lnTo>
                <a:lnTo>
                  <a:pt x="2217" y="2950"/>
                </a:lnTo>
                <a:lnTo>
                  <a:pt x="2191" y="2858"/>
                </a:lnTo>
                <a:lnTo>
                  <a:pt x="2170" y="2764"/>
                </a:lnTo>
                <a:lnTo>
                  <a:pt x="2152" y="2669"/>
                </a:lnTo>
                <a:lnTo>
                  <a:pt x="2138" y="2572"/>
                </a:lnTo>
                <a:lnTo>
                  <a:pt x="2128" y="2474"/>
                </a:lnTo>
                <a:lnTo>
                  <a:pt x="2122" y="2376"/>
                </a:lnTo>
                <a:lnTo>
                  <a:pt x="2120" y="2276"/>
                </a:lnTo>
                <a:lnTo>
                  <a:pt x="2122" y="2176"/>
                </a:lnTo>
                <a:lnTo>
                  <a:pt x="2128" y="2078"/>
                </a:lnTo>
                <a:lnTo>
                  <a:pt x="2138" y="1980"/>
                </a:lnTo>
                <a:lnTo>
                  <a:pt x="2152" y="1883"/>
                </a:lnTo>
                <a:lnTo>
                  <a:pt x="2170" y="1788"/>
                </a:lnTo>
                <a:lnTo>
                  <a:pt x="2191" y="1694"/>
                </a:lnTo>
                <a:lnTo>
                  <a:pt x="2217" y="1602"/>
                </a:lnTo>
                <a:lnTo>
                  <a:pt x="2245" y="1512"/>
                </a:lnTo>
                <a:lnTo>
                  <a:pt x="2277" y="1422"/>
                </a:lnTo>
                <a:lnTo>
                  <a:pt x="2313" y="1335"/>
                </a:lnTo>
                <a:lnTo>
                  <a:pt x="2351" y="1250"/>
                </a:lnTo>
                <a:lnTo>
                  <a:pt x="2394" y="1165"/>
                </a:lnTo>
                <a:lnTo>
                  <a:pt x="2439" y="1083"/>
                </a:lnTo>
                <a:lnTo>
                  <a:pt x="2487" y="1003"/>
                </a:lnTo>
                <a:lnTo>
                  <a:pt x="2538" y="926"/>
                </a:lnTo>
                <a:lnTo>
                  <a:pt x="2593" y="850"/>
                </a:lnTo>
                <a:lnTo>
                  <a:pt x="2650" y="777"/>
                </a:lnTo>
                <a:lnTo>
                  <a:pt x="2709" y="705"/>
                </a:lnTo>
                <a:lnTo>
                  <a:pt x="2772" y="637"/>
                </a:lnTo>
                <a:lnTo>
                  <a:pt x="2837" y="570"/>
                </a:lnTo>
                <a:lnTo>
                  <a:pt x="2905" y="507"/>
                </a:lnTo>
                <a:lnTo>
                  <a:pt x="2975" y="446"/>
                </a:lnTo>
                <a:lnTo>
                  <a:pt x="3047" y="387"/>
                </a:lnTo>
                <a:lnTo>
                  <a:pt x="3121" y="332"/>
                </a:lnTo>
                <a:lnTo>
                  <a:pt x="3198" y="280"/>
                </a:lnTo>
                <a:lnTo>
                  <a:pt x="3278" y="230"/>
                </a:lnTo>
                <a:lnTo>
                  <a:pt x="3359" y="184"/>
                </a:lnTo>
                <a:lnTo>
                  <a:pt x="3442" y="141"/>
                </a:lnTo>
                <a:lnTo>
                  <a:pt x="3526" y="101"/>
                </a:lnTo>
                <a:lnTo>
                  <a:pt x="3613" y="64"/>
                </a:lnTo>
                <a:lnTo>
                  <a:pt x="3701" y="30"/>
                </a:lnTo>
                <a:lnTo>
                  <a:pt x="3791" y="0"/>
                </a:lnTo>
                <a:close/>
                <a:moveTo>
                  <a:pt x="4495" y="1008"/>
                </a:moveTo>
                <a:lnTo>
                  <a:pt x="4495" y="3544"/>
                </a:lnTo>
                <a:lnTo>
                  <a:pt x="4429" y="3542"/>
                </a:lnTo>
                <a:lnTo>
                  <a:pt x="4366" y="3538"/>
                </a:lnTo>
                <a:lnTo>
                  <a:pt x="4302" y="3530"/>
                </a:lnTo>
                <a:lnTo>
                  <a:pt x="4240" y="3518"/>
                </a:lnTo>
                <a:lnTo>
                  <a:pt x="4178" y="3504"/>
                </a:lnTo>
                <a:lnTo>
                  <a:pt x="4119" y="3487"/>
                </a:lnTo>
                <a:lnTo>
                  <a:pt x="4060" y="3467"/>
                </a:lnTo>
                <a:lnTo>
                  <a:pt x="4002" y="3444"/>
                </a:lnTo>
                <a:lnTo>
                  <a:pt x="3947" y="3419"/>
                </a:lnTo>
                <a:lnTo>
                  <a:pt x="3893" y="3391"/>
                </a:lnTo>
                <a:lnTo>
                  <a:pt x="3839" y="3360"/>
                </a:lnTo>
                <a:lnTo>
                  <a:pt x="3788" y="3327"/>
                </a:lnTo>
                <a:lnTo>
                  <a:pt x="3738" y="3292"/>
                </a:lnTo>
                <a:lnTo>
                  <a:pt x="3691" y="3254"/>
                </a:lnTo>
                <a:lnTo>
                  <a:pt x="3645" y="3214"/>
                </a:lnTo>
                <a:lnTo>
                  <a:pt x="3601" y="3173"/>
                </a:lnTo>
                <a:lnTo>
                  <a:pt x="3559" y="3129"/>
                </a:lnTo>
                <a:lnTo>
                  <a:pt x="3520" y="3083"/>
                </a:lnTo>
                <a:lnTo>
                  <a:pt x="3482" y="3034"/>
                </a:lnTo>
                <a:lnTo>
                  <a:pt x="3446" y="2985"/>
                </a:lnTo>
                <a:lnTo>
                  <a:pt x="3413" y="2934"/>
                </a:lnTo>
                <a:lnTo>
                  <a:pt x="3383" y="2880"/>
                </a:lnTo>
                <a:lnTo>
                  <a:pt x="3355" y="2826"/>
                </a:lnTo>
                <a:lnTo>
                  <a:pt x="3330" y="2769"/>
                </a:lnTo>
                <a:lnTo>
                  <a:pt x="3308" y="2712"/>
                </a:lnTo>
                <a:lnTo>
                  <a:pt x="3287" y="2653"/>
                </a:lnTo>
                <a:lnTo>
                  <a:pt x="3271" y="2592"/>
                </a:lnTo>
                <a:lnTo>
                  <a:pt x="3256" y="2532"/>
                </a:lnTo>
                <a:lnTo>
                  <a:pt x="3245" y="2469"/>
                </a:lnTo>
                <a:lnTo>
                  <a:pt x="3237" y="2405"/>
                </a:lnTo>
                <a:lnTo>
                  <a:pt x="3232" y="2342"/>
                </a:lnTo>
                <a:lnTo>
                  <a:pt x="3231" y="2276"/>
                </a:lnTo>
                <a:lnTo>
                  <a:pt x="3232" y="2211"/>
                </a:lnTo>
                <a:lnTo>
                  <a:pt x="3237" y="2147"/>
                </a:lnTo>
                <a:lnTo>
                  <a:pt x="3245" y="2083"/>
                </a:lnTo>
                <a:lnTo>
                  <a:pt x="3256" y="2020"/>
                </a:lnTo>
                <a:lnTo>
                  <a:pt x="3271" y="1960"/>
                </a:lnTo>
                <a:lnTo>
                  <a:pt x="3287" y="1899"/>
                </a:lnTo>
                <a:lnTo>
                  <a:pt x="3308" y="1840"/>
                </a:lnTo>
                <a:lnTo>
                  <a:pt x="3330" y="1783"/>
                </a:lnTo>
                <a:lnTo>
                  <a:pt x="3355" y="1726"/>
                </a:lnTo>
                <a:lnTo>
                  <a:pt x="3383" y="1672"/>
                </a:lnTo>
                <a:lnTo>
                  <a:pt x="3413" y="1618"/>
                </a:lnTo>
                <a:lnTo>
                  <a:pt x="3446" y="1567"/>
                </a:lnTo>
                <a:lnTo>
                  <a:pt x="3482" y="1518"/>
                </a:lnTo>
                <a:lnTo>
                  <a:pt x="3520" y="1469"/>
                </a:lnTo>
                <a:lnTo>
                  <a:pt x="3559" y="1423"/>
                </a:lnTo>
                <a:lnTo>
                  <a:pt x="3601" y="1379"/>
                </a:lnTo>
                <a:lnTo>
                  <a:pt x="3645" y="1338"/>
                </a:lnTo>
                <a:lnTo>
                  <a:pt x="3691" y="1298"/>
                </a:lnTo>
                <a:lnTo>
                  <a:pt x="3738" y="1260"/>
                </a:lnTo>
                <a:lnTo>
                  <a:pt x="3788" y="1225"/>
                </a:lnTo>
                <a:lnTo>
                  <a:pt x="3839" y="1192"/>
                </a:lnTo>
                <a:lnTo>
                  <a:pt x="3893" y="1161"/>
                </a:lnTo>
                <a:lnTo>
                  <a:pt x="3947" y="1133"/>
                </a:lnTo>
                <a:lnTo>
                  <a:pt x="4002" y="1108"/>
                </a:lnTo>
                <a:lnTo>
                  <a:pt x="4060" y="1085"/>
                </a:lnTo>
                <a:lnTo>
                  <a:pt x="4119" y="1065"/>
                </a:lnTo>
                <a:lnTo>
                  <a:pt x="4178" y="1048"/>
                </a:lnTo>
                <a:lnTo>
                  <a:pt x="4240" y="1034"/>
                </a:lnTo>
                <a:lnTo>
                  <a:pt x="4302" y="1022"/>
                </a:lnTo>
                <a:lnTo>
                  <a:pt x="4366" y="1014"/>
                </a:lnTo>
                <a:lnTo>
                  <a:pt x="4429" y="1010"/>
                </a:lnTo>
                <a:lnTo>
                  <a:pt x="4495" y="100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603557590"/>
      </p:ext>
    </p:extLst>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1739906" y="1198451"/>
            <a:ext cx="6410585" cy="7891685"/>
          </a:xfrm>
          <a:custGeom>
            <a:avLst/>
            <a:gdLst>
              <a:gd name="T0" fmla="*/ 1733 w 2835"/>
              <a:gd name="T1" fmla="*/ 57 h 3488"/>
              <a:gd name="T2" fmla="*/ 1212 w 2835"/>
              <a:gd name="T3" fmla="*/ 1 h 3488"/>
              <a:gd name="T4" fmla="*/ 948 w 2835"/>
              <a:gd name="T5" fmla="*/ 331 h 3488"/>
              <a:gd name="T6" fmla="*/ 884 w 2835"/>
              <a:gd name="T7" fmla="*/ 551 h 3488"/>
              <a:gd name="T8" fmla="*/ 1249 w 2835"/>
              <a:gd name="T9" fmla="*/ 985 h 3488"/>
              <a:gd name="T10" fmla="*/ 1509 w 2835"/>
              <a:gd name="T11" fmla="*/ 985 h 3488"/>
              <a:gd name="T12" fmla="*/ 2812 w 2835"/>
              <a:gd name="T13" fmla="*/ 2047 h 3488"/>
              <a:gd name="T14" fmla="*/ 2591 w 2835"/>
              <a:gd name="T15" fmla="*/ 1543 h 3488"/>
              <a:gd name="T16" fmla="*/ 2060 w 2835"/>
              <a:gd name="T17" fmla="*/ 1496 h 3488"/>
              <a:gd name="T18" fmla="*/ 1786 w 2835"/>
              <a:gd name="T19" fmla="*/ 1868 h 3488"/>
              <a:gd name="T20" fmla="*/ 1748 w 2835"/>
              <a:gd name="T21" fmla="*/ 2048 h 3488"/>
              <a:gd name="T22" fmla="*/ 2115 w 2835"/>
              <a:gd name="T23" fmla="*/ 2480 h 3488"/>
              <a:gd name="T24" fmla="*/ 2383 w 2835"/>
              <a:gd name="T25" fmla="*/ 2481 h 3488"/>
              <a:gd name="T26" fmla="*/ 1675 w 2835"/>
              <a:gd name="T27" fmla="*/ 2000 h 3488"/>
              <a:gd name="T28" fmla="*/ 1129 w 2835"/>
              <a:gd name="T29" fmla="*/ 2015 h 3488"/>
              <a:gd name="T30" fmla="*/ 875 w 2835"/>
              <a:gd name="T31" fmla="*/ 2446 h 3488"/>
              <a:gd name="T32" fmla="*/ 1122 w 2835"/>
              <a:gd name="T33" fmla="*/ 2960 h 3488"/>
              <a:gd name="T34" fmla="*/ 1241 w 2835"/>
              <a:gd name="T35" fmla="*/ 2984 h 3488"/>
              <a:gd name="T36" fmla="*/ 1404 w 2835"/>
              <a:gd name="T37" fmla="*/ 2983 h 3488"/>
              <a:gd name="T38" fmla="*/ 1613 w 2835"/>
              <a:gd name="T39" fmla="*/ 2984 h 3488"/>
              <a:gd name="T40" fmla="*/ 1972 w 2835"/>
              <a:gd name="T41" fmla="*/ 2483 h 3488"/>
              <a:gd name="T42" fmla="*/ 1677 w 2835"/>
              <a:gd name="T43" fmla="*/ 2002 h 3488"/>
              <a:gd name="T44" fmla="*/ 872 w 2835"/>
              <a:gd name="T45" fmla="*/ 1563 h 3488"/>
              <a:gd name="T46" fmla="*/ 364 w 2835"/>
              <a:gd name="T47" fmla="*/ 1504 h 3488"/>
              <a:gd name="T48" fmla="*/ 136 w 2835"/>
              <a:gd name="T49" fmla="*/ 1748 h 3488"/>
              <a:gd name="T50" fmla="*/ 13 w 2835"/>
              <a:gd name="T51" fmla="*/ 2039 h 3488"/>
              <a:gd name="T52" fmla="*/ 378 w 2835"/>
              <a:gd name="T53" fmla="*/ 2488 h 3488"/>
              <a:gd name="T54" fmla="*/ 640 w 2835"/>
              <a:gd name="T55" fmla="*/ 2487 h 3488"/>
              <a:gd name="T56" fmla="*/ 853 w 2835"/>
              <a:gd name="T57" fmla="*/ 2459 h 3488"/>
              <a:gd name="T58" fmla="*/ 2598 w 2835"/>
              <a:gd name="T59" fmla="*/ 2553 h 3488"/>
              <a:gd name="T60" fmla="*/ 2086 w 2835"/>
              <a:gd name="T61" fmla="*/ 2495 h 3488"/>
              <a:gd name="T62" fmla="*/ 1837 w 2835"/>
              <a:gd name="T63" fmla="*/ 2783 h 3488"/>
              <a:gd name="T64" fmla="*/ 1745 w 2835"/>
              <a:gd name="T65" fmla="*/ 3042 h 3488"/>
              <a:gd name="T66" fmla="*/ 2110 w 2835"/>
              <a:gd name="T67" fmla="*/ 3481 h 3488"/>
              <a:gd name="T68" fmla="*/ 2372 w 2835"/>
              <a:gd name="T69" fmla="*/ 3479 h 3488"/>
              <a:gd name="T70" fmla="*/ 2812 w 2835"/>
              <a:gd name="T71" fmla="*/ 3047 h 3488"/>
              <a:gd name="T72" fmla="*/ 870 w 2835"/>
              <a:gd name="T73" fmla="*/ 2559 h 3488"/>
              <a:gd name="T74" fmla="*/ 349 w 2835"/>
              <a:gd name="T75" fmla="*/ 2503 h 3488"/>
              <a:gd name="T76" fmla="*/ 85 w 2835"/>
              <a:gd name="T77" fmla="*/ 2833 h 3488"/>
              <a:gd name="T78" fmla="*/ 21 w 2835"/>
              <a:gd name="T79" fmla="*/ 3053 h 3488"/>
              <a:gd name="T80" fmla="*/ 386 w 2835"/>
              <a:gd name="T81" fmla="*/ 3487 h 3488"/>
              <a:gd name="T82" fmla="*/ 646 w 2835"/>
              <a:gd name="T83" fmla="*/ 3487 h 3488"/>
              <a:gd name="T84" fmla="*/ 2812 w 2835"/>
              <a:gd name="T85" fmla="*/ 1049 h 3488"/>
              <a:gd name="T86" fmla="*/ 2591 w 2835"/>
              <a:gd name="T87" fmla="*/ 544 h 3488"/>
              <a:gd name="T88" fmla="*/ 2060 w 2835"/>
              <a:gd name="T89" fmla="*/ 497 h 3488"/>
              <a:gd name="T90" fmla="*/ 1786 w 2835"/>
              <a:gd name="T91" fmla="*/ 869 h 3488"/>
              <a:gd name="T92" fmla="*/ 1748 w 2835"/>
              <a:gd name="T93" fmla="*/ 1050 h 3488"/>
              <a:gd name="T94" fmla="*/ 2115 w 2835"/>
              <a:gd name="T95" fmla="*/ 1480 h 3488"/>
              <a:gd name="T96" fmla="*/ 2383 w 2835"/>
              <a:gd name="T97" fmla="*/ 1481 h 3488"/>
              <a:gd name="T98" fmla="*/ 1946 w 2835"/>
              <a:gd name="T99" fmla="*/ 1551 h 3488"/>
              <a:gd name="T100" fmla="*/ 1723 w 2835"/>
              <a:gd name="T101" fmla="*/ 1038 h 3488"/>
              <a:gd name="T102" fmla="*/ 1180 w 2835"/>
              <a:gd name="T103" fmla="*/ 1000 h 3488"/>
              <a:gd name="T104" fmla="*/ 895 w 2835"/>
              <a:gd name="T105" fmla="*/ 1413 h 3488"/>
              <a:gd name="T106" fmla="*/ 886 w 2835"/>
              <a:gd name="T107" fmla="*/ 1554 h 3488"/>
              <a:gd name="T108" fmla="*/ 1254 w 2835"/>
              <a:gd name="T109" fmla="*/ 1983 h 3488"/>
              <a:gd name="T110" fmla="*/ 1531 w 2835"/>
              <a:gd name="T111" fmla="*/ 1985 h 3488"/>
              <a:gd name="T112" fmla="*/ 1086 w 2835"/>
              <a:gd name="T113" fmla="*/ 1056 h 3488"/>
              <a:gd name="T114" fmla="*/ 854 w 2835"/>
              <a:gd name="T115" fmla="*/ 534 h 3488"/>
              <a:gd name="T116" fmla="*/ 305 w 2835"/>
              <a:gd name="T117" fmla="*/ 505 h 3488"/>
              <a:gd name="T118" fmla="*/ 30 w 2835"/>
              <a:gd name="T119" fmla="*/ 923 h 3488"/>
              <a:gd name="T120" fmla="*/ 25 w 2835"/>
              <a:gd name="T121" fmla="*/ 1061 h 3488"/>
              <a:gd name="T122" fmla="*/ 393 w 2835"/>
              <a:gd name="T123" fmla="*/ 1488 h 3488"/>
              <a:gd name="T124" fmla="*/ 676 w 2835"/>
              <a:gd name="T125" fmla="*/ 1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5" h="3488">
                <a:moveTo>
                  <a:pt x="1949" y="552"/>
                </a:moveTo>
                <a:lnTo>
                  <a:pt x="1946" y="553"/>
                </a:lnTo>
                <a:lnTo>
                  <a:pt x="1949" y="552"/>
                </a:lnTo>
                <a:lnTo>
                  <a:pt x="1949" y="552"/>
                </a:lnTo>
                <a:lnTo>
                  <a:pt x="1967" y="520"/>
                </a:lnTo>
                <a:lnTo>
                  <a:pt x="1967" y="518"/>
                </a:lnTo>
                <a:lnTo>
                  <a:pt x="1968" y="517"/>
                </a:lnTo>
                <a:lnTo>
                  <a:pt x="1968" y="516"/>
                </a:lnTo>
                <a:lnTo>
                  <a:pt x="1970" y="510"/>
                </a:lnTo>
                <a:lnTo>
                  <a:pt x="1970" y="503"/>
                </a:lnTo>
                <a:lnTo>
                  <a:pt x="1970" y="489"/>
                </a:lnTo>
                <a:lnTo>
                  <a:pt x="1971" y="484"/>
                </a:lnTo>
                <a:lnTo>
                  <a:pt x="1970" y="478"/>
                </a:lnTo>
                <a:lnTo>
                  <a:pt x="1968" y="471"/>
                </a:lnTo>
                <a:lnTo>
                  <a:pt x="1964" y="460"/>
                </a:lnTo>
                <a:lnTo>
                  <a:pt x="1959" y="448"/>
                </a:lnTo>
                <a:lnTo>
                  <a:pt x="1953" y="439"/>
                </a:lnTo>
                <a:lnTo>
                  <a:pt x="1745" y="80"/>
                </a:lnTo>
                <a:lnTo>
                  <a:pt x="1744" y="77"/>
                </a:lnTo>
                <a:lnTo>
                  <a:pt x="1742" y="74"/>
                </a:lnTo>
                <a:lnTo>
                  <a:pt x="1740" y="70"/>
                </a:lnTo>
                <a:lnTo>
                  <a:pt x="1738" y="67"/>
                </a:lnTo>
                <a:lnTo>
                  <a:pt x="1737" y="64"/>
                </a:lnTo>
                <a:lnTo>
                  <a:pt x="1735" y="60"/>
                </a:lnTo>
                <a:lnTo>
                  <a:pt x="1734" y="59"/>
                </a:lnTo>
                <a:lnTo>
                  <a:pt x="1733" y="57"/>
                </a:lnTo>
                <a:lnTo>
                  <a:pt x="1728" y="48"/>
                </a:lnTo>
                <a:lnTo>
                  <a:pt x="1723" y="39"/>
                </a:lnTo>
                <a:lnTo>
                  <a:pt x="1716" y="31"/>
                </a:lnTo>
                <a:lnTo>
                  <a:pt x="1709" y="23"/>
                </a:lnTo>
                <a:lnTo>
                  <a:pt x="1705" y="18"/>
                </a:lnTo>
                <a:lnTo>
                  <a:pt x="1697" y="13"/>
                </a:lnTo>
                <a:lnTo>
                  <a:pt x="1695" y="11"/>
                </a:lnTo>
                <a:lnTo>
                  <a:pt x="1692" y="10"/>
                </a:lnTo>
                <a:lnTo>
                  <a:pt x="1691" y="9"/>
                </a:lnTo>
                <a:lnTo>
                  <a:pt x="1685" y="7"/>
                </a:lnTo>
                <a:lnTo>
                  <a:pt x="1678" y="4"/>
                </a:lnTo>
                <a:lnTo>
                  <a:pt x="1676" y="3"/>
                </a:lnTo>
                <a:lnTo>
                  <a:pt x="1675" y="1"/>
                </a:lnTo>
                <a:lnTo>
                  <a:pt x="1666" y="1"/>
                </a:lnTo>
                <a:lnTo>
                  <a:pt x="1664" y="1"/>
                </a:lnTo>
                <a:lnTo>
                  <a:pt x="1662" y="1"/>
                </a:lnTo>
                <a:lnTo>
                  <a:pt x="1649" y="0"/>
                </a:lnTo>
                <a:lnTo>
                  <a:pt x="1637" y="1"/>
                </a:lnTo>
                <a:lnTo>
                  <a:pt x="1633" y="1"/>
                </a:lnTo>
                <a:lnTo>
                  <a:pt x="1631" y="0"/>
                </a:lnTo>
                <a:lnTo>
                  <a:pt x="1628" y="1"/>
                </a:lnTo>
                <a:lnTo>
                  <a:pt x="1622" y="1"/>
                </a:lnTo>
                <a:lnTo>
                  <a:pt x="1229" y="1"/>
                </a:lnTo>
                <a:lnTo>
                  <a:pt x="1225" y="1"/>
                </a:lnTo>
                <a:lnTo>
                  <a:pt x="1222" y="1"/>
                </a:lnTo>
                <a:lnTo>
                  <a:pt x="1212" y="1"/>
                </a:lnTo>
                <a:lnTo>
                  <a:pt x="1196" y="0"/>
                </a:lnTo>
                <a:lnTo>
                  <a:pt x="1180" y="0"/>
                </a:lnTo>
                <a:lnTo>
                  <a:pt x="1167" y="1"/>
                </a:lnTo>
                <a:lnTo>
                  <a:pt x="1158" y="3"/>
                </a:lnTo>
                <a:lnTo>
                  <a:pt x="1151" y="6"/>
                </a:lnTo>
                <a:lnTo>
                  <a:pt x="1143" y="10"/>
                </a:lnTo>
                <a:lnTo>
                  <a:pt x="1134" y="13"/>
                </a:lnTo>
                <a:lnTo>
                  <a:pt x="1133" y="15"/>
                </a:lnTo>
                <a:lnTo>
                  <a:pt x="1131" y="16"/>
                </a:lnTo>
                <a:lnTo>
                  <a:pt x="1129" y="18"/>
                </a:lnTo>
                <a:lnTo>
                  <a:pt x="1128" y="19"/>
                </a:lnTo>
                <a:lnTo>
                  <a:pt x="1121" y="26"/>
                </a:lnTo>
                <a:lnTo>
                  <a:pt x="1113" y="36"/>
                </a:lnTo>
                <a:lnTo>
                  <a:pt x="1109" y="42"/>
                </a:lnTo>
                <a:lnTo>
                  <a:pt x="1106" y="48"/>
                </a:lnTo>
                <a:lnTo>
                  <a:pt x="1104" y="53"/>
                </a:lnTo>
                <a:lnTo>
                  <a:pt x="1101" y="57"/>
                </a:lnTo>
                <a:lnTo>
                  <a:pt x="1093" y="73"/>
                </a:lnTo>
                <a:lnTo>
                  <a:pt x="1091" y="72"/>
                </a:lnTo>
                <a:lnTo>
                  <a:pt x="1092" y="72"/>
                </a:lnTo>
                <a:lnTo>
                  <a:pt x="1069" y="115"/>
                </a:lnTo>
                <a:lnTo>
                  <a:pt x="1046" y="158"/>
                </a:lnTo>
                <a:lnTo>
                  <a:pt x="1022" y="202"/>
                </a:lnTo>
                <a:lnTo>
                  <a:pt x="998" y="245"/>
                </a:lnTo>
                <a:lnTo>
                  <a:pt x="973" y="289"/>
                </a:lnTo>
                <a:lnTo>
                  <a:pt x="948" y="331"/>
                </a:lnTo>
                <a:lnTo>
                  <a:pt x="922" y="373"/>
                </a:lnTo>
                <a:lnTo>
                  <a:pt x="895" y="414"/>
                </a:lnTo>
                <a:lnTo>
                  <a:pt x="893" y="419"/>
                </a:lnTo>
                <a:lnTo>
                  <a:pt x="889" y="425"/>
                </a:lnTo>
                <a:lnTo>
                  <a:pt x="886" y="431"/>
                </a:lnTo>
                <a:lnTo>
                  <a:pt x="883" y="437"/>
                </a:lnTo>
                <a:lnTo>
                  <a:pt x="875" y="448"/>
                </a:lnTo>
                <a:lnTo>
                  <a:pt x="869" y="460"/>
                </a:lnTo>
                <a:lnTo>
                  <a:pt x="867" y="466"/>
                </a:lnTo>
                <a:lnTo>
                  <a:pt x="865" y="473"/>
                </a:lnTo>
                <a:lnTo>
                  <a:pt x="863" y="480"/>
                </a:lnTo>
                <a:lnTo>
                  <a:pt x="863" y="488"/>
                </a:lnTo>
                <a:lnTo>
                  <a:pt x="863" y="495"/>
                </a:lnTo>
                <a:lnTo>
                  <a:pt x="863" y="501"/>
                </a:lnTo>
                <a:lnTo>
                  <a:pt x="863" y="506"/>
                </a:lnTo>
                <a:lnTo>
                  <a:pt x="864" y="511"/>
                </a:lnTo>
                <a:lnTo>
                  <a:pt x="866" y="514"/>
                </a:lnTo>
                <a:lnTo>
                  <a:pt x="866" y="518"/>
                </a:lnTo>
                <a:lnTo>
                  <a:pt x="867" y="520"/>
                </a:lnTo>
                <a:lnTo>
                  <a:pt x="867" y="521"/>
                </a:lnTo>
                <a:lnTo>
                  <a:pt x="868" y="523"/>
                </a:lnTo>
                <a:lnTo>
                  <a:pt x="869" y="525"/>
                </a:lnTo>
                <a:lnTo>
                  <a:pt x="869" y="526"/>
                </a:lnTo>
                <a:lnTo>
                  <a:pt x="875" y="537"/>
                </a:lnTo>
                <a:lnTo>
                  <a:pt x="882" y="548"/>
                </a:lnTo>
                <a:lnTo>
                  <a:pt x="884" y="551"/>
                </a:lnTo>
                <a:lnTo>
                  <a:pt x="884" y="554"/>
                </a:lnTo>
                <a:lnTo>
                  <a:pt x="886" y="555"/>
                </a:lnTo>
                <a:lnTo>
                  <a:pt x="888" y="557"/>
                </a:lnTo>
                <a:lnTo>
                  <a:pt x="1116" y="953"/>
                </a:lnTo>
                <a:lnTo>
                  <a:pt x="1118" y="957"/>
                </a:lnTo>
                <a:lnTo>
                  <a:pt x="1121" y="960"/>
                </a:lnTo>
                <a:lnTo>
                  <a:pt x="1122" y="962"/>
                </a:lnTo>
                <a:lnTo>
                  <a:pt x="1124" y="965"/>
                </a:lnTo>
                <a:lnTo>
                  <a:pt x="1127" y="967"/>
                </a:lnTo>
                <a:lnTo>
                  <a:pt x="1130" y="969"/>
                </a:lnTo>
                <a:lnTo>
                  <a:pt x="1139" y="974"/>
                </a:lnTo>
                <a:lnTo>
                  <a:pt x="1142" y="976"/>
                </a:lnTo>
                <a:lnTo>
                  <a:pt x="1144" y="978"/>
                </a:lnTo>
                <a:lnTo>
                  <a:pt x="1146" y="978"/>
                </a:lnTo>
                <a:lnTo>
                  <a:pt x="1149" y="979"/>
                </a:lnTo>
                <a:lnTo>
                  <a:pt x="1160" y="982"/>
                </a:lnTo>
                <a:lnTo>
                  <a:pt x="1171" y="984"/>
                </a:lnTo>
                <a:lnTo>
                  <a:pt x="1181" y="985"/>
                </a:lnTo>
                <a:lnTo>
                  <a:pt x="1190" y="985"/>
                </a:lnTo>
                <a:lnTo>
                  <a:pt x="1202" y="985"/>
                </a:lnTo>
                <a:lnTo>
                  <a:pt x="1213" y="985"/>
                </a:lnTo>
                <a:lnTo>
                  <a:pt x="1224" y="985"/>
                </a:lnTo>
                <a:lnTo>
                  <a:pt x="1235" y="985"/>
                </a:lnTo>
                <a:lnTo>
                  <a:pt x="1241" y="985"/>
                </a:lnTo>
                <a:lnTo>
                  <a:pt x="1245" y="986"/>
                </a:lnTo>
                <a:lnTo>
                  <a:pt x="1249" y="985"/>
                </a:lnTo>
                <a:lnTo>
                  <a:pt x="1251" y="984"/>
                </a:lnTo>
                <a:lnTo>
                  <a:pt x="1254" y="984"/>
                </a:lnTo>
                <a:lnTo>
                  <a:pt x="1255" y="984"/>
                </a:lnTo>
                <a:lnTo>
                  <a:pt x="1256" y="984"/>
                </a:lnTo>
                <a:lnTo>
                  <a:pt x="1269" y="985"/>
                </a:lnTo>
                <a:lnTo>
                  <a:pt x="1279" y="984"/>
                </a:lnTo>
                <a:lnTo>
                  <a:pt x="1290" y="984"/>
                </a:lnTo>
                <a:lnTo>
                  <a:pt x="1307" y="984"/>
                </a:lnTo>
                <a:lnTo>
                  <a:pt x="1323" y="984"/>
                </a:lnTo>
                <a:lnTo>
                  <a:pt x="1325" y="985"/>
                </a:lnTo>
                <a:lnTo>
                  <a:pt x="1334" y="984"/>
                </a:lnTo>
                <a:lnTo>
                  <a:pt x="1349" y="984"/>
                </a:lnTo>
                <a:lnTo>
                  <a:pt x="1365" y="984"/>
                </a:lnTo>
                <a:lnTo>
                  <a:pt x="1368" y="984"/>
                </a:lnTo>
                <a:lnTo>
                  <a:pt x="1371" y="984"/>
                </a:lnTo>
                <a:lnTo>
                  <a:pt x="1380" y="984"/>
                </a:lnTo>
                <a:lnTo>
                  <a:pt x="1389" y="984"/>
                </a:lnTo>
                <a:lnTo>
                  <a:pt x="1403" y="984"/>
                </a:lnTo>
                <a:lnTo>
                  <a:pt x="1409" y="985"/>
                </a:lnTo>
                <a:lnTo>
                  <a:pt x="1416" y="984"/>
                </a:lnTo>
                <a:lnTo>
                  <a:pt x="1432" y="984"/>
                </a:lnTo>
                <a:lnTo>
                  <a:pt x="1457" y="985"/>
                </a:lnTo>
                <a:lnTo>
                  <a:pt x="1483" y="985"/>
                </a:lnTo>
                <a:lnTo>
                  <a:pt x="1502" y="984"/>
                </a:lnTo>
                <a:lnTo>
                  <a:pt x="1508" y="984"/>
                </a:lnTo>
                <a:lnTo>
                  <a:pt x="1509" y="985"/>
                </a:lnTo>
                <a:lnTo>
                  <a:pt x="1519" y="985"/>
                </a:lnTo>
                <a:lnTo>
                  <a:pt x="1531" y="986"/>
                </a:lnTo>
                <a:lnTo>
                  <a:pt x="1539" y="984"/>
                </a:lnTo>
                <a:lnTo>
                  <a:pt x="1552" y="984"/>
                </a:lnTo>
                <a:lnTo>
                  <a:pt x="1567" y="984"/>
                </a:lnTo>
                <a:lnTo>
                  <a:pt x="1577" y="985"/>
                </a:lnTo>
                <a:lnTo>
                  <a:pt x="1583" y="984"/>
                </a:lnTo>
                <a:lnTo>
                  <a:pt x="1590" y="984"/>
                </a:lnTo>
                <a:lnTo>
                  <a:pt x="1600" y="984"/>
                </a:lnTo>
                <a:lnTo>
                  <a:pt x="1600" y="984"/>
                </a:lnTo>
                <a:lnTo>
                  <a:pt x="1612" y="985"/>
                </a:lnTo>
                <a:lnTo>
                  <a:pt x="1624" y="985"/>
                </a:lnTo>
                <a:lnTo>
                  <a:pt x="1626" y="985"/>
                </a:lnTo>
                <a:lnTo>
                  <a:pt x="1628" y="984"/>
                </a:lnTo>
                <a:lnTo>
                  <a:pt x="1662" y="984"/>
                </a:lnTo>
                <a:lnTo>
                  <a:pt x="1668" y="983"/>
                </a:lnTo>
                <a:lnTo>
                  <a:pt x="1676" y="981"/>
                </a:lnTo>
                <a:lnTo>
                  <a:pt x="1684" y="978"/>
                </a:lnTo>
                <a:lnTo>
                  <a:pt x="1693" y="975"/>
                </a:lnTo>
                <a:lnTo>
                  <a:pt x="1700" y="970"/>
                </a:lnTo>
                <a:lnTo>
                  <a:pt x="1706" y="966"/>
                </a:lnTo>
                <a:lnTo>
                  <a:pt x="1711" y="962"/>
                </a:lnTo>
                <a:lnTo>
                  <a:pt x="1712" y="957"/>
                </a:lnTo>
                <a:lnTo>
                  <a:pt x="1715" y="956"/>
                </a:lnTo>
                <a:lnTo>
                  <a:pt x="1949" y="552"/>
                </a:lnTo>
                <a:close/>
                <a:moveTo>
                  <a:pt x="2812" y="2047"/>
                </a:moveTo>
                <a:lnTo>
                  <a:pt x="2809" y="2048"/>
                </a:lnTo>
                <a:lnTo>
                  <a:pt x="2812" y="2047"/>
                </a:lnTo>
                <a:lnTo>
                  <a:pt x="2812" y="2047"/>
                </a:lnTo>
                <a:lnTo>
                  <a:pt x="2831" y="2015"/>
                </a:lnTo>
                <a:lnTo>
                  <a:pt x="2831" y="2013"/>
                </a:lnTo>
                <a:lnTo>
                  <a:pt x="2832" y="2012"/>
                </a:lnTo>
                <a:lnTo>
                  <a:pt x="2832" y="2010"/>
                </a:lnTo>
                <a:lnTo>
                  <a:pt x="2834" y="2005"/>
                </a:lnTo>
                <a:lnTo>
                  <a:pt x="2835" y="1999"/>
                </a:lnTo>
                <a:lnTo>
                  <a:pt x="2835" y="1984"/>
                </a:lnTo>
                <a:lnTo>
                  <a:pt x="2835" y="1979"/>
                </a:lnTo>
                <a:lnTo>
                  <a:pt x="2834" y="1974"/>
                </a:lnTo>
                <a:lnTo>
                  <a:pt x="2832" y="1965"/>
                </a:lnTo>
                <a:lnTo>
                  <a:pt x="2828" y="1955"/>
                </a:lnTo>
                <a:lnTo>
                  <a:pt x="2823" y="1944"/>
                </a:lnTo>
                <a:lnTo>
                  <a:pt x="2816" y="1934"/>
                </a:lnTo>
                <a:lnTo>
                  <a:pt x="2609" y="1574"/>
                </a:lnTo>
                <a:lnTo>
                  <a:pt x="2608" y="1571"/>
                </a:lnTo>
                <a:lnTo>
                  <a:pt x="2606" y="1569"/>
                </a:lnTo>
                <a:lnTo>
                  <a:pt x="2604" y="1566"/>
                </a:lnTo>
                <a:lnTo>
                  <a:pt x="2602" y="1562"/>
                </a:lnTo>
                <a:lnTo>
                  <a:pt x="2601" y="1559"/>
                </a:lnTo>
                <a:lnTo>
                  <a:pt x="2599" y="1556"/>
                </a:lnTo>
                <a:lnTo>
                  <a:pt x="2598" y="1554"/>
                </a:lnTo>
                <a:lnTo>
                  <a:pt x="2597" y="1551"/>
                </a:lnTo>
                <a:lnTo>
                  <a:pt x="2591" y="1543"/>
                </a:lnTo>
                <a:lnTo>
                  <a:pt x="2586" y="1535"/>
                </a:lnTo>
                <a:lnTo>
                  <a:pt x="2580" y="1526"/>
                </a:lnTo>
                <a:lnTo>
                  <a:pt x="2573" y="1517"/>
                </a:lnTo>
                <a:lnTo>
                  <a:pt x="2569" y="1513"/>
                </a:lnTo>
                <a:lnTo>
                  <a:pt x="2561" y="1508"/>
                </a:lnTo>
                <a:lnTo>
                  <a:pt x="2558" y="1507"/>
                </a:lnTo>
                <a:lnTo>
                  <a:pt x="2555" y="1506"/>
                </a:lnTo>
                <a:lnTo>
                  <a:pt x="2554" y="1505"/>
                </a:lnTo>
                <a:lnTo>
                  <a:pt x="2549" y="1503"/>
                </a:lnTo>
                <a:lnTo>
                  <a:pt x="2543" y="1500"/>
                </a:lnTo>
                <a:lnTo>
                  <a:pt x="2540" y="1498"/>
                </a:lnTo>
                <a:lnTo>
                  <a:pt x="2539" y="1497"/>
                </a:lnTo>
                <a:lnTo>
                  <a:pt x="2530" y="1497"/>
                </a:lnTo>
                <a:lnTo>
                  <a:pt x="2527" y="1496"/>
                </a:lnTo>
                <a:lnTo>
                  <a:pt x="2525" y="1496"/>
                </a:lnTo>
                <a:lnTo>
                  <a:pt x="2513" y="1496"/>
                </a:lnTo>
                <a:lnTo>
                  <a:pt x="2501" y="1497"/>
                </a:lnTo>
                <a:lnTo>
                  <a:pt x="2498" y="1497"/>
                </a:lnTo>
                <a:lnTo>
                  <a:pt x="2494" y="1495"/>
                </a:lnTo>
                <a:lnTo>
                  <a:pt x="2491" y="1496"/>
                </a:lnTo>
                <a:lnTo>
                  <a:pt x="2485" y="1497"/>
                </a:lnTo>
                <a:lnTo>
                  <a:pt x="2093" y="1497"/>
                </a:lnTo>
                <a:lnTo>
                  <a:pt x="2090" y="1496"/>
                </a:lnTo>
                <a:lnTo>
                  <a:pt x="2086" y="1496"/>
                </a:lnTo>
                <a:lnTo>
                  <a:pt x="2076" y="1497"/>
                </a:lnTo>
                <a:lnTo>
                  <a:pt x="2060" y="1496"/>
                </a:lnTo>
                <a:lnTo>
                  <a:pt x="2044" y="1496"/>
                </a:lnTo>
                <a:lnTo>
                  <a:pt x="2032" y="1497"/>
                </a:lnTo>
                <a:lnTo>
                  <a:pt x="2022" y="1498"/>
                </a:lnTo>
                <a:lnTo>
                  <a:pt x="2015" y="1501"/>
                </a:lnTo>
                <a:lnTo>
                  <a:pt x="2006" y="1506"/>
                </a:lnTo>
                <a:lnTo>
                  <a:pt x="1998" y="1508"/>
                </a:lnTo>
                <a:lnTo>
                  <a:pt x="1997" y="1509"/>
                </a:lnTo>
                <a:lnTo>
                  <a:pt x="1996" y="1511"/>
                </a:lnTo>
                <a:lnTo>
                  <a:pt x="1994" y="1512"/>
                </a:lnTo>
                <a:lnTo>
                  <a:pt x="1992" y="1514"/>
                </a:lnTo>
                <a:lnTo>
                  <a:pt x="1985" y="1520"/>
                </a:lnTo>
                <a:lnTo>
                  <a:pt x="1976" y="1531"/>
                </a:lnTo>
                <a:lnTo>
                  <a:pt x="1972" y="1537"/>
                </a:lnTo>
                <a:lnTo>
                  <a:pt x="1969" y="1542"/>
                </a:lnTo>
                <a:lnTo>
                  <a:pt x="1967" y="1548"/>
                </a:lnTo>
                <a:lnTo>
                  <a:pt x="1965" y="1553"/>
                </a:lnTo>
                <a:lnTo>
                  <a:pt x="1957" y="1567"/>
                </a:lnTo>
                <a:lnTo>
                  <a:pt x="1955" y="1566"/>
                </a:lnTo>
                <a:lnTo>
                  <a:pt x="1956" y="1567"/>
                </a:lnTo>
                <a:lnTo>
                  <a:pt x="1933" y="1609"/>
                </a:lnTo>
                <a:lnTo>
                  <a:pt x="1909" y="1653"/>
                </a:lnTo>
                <a:lnTo>
                  <a:pt x="1886" y="1696"/>
                </a:lnTo>
                <a:lnTo>
                  <a:pt x="1862" y="1740"/>
                </a:lnTo>
                <a:lnTo>
                  <a:pt x="1837" y="1783"/>
                </a:lnTo>
                <a:lnTo>
                  <a:pt x="1811" y="1827"/>
                </a:lnTo>
                <a:lnTo>
                  <a:pt x="1786" y="1868"/>
                </a:lnTo>
                <a:lnTo>
                  <a:pt x="1759" y="1909"/>
                </a:lnTo>
                <a:lnTo>
                  <a:pt x="1757" y="1915"/>
                </a:lnTo>
                <a:lnTo>
                  <a:pt x="1754" y="1921"/>
                </a:lnTo>
                <a:lnTo>
                  <a:pt x="1749" y="1926"/>
                </a:lnTo>
                <a:lnTo>
                  <a:pt x="1746" y="1931"/>
                </a:lnTo>
                <a:lnTo>
                  <a:pt x="1740" y="1943"/>
                </a:lnTo>
                <a:lnTo>
                  <a:pt x="1733" y="1955"/>
                </a:lnTo>
                <a:lnTo>
                  <a:pt x="1731" y="1961"/>
                </a:lnTo>
                <a:lnTo>
                  <a:pt x="1729" y="1969"/>
                </a:lnTo>
                <a:lnTo>
                  <a:pt x="1727" y="1976"/>
                </a:lnTo>
                <a:lnTo>
                  <a:pt x="1727" y="1983"/>
                </a:lnTo>
                <a:lnTo>
                  <a:pt x="1727" y="1989"/>
                </a:lnTo>
                <a:lnTo>
                  <a:pt x="1727" y="1995"/>
                </a:lnTo>
                <a:lnTo>
                  <a:pt x="1727" y="2002"/>
                </a:lnTo>
                <a:lnTo>
                  <a:pt x="1728" y="2006"/>
                </a:lnTo>
                <a:lnTo>
                  <a:pt x="1730" y="2010"/>
                </a:lnTo>
                <a:lnTo>
                  <a:pt x="1730" y="2013"/>
                </a:lnTo>
                <a:lnTo>
                  <a:pt x="1731" y="2015"/>
                </a:lnTo>
                <a:lnTo>
                  <a:pt x="1731" y="2016"/>
                </a:lnTo>
                <a:lnTo>
                  <a:pt x="1732" y="2017"/>
                </a:lnTo>
                <a:lnTo>
                  <a:pt x="1733" y="2019"/>
                </a:lnTo>
                <a:lnTo>
                  <a:pt x="1734" y="2021"/>
                </a:lnTo>
                <a:lnTo>
                  <a:pt x="1739" y="2032"/>
                </a:lnTo>
                <a:lnTo>
                  <a:pt x="1745" y="2042"/>
                </a:lnTo>
                <a:lnTo>
                  <a:pt x="1748" y="2046"/>
                </a:lnTo>
                <a:lnTo>
                  <a:pt x="1748" y="2048"/>
                </a:lnTo>
                <a:lnTo>
                  <a:pt x="1749" y="2049"/>
                </a:lnTo>
                <a:lnTo>
                  <a:pt x="1752" y="2052"/>
                </a:lnTo>
                <a:lnTo>
                  <a:pt x="1980" y="2448"/>
                </a:lnTo>
                <a:lnTo>
                  <a:pt x="1982" y="2452"/>
                </a:lnTo>
                <a:lnTo>
                  <a:pt x="1985" y="2454"/>
                </a:lnTo>
                <a:lnTo>
                  <a:pt x="1986" y="2457"/>
                </a:lnTo>
                <a:lnTo>
                  <a:pt x="1988" y="2459"/>
                </a:lnTo>
                <a:lnTo>
                  <a:pt x="1991" y="2461"/>
                </a:lnTo>
                <a:lnTo>
                  <a:pt x="1994" y="2464"/>
                </a:lnTo>
                <a:lnTo>
                  <a:pt x="2002" y="2468"/>
                </a:lnTo>
                <a:lnTo>
                  <a:pt x="2005" y="2471"/>
                </a:lnTo>
                <a:lnTo>
                  <a:pt x="2007" y="2474"/>
                </a:lnTo>
                <a:lnTo>
                  <a:pt x="2011" y="2474"/>
                </a:lnTo>
                <a:lnTo>
                  <a:pt x="2013" y="2475"/>
                </a:lnTo>
                <a:lnTo>
                  <a:pt x="2024" y="2478"/>
                </a:lnTo>
                <a:lnTo>
                  <a:pt x="2034" y="2480"/>
                </a:lnTo>
                <a:lnTo>
                  <a:pt x="2045" y="2481"/>
                </a:lnTo>
                <a:lnTo>
                  <a:pt x="2054" y="2481"/>
                </a:lnTo>
                <a:lnTo>
                  <a:pt x="2065" y="2480"/>
                </a:lnTo>
                <a:lnTo>
                  <a:pt x="2077" y="2481"/>
                </a:lnTo>
                <a:lnTo>
                  <a:pt x="2088" y="2481"/>
                </a:lnTo>
                <a:lnTo>
                  <a:pt x="2098" y="2480"/>
                </a:lnTo>
                <a:lnTo>
                  <a:pt x="2104" y="2481"/>
                </a:lnTo>
                <a:lnTo>
                  <a:pt x="2110" y="2481"/>
                </a:lnTo>
                <a:lnTo>
                  <a:pt x="2113" y="2480"/>
                </a:lnTo>
                <a:lnTo>
                  <a:pt x="2115" y="2480"/>
                </a:lnTo>
                <a:lnTo>
                  <a:pt x="2118" y="2480"/>
                </a:lnTo>
                <a:lnTo>
                  <a:pt x="2119" y="2480"/>
                </a:lnTo>
                <a:lnTo>
                  <a:pt x="2120" y="2480"/>
                </a:lnTo>
                <a:lnTo>
                  <a:pt x="2132" y="2480"/>
                </a:lnTo>
                <a:lnTo>
                  <a:pt x="2143" y="2480"/>
                </a:lnTo>
                <a:lnTo>
                  <a:pt x="2154" y="2480"/>
                </a:lnTo>
                <a:lnTo>
                  <a:pt x="2170" y="2480"/>
                </a:lnTo>
                <a:lnTo>
                  <a:pt x="2187" y="2480"/>
                </a:lnTo>
                <a:lnTo>
                  <a:pt x="2190" y="2481"/>
                </a:lnTo>
                <a:lnTo>
                  <a:pt x="2197" y="2480"/>
                </a:lnTo>
                <a:lnTo>
                  <a:pt x="2213" y="2480"/>
                </a:lnTo>
                <a:lnTo>
                  <a:pt x="2228" y="2480"/>
                </a:lnTo>
                <a:lnTo>
                  <a:pt x="2232" y="2480"/>
                </a:lnTo>
                <a:lnTo>
                  <a:pt x="2234" y="2480"/>
                </a:lnTo>
                <a:lnTo>
                  <a:pt x="2244" y="2480"/>
                </a:lnTo>
                <a:lnTo>
                  <a:pt x="2253" y="2480"/>
                </a:lnTo>
                <a:lnTo>
                  <a:pt x="2266" y="2480"/>
                </a:lnTo>
                <a:lnTo>
                  <a:pt x="2273" y="2480"/>
                </a:lnTo>
                <a:lnTo>
                  <a:pt x="2280" y="2480"/>
                </a:lnTo>
                <a:lnTo>
                  <a:pt x="2295" y="2480"/>
                </a:lnTo>
                <a:lnTo>
                  <a:pt x="2321" y="2480"/>
                </a:lnTo>
                <a:lnTo>
                  <a:pt x="2347" y="2480"/>
                </a:lnTo>
                <a:lnTo>
                  <a:pt x="2367" y="2480"/>
                </a:lnTo>
                <a:lnTo>
                  <a:pt x="2372" y="2480"/>
                </a:lnTo>
                <a:lnTo>
                  <a:pt x="2373" y="2480"/>
                </a:lnTo>
                <a:lnTo>
                  <a:pt x="2383" y="2481"/>
                </a:lnTo>
                <a:lnTo>
                  <a:pt x="2394" y="2482"/>
                </a:lnTo>
                <a:lnTo>
                  <a:pt x="2403" y="2480"/>
                </a:lnTo>
                <a:lnTo>
                  <a:pt x="2416" y="2480"/>
                </a:lnTo>
                <a:lnTo>
                  <a:pt x="2431" y="2480"/>
                </a:lnTo>
                <a:lnTo>
                  <a:pt x="2441" y="2480"/>
                </a:lnTo>
                <a:lnTo>
                  <a:pt x="2447" y="2480"/>
                </a:lnTo>
                <a:lnTo>
                  <a:pt x="2453" y="2480"/>
                </a:lnTo>
                <a:lnTo>
                  <a:pt x="2464" y="2480"/>
                </a:lnTo>
                <a:lnTo>
                  <a:pt x="2464" y="2480"/>
                </a:lnTo>
                <a:lnTo>
                  <a:pt x="2476" y="2480"/>
                </a:lnTo>
                <a:lnTo>
                  <a:pt x="2487" y="2480"/>
                </a:lnTo>
                <a:lnTo>
                  <a:pt x="2489" y="2480"/>
                </a:lnTo>
                <a:lnTo>
                  <a:pt x="2491" y="2480"/>
                </a:lnTo>
                <a:lnTo>
                  <a:pt x="2525" y="2480"/>
                </a:lnTo>
                <a:lnTo>
                  <a:pt x="2532" y="2479"/>
                </a:lnTo>
                <a:lnTo>
                  <a:pt x="2540" y="2477"/>
                </a:lnTo>
                <a:lnTo>
                  <a:pt x="2548" y="2474"/>
                </a:lnTo>
                <a:lnTo>
                  <a:pt x="2556" y="2470"/>
                </a:lnTo>
                <a:lnTo>
                  <a:pt x="2564" y="2465"/>
                </a:lnTo>
                <a:lnTo>
                  <a:pt x="2570" y="2461"/>
                </a:lnTo>
                <a:lnTo>
                  <a:pt x="2575" y="2456"/>
                </a:lnTo>
                <a:lnTo>
                  <a:pt x="2577" y="2452"/>
                </a:lnTo>
                <a:lnTo>
                  <a:pt x="2579" y="2452"/>
                </a:lnTo>
                <a:lnTo>
                  <a:pt x="2812" y="2047"/>
                </a:lnTo>
                <a:close/>
                <a:moveTo>
                  <a:pt x="1675" y="2000"/>
                </a:moveTo>
                <a:lnTo>
                  <a:pt x="1675" y="2000"/>
                </a:lnTo>
                <a:lnTo>
                  <a:pt x="1666" y="2000"/>
                </a:lnTo>
                <a:lnTo>
                  <a:pt x="1664" y="2000"/>
                </a:lnTo>
                <a:lnTo>
                  <a:pt x="1662" y="1999"/>
                </a:lnTo>
                <a:lnTo>
                  <a:pt x="1649" y="1999"/>
                </a:lnTo>
                <a:lnTo>
                  <a:pt x="1637" y="2000"/>
                </a:lnTo>
                <a:lnTo>
                  <a:pt x="1634" y="2000"/>
                </a:lnTo>
                <a:lnTo>
                  <a:pt x="1632" y="1999"/>
                </a:lnTo>
                <a:lnTo>
                  <a:pt x="1632" y="1999"/>
                </a:lnTo>
                <a:lnTo>
                  <a:pt x="1632" y="1999"/>
                </a:lnTo>
                <a:lnTo>
                  <a:pt x="1631" y="1999"/>
                </a:lnTo>
                <a:lnTo>
                  <a:pt x="1628" y="1999"/>
                </a:lnTo>
                <a:lnTo>
                  <a:pt x="1622" y="2000"/>
                </a:lnTo>
                <a:lnTo>
                  <a:pt x="1229" y="2000"/>
                </a:lnTo>
                <a:lnTo>
                  <a:pt x="1225" y="2000"/>
                </a:lnTo>
                <a:lnTo>
                  <a:pt x="1222" y="2000"/>
                </a:lnTo>
                <a:lnTo>
                  <a:pt x="1212" y="2000"/>
                </a:lnTo>
                <a:lnTo>
                  <a:pt x="1196" y="1999"/>
                </a:lnTo>
                <a:lnTo>
                  <a:pt x="1180" y="1999"/>
                </a:lnTo>
                <a:lnTo>
                  <a:pt x="1167" y="2000"/>
                </a:lnTo>
                <a:lnTo>
                  <a:pt x="1158" y="2002"/>
                </a:lnTo>
                <a:lnTo>
                  <a:pt x="1151" y="2005"/>
                </a:lnTo>
                <a:lnTo>
                  <a:pt x="1143" y="2009"/>
                </a:lnTo>
                <a:lnTo>
                  <a:pt x="1134" y="2011"/>
                </a:lnTo>
                <a:lnTo>
                  <a:pt x="1133" y="2013"/>
                </a:lnTo>
                <a:lnTo>
                  <a:pt x="1131" y="2014"/>
                </a:lnTo>
                <a:lnTo>
                  <a:pt x="1129" y="2015"/>
                </a:lnTo>
                <a:lnTo>
                  <a:pt x="1128" y="2017"/>
                </a:lnTo>
                <a:lnTo>
                  <a:pt x="1121" y="2023"/>
                </a:lnTo>
                <a:lnTo>
                  <a:pt x="1113" y="2034"/>
                </a:lnTo>
                <a:lnTo>
                  <a:pt x="1109" y="2040"/>
                </a:lnTo>
                <a:lnTo>
                  <a:pt x="1106" y="2046"/>
                </a:lnTo>
                <a:lnTo>
                  <a:pt x="1104" y="2051"/>
                </a:lnTo>
                <a:lnTo>
                  <a:pt x="1101" y="2056"/>
                </a:lnTo>
                <a:lnTo>
                  <a:pt x="1093" y="2070"/>
                </a:lnTo>
                <a:lnTo>
                  <a:pt x="1092" y="2070"/>
                </a:lnTo>
                <a:lnTo>
                  <a:pt x="1093" y="2070"/>
                </a:lnTo>
                <a:lnTo>
                  <a:pt x="1093" y="2071"/>
                </a:lnTo>
                <a:lnTo>
                  <a:pt x="1091" y="2069"/>
                </a:lnTo>
                <a:lnTo>
                  <a:pt x="1092" y="2070"/>
                </a:lnTo>
                <a:lnTo>
                  <a:pt x="1069" y="2113"/>
                </a:lnTo>
                <a:lnTo>
                  <a:pt x="1046" y="2156"/>
                </a:lnTo>
                <a:lnTo>
                  <a:pt x="1022" y="2200"/>
                </a:lnTo>
                <a:lnTo>
                  <a:pt x="998" y="2244"/>
                </a:lnTo>
                <a:lnTo>
                  <a:pt x="973" y="2286"/>
                </a:lnTo>
                <a:lnTo>
                  <a:pt x="948" y="2330"/>
                </a:lnTo>
                <a:lnTo>
                  <a:pt x="922" y="2371"/>
                </a:lnTo>
                <a:lnTo>
                  <a:pt x="895" y="2413"/>
                </a:lnTo>
                <a:lnTo>
                  <a:pt x="893" y="2418"/>
                </a:lnTo>
                <a:lnTo>
                  <a:pt x="889" y="2424"/>
                </a:lnTo>
                <a:lnTo>
                  <a:pt x="886" y="2429"/>
                </a:lnTo>
                <a:lnTo>
                  <a:pt x="883" y="2434"/>
                </a:lnTo>
                <a:lnTo>
                  <a:pt x="875" y="2446"/>
                </a:lnTo>
                <a:lnTo>
                  <a:pt x="869" y="2458"/>
                </a:lnTo>
                <a:lnTo>
                  <a:pt x="867" y="2464"/>
                </a:lnTo>
                <a:lnTo>
                  <a:pt x="865" y="2472"/>
                </a:lnTo>
                <a:lnTo>
                  <a:pt x="863" y="2479"/>
                </a:lnTo>
                <a:lnTo>
                  <a:pt x="863" y="2486"/>
                </a:lnTo>
                <a:lnTo>
                  <a:pt x="863" y="2493"/>
                </a:lnTo>
                <a:lnTo>
                  <a:pt x="863" y="2498"/>
                </a:lnTo>
                <a:lnTo>
                  <a:pt x="863" y="2505"/>
                </a:lnTo>
                <a:lnTo>
                  <a:pt x="864" y="2509"/>
                </a:lnTo>
                <a:lnTo>
                  <a:pt x="866" y="2513"/>
                </a:lnTo>
                <a:lnTo>
                  <a:pt x="866" y="2516"/>
                </a:lnTo>
                <a:lnTo>
                  <a:pt x="867" y="2518"/>
                </a:lnTo>
                <a:lnTo>
                  <a:pt x="867" y="2519"/>
                </a:lnTo>
                <a:lnTo>
                  <a:pt x="868" y="2521"/>
                </a:lnTo>
                <a:lnTo>
                  <a:pt x="869" y="2523"/>
                </a:lnTo>
                <a:lnTo>
                  <a:pt x="869" y="2524"/>
                </a:lnTo>
                <a:lnTo>
                  <a:pt x="875" y="2535"/>
                </a:lnTo>
                <a:lnTo>
                  <a:pt x="882" y="2545"/>
                </a:lnTo>
                <a:lnTo>
                  <a:pt x="884" y="2549"/>
                </a:lnTo>
                <a:lnTo>
                  <a:pt x="884" y="2551"/>
                </a:lnTo>
                <a:lnTo>
                  <a:pt x="886" y="2552"/>
                </a:lnTo>
                <a:lnTo>
                  <a:pt x="888" y="2555"/>
                </a:lnTo>
                <a:lnTo>
                  <a:pt x="1116" y="2951"/>
                </a:lnTo>
                <a:lnTo>
                  <a:pt x="1118" y="2956"/>
                </a:lnTo>
                <a:lnTo>
                  <a:pt x="1121" y="2957"/>
                </a:lnTo>
                <a:lnTo>
                  <a:pt x="1122" y="2960"/>
                </a:lnTo>
                <a:lnTo>
                  <a:pt x="1124" y="2962"/>
                </a:lnTo>
                <a:lnTo>
                  <a:pt x="1127" y="2965"/>
                </a:lnTo>
                <a:lnTo>
                  <a:pt x="1130" y="2967"/>
                </a:lnTo>
                <a:lnTo>
                  <a:pt x="1139" y="2971"/>
                </a:lnTo>
                <a:lnTo>
                  <a:pt x="1142" y="2975"/>
                </a:lnTo>
                <a:lnTo>
                  <a:pt x="1144" y="2977"/>
                </a:lnTo>
                <a:lnTo>
                  <a:pt x="1145" y="2977"/>
                </a:lnTo>
                <a:lnTo>
                  <a:pt x="1145" y="2977"/>
                </a:lnTo>
                <a:lnTo>
                  <a:pt x="1147" y="2978"/>
                </a:lnTo>
                <a:lnTo>
                  <a:pt x="1150" y="2978"/>
                </a:lnTo>
                <a:lnTo>
                  <a:pt x="1154" y="2980"/>
                </a:lnTo>
                <a:lnTo>
                  <a:pt x="1159" y="2981"/>
                </a:lnTo>
                <a:lnTo>
                  <a:pt x="1159" y="2981"/>
                </a:lnTo>
                <a:lnTo>
                  <a:pt x="1159" y="2981"/>
                </a:lnTo>
                <a:lnTo>
                  <a:pt x="1160" y="2981"/>
                </a:lnTo>
                <a:lnTo>
                  <a:pt x="1160" y="2981"/>
                </a:lnTo>
                <a:lnTo>
                  <a:pt x="1169" y="2983"/>
                </a:lnTo>
                <a:lnTo>
                  <a:pt x="1177" y="2984"/>
                </a:lnTo>
                <a:lnTo>
                  <a:pt x="1184" y="2984"/>
                </a:lnTo>
                <a:lnTo>
                  <a:pt x="1191" y="2984"/>
                </a:lnTo>
                <a:lnTo>
                  <a:pt x="1203" y="2984"/>
                </a:lnTo>
                <a:lnTo>
                  <a:pt x="1214" y="2984"/>
                </a:lnTo>
                <a:lnTo>
                  <a:pt x="1225" y="2984"/>
                </a:lnTo>
                <a:lnTo>
                  <a:pt x="1236" y="2984"/>
                </a:lnTo>
                <a:lnTo>
                  <a:pt x="1239" y="2984"/>
                </a:lnTo>
                <a:lnTo>
                  <a:pt x="1241" y="2984"/>
                </a:lnTo>
                <a:lnTo>
                  <a:pt x="1241" y="2984"/>
                </a:lnTo>
                <a:lnTo>
                  <a:pt x="1241" y="2984"/>
                </a:lnTo>
                <a:lnTo>
                  <a:pt x="1241" y="2984"/>
                </a:lnTo>
                <a:lnTo>
                  <a:pt x="1244" y="2985"/>
                </a:lnTo>
                <a:lnTo>
                  <a:pt x="1247" y="2985"/>
                </a:lnTo>
                <a:lnTo>
                  <a:pt x="1250" y="2984"/>
                </a:lnTo>
                <a:lnTo>
                  <a:pt x="1252" y="2983"/>
                </a:lnTo>
                <a:lnTo>
                  <a:pt x="1255" y="2983"/>
                </a:lnTo>
                <a:lnTo>
                  <a:pt x="1256" y="2983"/>
                </a:lnTo>
                <a:lnTo>
                  <a:pt x="1257" y="2983"/>
                </a:lnTo>
                <a:lnTo>
                  <a:pt x="1270" y="2984"/>
                </a:lnTo>
                <a:lnTo>
                  <a:pt x="1280" y="2984"/>
                </a:lnTo>
                <a:lnTo>
                  <a:pt x="1291" y="2984"/>
                </a:lnTo>
                <a:lnTo>
                  <a:pt x="1308" y="2983"/>
                </a:lnTo>
                <a:lnTo>
                  <a:pt x="1324" y="2983"/>
                </a:lnTo>
                <a:lnTo>
                  <a:pt x="1325" y="2984"/>
                </a:lnTo>
                <a:lnTo>
                  <a:pt x="1326" y="2984"/>
                </a:lnTo>
                <a:lnTo>
                  <a:pt x="1327" y="2985"/>
                </a:lnTo>
                <a:lnTo>
                  <a:pt x="1335" y="2984"/>
                </a:lnTo>
                <a:lnTo>
                  <a:pt x="1350" y="2983"/>
                </a:lnTo>
                <a:lnTo>
                  <a:pt x="1366" y="2983"/>
                </a:lnTo>
                <a:lnTo>
                  <a:pt x="1370" y="2983"/>
                </a:lnTo>
                <a:lnTo>
                  <a:pt x="1372" y="2983"/>
                </a:lnTo>
                <a:lnTo>
                  <a:pt x="1381" y="2983"/>
                </a:lnTo>
                <a:lnTo>
                  <a:pt x="1390" y="2983"/>
                </a:lnTo>
                <a:lnTo>
                  <a:pt x="1404" y="2983"/>
                </a:lnTo>
                <a:lnTo>
                  <a:pt x="1410" y="2984"/>
                </a:lnTo>
                <a:lnTo>
                  <a:pt x="1417" y="2984"/>
                </a:lnTo>
                <a:lnTo>
                  <a:pt x="1434" y="2983"/>
                </a:lnTo>
                <a:lnTo>
                  <a:pt x="1458" y="2984"/>
                </a:lnTo>
                <a:lnTo>
                  <a:pt x="1484" y="2984"/>
                </a:lnTo>
                <a:lnTo>
                  <a:pt x="1504" y="2983"/>
                </a:lnTo>
                <a:lnTo>
                  <a:pt x="1509" y="2983"/>
                </a:lnTo>
                <a:lnTo>
                  <a:pt x="1509" y="2984"/>
                </a:lnTo>
                <a:lnTo>
                  <a:pt x="1510" y="2984"/>
                </a:lnTo>
                <a:lnTo>
                  <a:pt x="1511" y="2984"/>
                </a:lnTo>
                <a:lnTo>
                  <a:pt x="1519" y="2984"/>
                </a:lnTo>
                <a:lnTo>
                  <a:pt x="1529" y="2984"/>
                </a:lnTo>
                <a:lnTo>
                  <a:pt x="1530" y="2984"/>
                </a:lnTo>
                <a:lnTo>
                  <a:pt x="1531" y="2985"/>
                </a:lnTo>
                <a:lnTo>
                  <a:pt x="1531" y="2985"/>
                </a:lnTo>
                <a:lnTo>
                  <a:pt x="1532" y="2985"/>
                </a:lnTo>
                <a:lnTo>
                  <a:pt x="1532" y="2985"/>
                </a:lnTo>
                <a:lnTo>
                  <a:pt x="1540" y="2984"/>
                </a:lnTo>
                <a:lnTo>
                  <a:pt x="1553" y="2983"/>
                </a:lnTo>
                <a:lnTo>
                  <a:pt x="1568" y="2984"/>
                </a:lnTo>
                <a:lnTo>
                  <a:pt x="1578" y="2984"/>
                </a:lnTo>
                <a:lnTo>
                  <a:pt x="1584" y="2984"/>
                </a:lnTo>
                <a:lnTo>
                  <a:pt x="1591" y="2983"/>
                </a:lnTo>
                <a:lnTo>
                  <a:pt x="1601" y="2983"/>
                </a:lnTo>
                <a:lnTo>
                  <a:pt x="1601" y="2983"/>
                </a:lnTo>
                <a:lnTo>
                  <a:pt x="1613" y="2984"/>
                </a:lnTo>
                <a:lnTo>
                  <a:pt x="1625" y="2984"/>
                </a:lnTo>
                <a:lnTo>
                  <a:pt x="1627" y="2984"/>
                </a:lnTo>
                <a:lnTo>
                  <a:pt x="1629" y="2983"/>
                </a:lnTo>
                <a:lnTo>
                  <a:pt x="1663" y="2983"/>
                </a:lnTo>
                <a:lnTo>
                  <a:pt x="1669" y="2982"/>
                </a:lnTo>
                <a:lnTo>
                  <a:pt x="1677" y="2980"/>
                </a:lnTo>
                <a:lnTo>
                  <a:pt x="1685" y="2978"/>
                </a:lnTo>
                <a:lnTo>
                  <a:pt x="1694" y="2974"/>
                </a:lnTo>
                <a:lnTo>
                  <a:pt x="1701" y="2969"/>
                </a:lnTo>
                <a:lnTo>
                  <a:pt x="1708" y="2964"/>
                </a:lnTo>
                <a:lnTo>
                  <a:pt x="1712" y="2960"/>
                </a:lnTo>
                <a:lnTo>
                  <a:pt x="1714" y="2956"/>
                </a:lnTo>
                <a:lnTo>
                  <a:pt x="1717" y="2955"/>
                </a:lnTo>
                <a:lnTo>
                  <a:pt x="1950" y="2551"/>
                </a:lnTo>
                <a:lnTo>
                  <a:pt x="1948" y="2551"/>
                </a:lnTo>
                <a:lnTo>
                  <a:pt x="1948" y="2551"/>
                </a:lnTo>
                <a:lnTo>
                  <a:pt x="1950" y="2551"/>
                </a:lnTo>
                <a:lnTo>
                  <a:pt x="1950" y="2550"/>
                </a:lnTo>
                <a:lnTo>
                  <a:pt x="1968" y="2519"/>
                </a:lnTo>
                <a:lnTo>
                  <a:pt x="1968" y="2517"/>
                </a:lnTo>
                <a:lnTo>
                  <a:pt x="1969" y="2515"/>
                </a:lnTo>
                <a:lnTo>
                  <a:pt x="1969" y="2514"/>
                </a:lnTo>
                <a:lnTo>
                  <a:pt x="1971" y="2509"/>
                </a:lnTo>
                <a:lnTo>
                  <a:pt x="1972" y="2503"/>
                </a:lnTo>
                <a:lnTo>
                  <a:pt x="1972" y="2487"/>
                </a:lnTo>
                <a:lnTo>
                  <a:pt x="1972" y="2483"/>
                </a:lnTo>
                <a:lnTo>
                  <a:pt x="1971" y="2478"/>
                </a:lnTo>
                <a:lnTo>
                  <a:pt x="1969" y="2470"/>
                </a:lnTo>
                <a:lnTo>
                  <a:pt x="1965" y="2458"/>
                </a:lnTo>
                <a:lnTo>
                  <a:pt x="1960" y="2447"/>
                </a:lnTo>
                <a:lnTo>
                  <a:pt x="1954" y="2437"/>
                </a:lnTo>
                <a:lnTo>
                  <a:pt x="1747" y="2078"/>
                </a:lnTo>
                <a:lnTo>
                  <a:pt x="1745" y="2075"/>
                </a:lnTo>
                <a:lnTo>
                  <a:pt x="1743" y="2072"/>
                </a:lnTo>
                <a:lnTo>
                  <a:pt x="1741" y="2069"/>
                </a:lnTo>
                <a:lnTo>
                  <a:pt x="1739" y="2066"/>
                </a:lnTo>
                <a:lnTo>
                  <a:pt x="1738" y="2063"/>
                </a:lnTo>
                <a:lnTo>
                  <a:pt x="1736" y="2059"/>
                </a:lnTo>
                <a:lnTo>
                  <a:pt x="1735" y="2058"/>
                </a:lnTo>
                <a:lnTo>
                  <a:pt x="1734" y="2056"/>
                </a:lnTo>
                <a:lnTo>
                  <a:pt x="1729" y="2047"/>
                </a:lnTo>
                <a:lnTo>
                  <a:pt x="1724" y="2038"/>
                </a:lnTo>
                <a:lnTo>
                  <a:pt x="1717" y="2030"/>
                </a:lnTo>
                <a:lnTo>
                  <a:pt x="1710" y="2021"/>
                </a:lnTo>
                <a:lnTo>
                  <a:pt x="1706" y="2016"/>
                </a:lnTo>
                <a:lnTo>
                  <a:pt x="1698" y="2011"/>
                </a:lnTo>
                <a:lnTo>
                  <a:pt x="1696" y="2010"/>
                </a:lnTo>
                <a:lnTo>
                  <a:pt x="1693" y="2009"/>
                </a:lnTo>
                <a:lnTo>
                  <a:pt x="1692" y="2008"/>
                </a:lnTo>
                <a:lnTo>
                  <a:pt x="1687" y="2006"/>
                </a:lnTo>
                <a:lnTo>
                  <a:pt x="1680" y="2004"/>
                </a:lnTo>
                <a:lnTo>
                  <a:pt x="1677" y="2002"/>
                </a:lnTo>
                <a:lnTo>
                  <a:pt x="1676" y="2000"/>
                </a:lnTo>
                <a:lnTo>
                  <a:pt x="1675" y="2000"/>
                </a:lnTo>
                <a:close/>
                <a:moveTo>
                  <a:pt x="1086" y="2054"/>
                </a:moveTo>
                <a:lnTo>
                  <a:pt x="1083" y="2056"/>
                </a:lnTo>
                <a:lnTo>
                  <a:pt x="1086" y="2054"/>
                </a:lnTo>
                <a:lnTo>
                  <a:pt x="1086" y="2054"/>
                </a:lnTo>
                <a:lnTo>
                  <a:pt x="1105" y="2022"/>
                </a:lnTo>
                <a:lnTo>
                  <a:pt x="1105" y="2020"/>
                </a:lnTo>
                <a:lnTo>
                  <a:pt x="1106" y="2019"/>
                </a:lnTo>
                <a:lnTo>
                  <a:pt x="1106" y="2017"/>
                </a:lnTo>
                <a:lnTo>
                  <a:pt x="1108" y="2013"/>
                </a:lnTo>
                <a:lnTo>
                  <a:pt x="1109" y="2006"/>
                </a:lnTo>
                <a:lnTo>
                  <a:pt x="1109" y="1991"/>
                </a:lnTo>
                <a:lnTo>
                  <a:pt x="1109" y="1987"/>
                </a:lnTo>
                <a:lnTo>
                  <a:pt x="1108" y="1981"/>
                </a:lnTo>
                <a:lnTo>
                  <a:pt x="1106" y="1974"/>
                </a:lnTo>
                <a:lnTo>
                  <a:pt x="1101" y="1962"/>
                </a:lnTo>
                <a:lnTo>
                  <a:pt x="1096" y="1951"/>
                </a:lnTo>
                <a:lnTo>
                  <a:pt x="1090" y="1942"/>
                </a:lnTo>
                <a:lnTo>
                  <a:pt x="883" y="1582"/>
                </a:lnTo>
                <a:lnTo>
                  <a:pt x="882" y="1579"/>
                </a:lnTo>
                <a:lnTo>
                  <a:pt x="880" y="1576"/>
                </a:lnTo>
                <a:lnTo>
                  <a:pt x="878" y="1573"/>
                </a:lnTo>
                <a:lnTo>
                  <a:pt x="875" y="1569"/>
                </a:lnTo>
                <a:lnTo>
                  <a:pt x="874" y="1567"/>
                </a:lnTo>
                <a:lnTo>
                  <a:pt x="872" y="1563"/>
                </a:lnTo>
                <a:lnTo>
                  <a:pt x="871" y="1561"/>
                </a:lnTo>
                <a:lnTo>
                  <a:pt x="870" y="1560"/>
                </a:lnTo>
                <a:lnTo>
                  <a:pt x="865" y="1550"/>
                </a:lnTo>
                <a:lnTo>
                  <a:pt x="860" y="1542"/>
                </a:lnTo>
                <a:lnTo>
                  <a:pt x="854" y="1533"/>
                </a:lnTo>
                <a:lnTo>
                  <a:pt x="847" y="1526"/>
                </a:lnTo>
                <a:lnTo>
                  <a:pt x="842" y="1520"/>
                </a:lnTo>
                <a:lnTo>
                  <a:pt x="834" y="1515"/>
                </a:lnTo>
                <a:lnTo>
                  <a:pt x="832" y="1514"/>
                </a:lnTo>
                <a:lnTo>
                  <a:pt x="829" y="1513"/>
                </a:lnTo>
                <a:lnTo>
                  <a:pt x="828" y="1512"/>
                </a:lnTo>
                <a:lnTo>
                  <a:pt x="823" y="1510"/>
                </a:lnTo>
                <a:lnTo>
                  <a:pt x="817" y="1507"/>
                </a:lnTo>
                <a:lnTo>
                  <a:pt x="814" y="1506"/>
                </a:lnTo>
                <a:lnTo>
                  <a:pt x="813" y="1504"/>
                </a:lnTo>
                <a:lnTo>
                  <a:pt x="803" y="1504"/>
                </a:lnTo>
                <a:lnTo>
                  <a:pt x="801" y="1504"/>
                </a:lnTo>
                <a:lnTo>
                  <a:pt x="799" y="1504"/>
                </a:lnTo>
                <a:lnTo>
                  <a:pt x="787" y="1503"/>
                </a:lnTo>
                <a:lnTo>
                  <a:pt x="774" y="1504"/>
                </a:lnTo>
                <a:lnTo>
                  <a:pt x="771" y="1504"/>
                </a:lnTo>
                <a:lnTo>
                  <a:pt x="768" y="1503"/>
                </a:lnTo>
                <a:lnTo>
                  <a:pt x="765" y="1504"/>
                </a:lnTo>
                <a:lnTo>
                  <a:pt x="759" y="1504"/>
                </a:lnTo>
                <a:lnTo>
                  <a:pt x="367" y="1504"/>
                </a:lnTo>
                <a:lnTo>
                  <a:pt x="364" y="1504"/>
                </a:lnTo>
                <a:lnTo>
                  <a:pt x="360" y="1504"/>
                </a:lnTo>
                <a:lnTo>
                  <a:pt x="349" y="1504"/>
                </a:lnTo>
                <a:lnTo>
                  <a:pt x="334" y="1503"/>
                </a:lnTo>
                <a:lnTo>
                  <a:pt x="317" y="1503"/>
                </a:lnTo>
                <a:lnTo>
                  <a:pt x="305" y="1504"/>
                </a:lnTo>
                <a:lnTo>
                  <a:pt x="296" y="1506"/>
                </a:lnTo>
                <a:lnTo>
                  <a:pt x="288" y="1509"/>
                </a:lnTo>
                <a:lnTo>
                  <a:pt x="280" y="1513"/>
                </a:lnTo>
                <a:lnTo>
                  <a:pt x="272" y="1515"/>
                </a:lnTo>
                <a:lnTo>
                  <a:pt x="271" y="1517"/>
                </a:lnTo>
                <a:lnTo>
                  <a:pt x="269" y="1518"/>
                </a:lnTo>
                <a:lnTo>
                  <a:pt x="268" y="1520"/>
                </a:lnTo>
                <a:lnTo>
                  <a:pt x="266" y="1521"/>
                </a:lnTo>
                <a:lnTo>
                  <a:pt x="258" y="1528"/>
                </a:lnTo>
                <a:lnTo>
                  <a:pt x="250" y="1538"/>
                </a:lnTo>
                <a:lnTo>
                  <a:pt x="246" y="1544"/>
                </a:lnTo>
                <a:lnTo>
                  <a:pt x="243" y="1550"/>
                </a:lnTo>
                <a:lnTo>
                  <a:pt x="241" y="1556"/>
                </a:lnTo>
                <a:lnTo>
                  <a:pt x="239" y="1560"/>
                </a:lnTo>
                <a:lnTo>
                  <a:pt x="231" y="1575"/>
                </a:lnTo>
                <a:lnTo>
                  <a:pt x="228" y="1574"/>
                </a:lnTo>
                <a:lnTo>
                  <a:pt x="230" y="1574"/>
                </a:lnTo>
                <a:lnTo>
                  <a:pt x="207" y="1618"/>
                </a:lnTo>
                <a:lnTo>
                  <a:pt x="183" y="1661"/>
                </a:lnTo>
                <a:lnTo>
                  <a:pt x="159" y="1705"/>
                </a:lnTo>
                <a:lnTo>
                  <a:pt x="136" y="1748"/>
                </a:lnTo>
                <a:lnTo>
                  <a:pt x="111" y="1792"/>
                </a:lnTo>
                <a:lnTo>
                  <a:pt x="85" y="1834"/>
                </a:lnTo>
                <a:lnTo>
                  <a:pt x="59" y="1875"/>
                </a:lnTo>
                <a:lnTo>
                  <a:pt x="32" y="1917"/>
                </a:lnTo>
                <a:lnTo>
                  <a:pt x="30" y="1922"/>
                </a:lnTo>
                <a:lnTo>
                  <a:pt x="26" y="1928"/>
                </a:lnTo>
                <a:lnTo>
                  <a:pt x="23" y="1933"/>
                </a:lnTo>
                <a:lnTo>
                  <a:pt x="20" y="1939"/>
                </a:lnTo>
                <a:lnTo>
                  <a:pt x="14" y="1951"/>
                </a:lnTo>
                <a:lnTo>
                  <a:pt x="7" y="1962"/>
                </a:lnTo>
                <a:lnTo>
                  <a:pt x="5" y="1969"/>
                </a:lnTo>
                <a:lnTo>
                  <a:pt x="3" y="1976"/>
                </a:lnTo>
                <a:lnTo>
                  <a:pt x="0" y="1983"/>
                </a:lnTo>
                <a:lnTo>
                  <a:pt x="0" y="1990"/>
                </a:lnTo>
                <a:lnTo>
                  <a:pt x="0" y="1998"/>
                </a:lnTo>
                <a:lnTo>
                  <a:pt x="0" y="2004"/>
                </a:lnTo>
                <a:lnTo>
                  <a:pt x="0" y="2009"/>
                </a:lnTo>
                <a:lnTo>
                  <a:pt x="1" y="2014"/>
                </a:lnTo>
                <a:lnTo>
                  <a:pt x="4" y="2017"/>
                </a:lnTo>
                <a:lnTo>
                  <a:pt x="4" y="2020"/>
                </a:lnTo>
                <a:lnTo>
                  <a:pt x="5" y="2022"/>
                </a:lnTo>
                <a:lnTo>
                  <a:pt x="5" y="2023"/>
                </a:lnTo>
                <a:lnTo>
                  <a:pt x="6" y="2026"/>
                </a:lnTo>
                <a:lnTo>
                  <a:pt x="7" y="2028"/>
                </a:lnTo>
                <a:lnTo>
                  <a:pt x="7" y="2029"/>
                </a:lnTo>
                <a:lnTo>
                  <a:pt x="13" y="2039"/>
                </a:lnTo>
                <a:lnTo>
                  <a:pt x="19" y="2049"/>
                </a:lnTo>
                <a:lnTo>
                  <a:pt x="21" y="2053"/>
                </a:lnTo>
                <a:lnTo>
                  <a:pt x="21" y="2056"/>
                </a:lnTo>
                <a:lnTo>
                  <a:pt x="23" y="2058"/>
                </a:lnTo>
                <a:lnTo>
                  <a:pt x="25" y="2060"/>
                </a:lnTo>
                <a:lnTo>
                  <a:pt x="253" y="2456"/>
                </a:lnTo>
                <a:lnTo>
                  <a:pt x="255" y="2460"/>
                </a:lnTo>
                <a:lnTo>
                  <a:pt x="258" y="2461"/>
                </a:lnTo>
                <a:lnTo>
                  <a:pt x="259" y="2464"/>
                </a:lnTo>
                <a:lnTo>
                  <a:pt x="262" y="2466"/>
                </a:lnTo>
                <a:lnTo>
                  <a:pt x="265" y="2470"/>
                </a:lnTo>
                <a:lnTo>
                  <a:pt x="268" y="2472"/>
                </a:lnTo>
                <a:lnTo>
                  <a:pt x="276" y="2476"/>
                </a:lnTo>
                <a:lnTo>
                  <a:pt x="279" y="2479"/>
                </a:lnTo>
                <a:lnTo>
                  <a:pt x="281" y="2481"/>
                </a:lnTo>
                <a:lnTo>
                  <a:pt x="284" y="2481"/>
                </a:lnTo>
                <a:lnTo>
                  <a:pt x="286" y="2482"/>
                </a:lnTo>
                <a:lnTo>
                  <a:pt x="298" y="2485"/>
                </a:lnTo>
                <a:lnTo>
                  <a:pt x="308" y="2487"/>
                </a:lnTo>
                <a:lnTo>
                  <a:pt x="318" y="2488"/>
                </a:lnTo>
                <a:lnTo>
                  <a:pt x="328" y="2488"/>
                </a:lnTo>
                <a:lnTo>
                  <a:pt x="339" y="2488"/>
                </a:lnTo>
                <a:lnTo>
                  <a:pt x="350" y="2488"/>
                </a:lnTo>
                <a:lnTo>
                  <a:pt x="362" y="2488"/>
                </a:lnTo>
                <a:lnTo>
                  <a:pt x="372" y="2487"/>
                </a:lnTo>
                <a:lnTo>
                  <a:pt x="378" y="2488"/>
                </a:lnTo>
                <a:lnTo>
                  <a:pt x="382" y="2489"/>
                </a:lnTo>
                <a:lnTo>
                  <a:pt x="386" y="2488"/>
                </a:lnTo>
                <a:lnTo>
                  <a:pt x="388" y="2487"/>
                </a:lnTo>
                <a:lnTo>
                  <a:pt x="392" y="2487"/>
                </a:lnTo>
                <a:lnTo>
                  <a:pt x="393" y="2487"/>
                </a:lnTo>
                <a:lnTo>
                  <a:pt x="394" y="2487"/>
                </a:lnTo>
                <a:lnTo>
                  <a:pt x="406" y="2487"/>
                </a:lnTo>
                <a:lnTo>
                  <a:pt x="416" y="2487"/>
                </a:lnTo>
                <a:lnTo>
                  <a:pt x="428" y="2487"/>
                </a:lnTo>
                <a:lnTo>
                  <a:pt x="444" y="2487"/>
                </a:lnTo>
                <a:lnTo>
                  <a:pt x="461" y="2487"/>
                </a:lnTo>
                <a:lnTo>
                  <a:pt x="464" y="2488"/>
                </a:lnTo>
                <a:lnTo>
                  <a:pt x="471" y="2487"/>
                </a:lnTo>
                <a:lnTo>
                  <a:pt x="486" y="2487"/>
                </a:lnTo>
                <a:lnTo>
                  <a:pt x="502" y="2487"/>
                </a:lnTo>
                <a:lnTo>
                  <a:pt x="506" y="2487"/>
                </a:lnTo>
                <a:lnTo>
                  <a:pt x="508" y="2487"/>
                </a:lnTo>
                <a:lnTo>
                  <a:pt x="517" y="2487"/>
                </a:lnTo>
                <a:lnTo>
                  <a:pt x="527" y="2487"/>
                </a:lnTo>
                <a:lnTo>
                  <a:pt x="540" y="2487"/>
                </a:lnTo>
                <a:lnTo>
                  <a:pt x="546" y="2487"/>
                </a:lnTo>
                <a:lnTo>
                  <a:pt x="554" y="2487"/>
                </a:lnTo>
                <a:lnTo>
                  <a:pt x="569" y="2487"/>
                </a:lnTo>
                <a:lnTo>
                  <a:pt x="595" y="2487"/>
                </a:lnTo>
                <a:lnTo>
                  <a:pt x="621" y="2488"/>
                </a:lnTo>
                <a:lnTo>
                  <a:pt x="640" y="2487"/>
                </a:lnTo>
                <a:lnTo>
                  <a:pt x="645" y="2487"/>
                </a:lnTo>
                <a:lnTo>
                  <a:pt x="646" y="2488"/>
                </a:lnTo>
                <a:lnTo>
                  <a:pt x="657" y="2488"/>
                </a:lnTo>
                <a:lnTo>
                  <a:pt x="668" y="2489"/>
                </a:lnTo>
                <a:lnTo>
                  <a:pt x="676" y="2487"/>
                </a:lnTo>
                <a:lnTo>
                  <a:pt x="690" y="2487"/>
                </a:lnTo>
                <a:lnTo>
                  <a:pt x="704" y="2487"/>
                </a:lnTo>
                <a:lnTo>
                  <a:pt x="714" y="2488"/>
                </a:lnTo>
                <a:lnTo>
                  <a:pt x="721" y="2487"/>
                </a:lnTo>
                <a:lnTo>
                  <a:pt x="727" y="2487"/>
                </a:lnTo>
                <a:lnTo>
                  <a:pt x="737" y="2487"/>
                </a:lnTo>
                <a:lnTo>
                  <a:pt x="737" y="2487"/>
                </a:lnTo>
                <a:lnTo>
                  <a:pt x="750" y="2487"/>
                </a:lnTo>
                <a:lnTo>
                  <a:pt x="761" y="2488"/>
                </a:lnTo>
                <a:lnTo>
                  <a:pt x="763" y="2487"/>
                </a:lnTo>
                <a:lnTo>
                  <a:pt x="765" y="2487"/>
                </a:lnTo>
                <a:lnTo>
                  <a:pt x="799" y="2487"/>
                </a:lnTo>
                <a:lnTo>
                  <a:pt x="805" y="2486"/>
                </a:lnTo>
                <a:lnTo>
                  <a:pt x="814" y="2484"/>
                </a:lnTo>
                <a:lnTo>
                  <a:pt x="822" y="2481"/>
                </a:lnTo>
                <a:lnTo>
                  <a:pt x="830" y="2478"/>
                </a:lnTo>
                <a:lnTo>
                  <a:pt x="837" y="2473"/>
                </a:lnTo>
                <a:lnTo>
                  <a:pt x="843" y="2468"/>
                </a:lnTo>
                <a:lnTo>
                  <a:pt x="849" y="2464"/>
                </a:lnTo>
                <a:lnTo>
                  <a:pt x="850" y="2460"/>
                </a:lnTo>
                <a:lnTo>
                  <a:pt x="853" y="2459"/>
                </a:lnTo>
                <a:lnTo>
                  <a:pt x="1086" y="2054"/>
                </a:lnTo>
                <a:close/>
                <a:moveTo>
                  <a:pt x="2812" y="3047"/>
                </a:moveTo>
                <a:lnTo>
                  <a:pt x="2809" y="3047"/>
                </a:lnTo>
                <a:lnTo>
                  <a:pt x="2812" y="3046"/>
                </a:lnTo>
                <a:lnTo>
                  <a:pt x="2812" y="3046"/>
                </a:lnTo>
                <a:lnTo>
                  <a:pt x="2831" y="3015"/>
                </a:lnTo>
                <a:lnTo>
                  <a:pt x="2831" y="3012"/>
                </a:lnTo>
                <a:lnTo>
                  <a:pt x="2832" y="3011"/>
                </a:lnTo>
                <a:lnTo>
                  <a:pt x="2832" y="3010"/>
                </a:lnTo>
                <a:lnTo>
                  <a:pt x="2834" y="3005"/>
                </a:lnTo>
                <a:lnTo>
                  <a:pt x="2835" y="2997"/>
                </a:lnTo>
                <a:lnTo>
                  <a:pt x="2835" y="2983"/>
                </a:lnTo>
                <a:lnTo>
                  <a:pt x="2835" y="2979"/>
                </a:lnTo>
                <a:lnTo>
                  <a:pt x="2834" y="2972"/>
                </a:lnTo>
                <a:lnTo>
                  <a:pt x="2832" y="2965"/>
                </a:lnTo>
                <a:lnTo>
                  <a:pt x="2828" y="2954"/>
                </a:lnTo>
                <a:lnTo>
                  <a:pt x="2823" y="2942"/>
                </a:lnTo>
                <a:lnTo>
                  <a:pt x="2816" y="2933"/>
                </a:lnTo>
                <a:lnTo>
                  <a:pt x="2609" y="2574"/>
                </a:lnTo>
                <a:lnTo>
                  <a:pt x="2608" y="2571"/>
                </a:lnTo>
                <a:lnTo>
                  <a:pt x="2606" y="2568"/>
                </a:lnTo>
                <a:lnTo>
                  <a:pt x="2604" y="2565"/>
                </a:lnTo>
                <a:lnTo>
                  <a:pt x="2602" y="2562"/>
                </a:lnTo>
                <a:lnTo>
                  <a:pt x="2601" y="2559"/>
                </a:lnTo>
                <a:lnTo>
                  <a:pt x="2599" y="2554"/>
                </a:lnTo>
                <a:lnTo>
                  <a:pt x="2598" y="2553"/>
                </a:lnTo>
                <a:lnTo>
                  <a:pt x="2597" y="2551"/>
                </a:lnTo>
                <a:lnTo>
                  <a:pt x="2591" y="2542"/>
                </a:lnTo>
                <a:lnTo>
                  <a:pt x="2586" y="2534"/>
                </a:lnTo>
                <a:lnTo>
                  <a:pt x="2580" y="2525"/>
                </a:lnTo>
                <a:lnTo>
                  <a:pt x="2573" y="2517"/>
                </a:lnTo>
                <a:lnTo>
                  <a:pt x="2569" y="2512"/>
                </a:lnTo>
                <a:lnTo>
                  <a:pt x="2561" y="2507"/>
                </a:lnTo>
                <a:lnTo>
                  <a:pt x="2558" y="2506"/>
                </a:lnTo>
                <a:lnTo>
                  <a:pt x="2555" y="2505"/>
                </a:lnTo>
                <a:lnTo>
                  <a:pt x="2554" y="2504"/>
                </a:lnTo>
                <a:lnTo>
                  <a:pt x="2549" y="2502"/>
                </a:lnTo>
                <a:lnTo>
                  <a:pt x="2543" y="2500"/>
                </a:lnTo>
                <a:lnTo>
                  <a:pt x="2540" y="2497"/>
                </a:lnTo>
                <a:lnTo>
                  <a:pt x="2539" y="2495"/>
                </a:lnTo>
                <a:lnTo>
                  <a:pt x="2530" y="2495"/>
                </a:lnTo>
                <a:lnTo>
                  <a:pt x="2527" y="2495"/>
                </a:lnTo>
                <a:lnTo>
                  <a:pt x="2525" y="2495"/>
                </a:lnTo>
                <a:lnTo>
                  <a:pt x="2513" y="2494"/>
                </a:lnTo>
                <a:lnTo>
                  <a:pt x="2501" y="2495"/>
                </a:lnTo>
                <a:lnTo>
                  <a:pt x="2498" y="2495"/>
                </a:lnTo>
                <a:lnTo>
                  <a:pt x="2494" y="2494"/>
                </a:lnTo>
                <a:lnTo>
                  <a:pt x="2491" y="2495"/>
                </a:lnTo>
                <a:lnTo>
                  <a:pt x="2485" y="2495"/>
                </a:lnTo>
                <a:lnTo>
                  <a:pt x="2093" y="2495"/>
                </a:lnTo>
                <a:lnTo>
                  <a:pt x="2090" y="2495"/>
                </a:lnTo>
                <a:lnTo>
                  <a:pt x="2086" y="2495"/>
                </a:lnTo>
                <a:lnTo>
                  <a:pt x="2076" y="2495"/>
                </a:lnTo>
                <a:lnTo>
                  <a:pt x="2060" y="2494"/>
                </a:lnTo>
                <a:lnTo>
                  <a:pt x="2044" y="2494"/>
                </a:lnTo>
                <a:lnTo>
                  <a:pt x="2032" y="2495"/>
                </a:lnTo>
                <a:lnTo>
                  <a:pt x="2022" y="2497"/>
                </a:lnTo>
                <a:lnTo>
                  <a:pt x="2015" y="2501"/>
                </a:lnTo>
                <a:lnTo>
                  <a:pt x="2006" y="2505"/>
                </a:lnTo>
                <a:lnTo>
                  <a:pt x="1998" y="2507"/>
                </a:lnTo>
                <a:lnTo>
                  <a:pt x="1997" y="2509"/>
                </a:lnTo>
                <a:lnTo>
                  <a:pt x="1996" y="2510"/>
                </a:lnTo>
                <a:lnTo>
                  <a:pt x="1994" y="2512"/>
                </a:lnTo>
                <a:lnTo>
                  <a:pt x="1992" y="2513"/>
                </a:lnTo>
                <a:lnTo>
                  <a:pt x="1985" y="2520"/>
                </a:lnTo>
                <a:lnTo>
                  <a:pt x="1976" y="2531"/>
                </a:lnTo>
                <a:lnTo>
                  <a:pt x="1972" y="2536"/>
                </a:lnTo>
                <a:lnTo>
                  <a:pt x="1969" y="2542"/>
                </a:lnTo>
                <a:lnTo>
                  <a:pt x="1967" y="2547"/>
                </a:lnTo>
                <a:lnTo>
                  <a:pt x="1965" y="2551"/>
                </a:lnTo>
                <a:lnTo>
                  <a:pt x="1957" y="2567"/>
                </a:lnTo>
                <a:lnTo>
                  <a:pt x="1955" y="2566"/>
                </a:lnTo>
                <a:lnTo>
                  <a:pt x="1956" y="2566"/>
                </a:lnTo>
                <a:lnTo>
                  <a:pt x="1933" y="2609"/>
                </a:lnTo>
                <a:lnTo>
                  <a:pt x="1909" y="2653"/>
                </a:lnTo>
                <a:lnTo>
                  <a:pt x="1886" y="2696"/>
                </a:lnTo>
                <a:lnTo>
                  <a:pt x="1862" y="2740"/>
                </a:lnTo>
                <a:lnTo>
                  <a:pt x="1837" y="2783"/>
                </a:lnTo>
                <a:lnTo>
                  <a:pt x="1811" y="2826"/>
                </a:lnTo>
                <a:lnTo>
                  <a:pt x="1786" y="2867"/>
                </a:lnTo>
                <a:lnTo>
                  <a:pt x="1759" y="2908"/>
                </a:lnTo>
                <a:lnTo>
                  <a:pt x="1757" y="2913"/>
                </a:lnTo>
                <a:lnTo>
                  <a:pt x="1754" y="2920"/>
                </a:lnTo>
                <a:lnTo>
                  <a:pt x="1749" y="2925"/>
                </a:lnTo>
                <a:lnTo>
                  <a:pt x="1746" y="2931"/>
                </a:lnTo>
                <a:lnTo>
                  <a:pt x="1740" y="2942"/>
                </a:lnTo>
                <a:lnTo>
                  <a:pt x="1733" y="2954"/>
                </a:lnTo>
                <a:lnTo>
                  <a:pt x="1731" y="2960"/>
                </a:lnTo>
                <a:lnTo>
                  <a:pt x="1729" y="2967"/>
                </a:lnTo>
                <a:lnTo>
                  <a:pt x="1727" y="2975"/>
                </a:lnTo>
                <a:lnTo>
                  <a:pt x="1727" y="2983"/>
                </a:lnTo>
                <a:lnTo>
                  <a:pt x="1727" y="2989"/>
                </a:lnTo>
                <a:lnTo>
                  <a:pt x="1727" y="2995"/>
                </a:lnTo>
                <a:lnTo>
                  <a:pt x="1727" y="3000"/>
                </a:lnTo>
                <a:lnTo>
                  <a:pt x="1728" y="3006"/>
                </a:lnTo>
                <a:lnTo>
                  <a:pt x="1730" y="3009"/>
                </a:lnTo>
                <a:lnTo>
                  <a:pt x="1730" y="3012"/>
                </a:lnTo>
                <a:lnTo>
                  <a:pt x="1731" y="3014"/>
                </a:lnTo>
                <a:lnTo>
                  <a:pt x="1731" y="3015"/>
                </a:lnTo>
                <a:lnTo>
                  <a:pt x="1732" y="3017"/>
                </a:lnTo>
                <a:lnTo>
                  <a:pt x="1733" y="3019"/>
                </a:lnTo>
                <a:lnTo>
                  <a:pt x="1734" y="3020"/>
                </a:lnTo>
                <a:lnTo>
                  <a:pt x="1739" y="3031"/>
                </a:lnTo>
                <a:lnTo>
                  <a:pt x="1745" y="3042"/>
                </a:lnTo>
                <a:lnTo>
                  <a:pt x="1748" y="3045"/>
                </a:lnTo>
                <a:lnTo>
                  <a:pt x="1748" y="3048"/>
                </a:lnTo>
                <a:lnTo>
                  <a:pt x="1749" y="3049"/>
                </a:lnTo>
                <a:lnTo>
                  <a:pt x="1752" y="3051"/>
                </a:lnTo>
                <a:lnTo>
                  <a:pt x="1980" y="3448"/>
                </a:lnTo>
                <a:lnTo>
                  <a:pt x="1982" y="3452"/>
                </a:lnTo>
                <a:lnTo>
                  <a:pt x="1985" y="3454"/>
                </a:lnTo>
                <a:lnTo>
                  <a:pt x="1986" y="3456"/>
                </a:lnTo>
                <a:lnTo>
                  <a:pt x="1988" y="3459"/>
                </a:lnTo>
                <a:lnTo>
                  <a:pt x="1991" y="3461"/>
                </a:lnTo>
                <a:lnTo>
                  <a:pt x="1994" y="3463"/>
                </a:lnTo>
                <a:lnTo>
                  <a:pt x="2002" y="3468"/>
                </a:lnTo>
                <a:lnTo>
                  <a:pt x="2005" y="3470"/>
                </a:lnTo>
                <a:lnTo>
                  <a:pt x="2007" y="3472"/>
                </a:lnTo>
                <a:lnTo>
                  <a:pt x="2011" y="3473"/>
                </a:lnTo>
                <a:lnTo>
                  <a:pt x="2013" y="3473"/>
                </a:lnTo>
                <a:lnTo>
                  <a:pt x="2024" y="3477"/>
                </a:lnTo>
                <a:lnTo>
                  <a:pt x="2034" y="3479"/>
                </a:lnTo>
                <a:lnTo>
                  <a:pt x="2045" y="3480"/>
                </a:lnTo>
                <a:lnTo>
                  <a:pt x="2054" y="3480"/>
                </a:lnTo>
                <a:lnTo>
                  <a:pt x="2065" y="3480"/>
                </a:lnTo>
                <a:lnTo>
                  <a:pt x="2077" y="3480"/>
                </a:lnTo>
                <a:lnTo>
                  <a:pt x="2088" y="3480"/>
                </a:lnTo>
                <a:lnTo>
                  <a:pt x="2098" y="3480"/>
                </a:lnTo>
                <a:lnTo>
                  <a:pt x="2104" y="3480"/>
                </a:lnTo>
                <a:lnTo>
                  <a:pt x="2110" y="3481"/>
                </a:lnTo>
                <a:lnTo>
                  <a:pt x="2113" y="3480"/>
                </a:lnTo>
                <a:lnTo>
                  <a:pt x="2115" y="3479"/>
                </a:lnTo>
                <a:lnTo>
                  <a:pt x="2118" y="3479"/>
                </a:lnTo>
                <a:lnTo>
                  <a:pt x="2119" y="3479"/>
                </a:lnTo>
                <a:lnTo>
                  <a:pt x="2120" y="3479"/>
                </a:lnTo>
                <a:lnTo>
                  <a:pt x="2132" y="3480"/>
                </a:lnTo>
                <a:lnTo>
                  <a:pt x="2143" y="3480"/>
                </a:lnTo>
                <a:lnTo>
                  <a:pt x="2154" y="3480"/>
                </a:lnTo>
                <a:lnTo>
                  <a:pt x="2170" y="3479"/>
                </a:lnTo>
                <a:lnTo>
                  <a:pt x="2187" y="3479"/>
                </a:lnTo>
                <a:lnTo>
                  <a:pt x="2190" y="3480"/>
                </a:lnTo>
                <a:lnTo>
                  <a:pt x="2197" y="3479"/>
                </a:lnTo>
                <a:lnTo>
                  <a:pt x="2213" y="3479"/>
                </a:lnTo>
                <a:lnTo>
                  <a:pt x="2228" y="3479"/>
                </a:lnTo>
                <a:lnTo>
                  <a:pt x="2232" y="3479"/>
                </a:lnTo>
                <a:lnTo>
                  <a:pt x="2234" y="3479"/>
                </a:lnTo>
                <a:lnTo>
                  <a:pt x="2244" y="3479"/>
                </a:lnTo>
                <a:lnTo>
                  <a:pt x="2253" y="3479"/>
                </a:lnTo>
                <a:lnTo>
                  <a:pt x="2266" y="3479"/>
                </a:lnTo>
                <a:lnTo>
                  <a:pt x="2273" y="3480"/>
                </a:lnTo>
                <a:lnTo>
                  <a:pt x="2280" y="3479"/>
                </a:lnTo>
                <a:lnTo>
                  <a:pt x="2295" y="3479"/>
                </a:lnTo>
                <a:lnTo>
                  <a:pt x="2321" y="3480"/>
                </a:lnTo>
                <a:lnTo>
                  <a:pt x="2347" y="3480"/>
                </a:lnTo>
                <a:lnTo>
                  <a:pt x="2367" y="3479"/>
                </a:lnTo>
                <a:lnTo>
                  <a:pt x="2372" y="3479"/>
                </a:lnTo>
                <a:lnTo>
                  <a:pt x="2373" y="3480"/>
                </a:lnTo>
                <a:lnTo>
                  <a:pt x="2383" y="3480"/>
                </a:lnTo>
                <a:lnTo>
                  <a:pt x="2394" y="3481"/>
                </a:lnTo>
                <a:lnTo>
                  <a:pt x="2403" y="3480"/>
                </a:lnTo>
                <a:lnTo>
                  <a:pt x="2416" y="3479"/>
                </a:lnTo>
                <a:lnTo>
                  <a:pt x="2431" y="3479"/>
                </a:lnTo>
                <a:lnTo>
                  <a:pt x="2441" y="3480"/>
                </a:lnTo>
                <a:lnTo>
                  <a:pt x="2447" y="3480"/>
                </a:lnTo>
                <a:lnTo>
                  <a:pt x="2453" y="3479"/>
                </a:lnTo>
                <a:lnTo>
                  <a:pt x="2464" y="3479"/>
                </a:lnTo>
                <a:lnTo>
                  <a:pt x="2464" y="3479"/>
                </a:lnTo>
                <a:lnTo>
                  <a:pt x="2476" y="3480"/>
                </a:lnTo>
                <a:lnTo>
                  <a:pt x="2487" y="3480"/>
                </a:lnTo>
                <a:lnTo>
                  <a:pt x="2489" y="3480"/>
                </a:lnTo>
                <a:lnTo>
                  <a:pt x="2491" y="3479"/>
                </a:lnTo>
                <a:lnTo>
                  <a:pt x="2525" y="3479"/>
                </a:lnTo>
                <a:lnTo>
                  <a:pt x="2532" y="3478"/>
                </a:lnTo>
                <a:lnTo>
                  <a:pt x="2540" y="3475"/>
                </a:lnTo>
                <a:lnTo>
                  <a:pt x="2548" y="3472"/>
                </a:lnTo>
                <a:lnTo>
                  <a:pt x="2556" y="3469"/>
                </a:lnTo>
                <a:lnTo>
                  <a:pt x="2564" y="3465"/>
                </a:lnTo>
                <a:lnTo>
                  <a:pt x="2570" y="3460"/>
                </a:lnTo>
                <a:lnTo>
                  <a:pt x="2575" y="3456"/>
                </a:lnTo>
                <a:lnTo>
                  <a:pt x="2577" y="3452"/>
                </a:lnTo>
                <a:lnTo>
                  <a:pt x="2579" y="3451"/>
                </a:lnTo>
                <a:lnTo>
                  <a:pt x="2812" y="3047"/>
                </a:lnTo>
                <a:close/>
                <a:moveTo>
                  <a:pt x="1086" y="3054"/>
                </a:moveTo>
                <a:lnTo>
                  <a:pt x="1083" y="3054"/>
                </a:lnTo>
                <a:lnTo>
                  <a:pt x="1086" y="3054"/>
                </a:lnTo>
                <a:lnTo>
                  <a:pt x="1086" y="3053"/>
                </a:lnTo>
                <a:lnTo>
                  <a:pt x="1105" y="3022"/>
                </a:lnTo>
                <a:lnTo>
                  <a:pt x="1105" y="3020"/>
                </a:lnTo>
                <a:lnTo>
                  <a:pt x="1106" y="3018"/>
                </a:lnTo>
                <a:lnTo>
                  <a:pt x="1106" y="3017"/>
                </a:lnTo>
                <a:lnTo>
                  <a:pt x="1108" y="3012"/>
                </a:lnTo>
                <a:lnTo>
                  <a:pt x="1109" y="3006"/>
                </a:lnTo>
                <a:lnTo>
                  <a:pt x="1109" y="2991"/>
                </a:lnTo>
                <a:lnTo>
                  <a:pt x="1109" y="2986"/>
                </a:lnTo>
                <a:lnTo>
                  <a:pt x="1108" y="2981"/>
                </a:lnTo>
                <a:lnTo>
                  <a:pt x="1106" y="2972"/>
                </a:lnTo>
                <a:lnTo>
                  <a:pt x="1101" y="2961"/>
                </a:lnTo>
                <a:lnTo>
                  <a:pt x="1096" y="2950"/>
                </a:lnTo>
                <a:lnTo>
                  <a:pt x="1090" y="2940"/>
                </a:lnTo>
                <a:lnTo>
                  <a:pt x="883" y="2581"/>
                </a:lnTo>
                <a:lnTo>
                  <a:pt x="882" y="2578"/>
                </a:lnTo>
                <a:lnTo>
                  <a:pt x="880" y="2575"/>
                </a:lnTo>
                <a:lnTo>
                  <a:pt x="878" y="2572"/>
                </a:lnTo>
                <a:lnTo>
                  <a:pt x="875" y="2569"/>
                </a:lnTo>
                <a:lnTo>
                  <a:pt x="874" y="2566"/>
                </a:lnTo>
                <a:lnTo>
                  <a:pt x="872" y="2563"/>
                </a:lnTo>
                <a:lnTo>
                  <a:pt x="871" y="2561"/>
                </a:lnTo>
                <a:lnTo>
                  <a:pt x="870" y="2559"/>
                </a:lnTo>
                <a:lnTo>
                  <a:pt x="865" y="2550"/>
                </a:lnTo>
                <a:lnTo>
                  <a:pt x="860" y="2541"/>
                </a:lnTo>
                <a:lnTo>
                  <a:pt x="854" y="2533"/>
                </a:lnTo>
                <a:lnTo>
                  <a:pt x="847" y="2524"/>
                </a:lnTo>
                <a:lnTo>
                  <a:pt x="842" y="2519"/>
                </a:lnTo>
                <a:lnTo>
                  <a:pt x="834" y="2514"/>
                </a:lnTo>
                <a:lnTo>
                  <a:pt x="832" y="2513"/>
                </a:lnTo>
                <a:lnTo>
                  <a:pt x="829" y="2512"/>
                </a:lnTo>
                <a:lnTo>
                  <a:pt x="828" y="2512"/>
                </a:lnTo>
                <a:lnTo>
                  <a:pt x="823" y="2509"/>
                </a:lnTo>
                <a:lnTo>
                  <a:pt x="817" y="2507"/>
                </a:lnTo>
                <a:lnTo>
                  <a:pt x="814" y="2505"/>
                </a:lnTo>
                <a:lnTo>
                  <a:pt x="813" y="2503"/>
                </a:lnTo>
                <a:lnTo>
                  <a:pt x="803" y="2503"/>
                </a:lnTo>
                <a:lnTo>
                  <a:pt x="801" y="2503"/>
                </a:lnTo>
                <a:lnTo>
                  <a:pt x="799" y="2503"/>
                </a:lnTo>
                <a:lnTo>
                  <a:pt x="787" y="2503"/>
                </a:lnTo>
                <a:lnTo>
                  <a:pt x="774" y="2503"/>
                </a:lnTo>
                <a:lnTo>
                  <a:pt x="771" y="2503"/>
                </a:lnTo>
                <a:lnTo>
                  <a:pt x="768" y="2502"/>
                </a:lnTo>
                <a:lnTo>
                  <a:pt x="765" y="2503"/>
                </a:lnTo>
                <a:lnTo>
                  <a:pt x="759" y="2503"/>
                </a:lnTo>
                <a:lnTo>
                  <a:pt x="367" y="2503"/>
                </a:lnTo>
                <a:lnTo>
                  <a:pt x="364" y="2503"/>
                </a:lnTo>
                <a:lnTo>
                  <a:pt x="360" y="2503"/>
                </a:lnTo>
                <a:lnTo>
                  <a:pt x="349" y="2503"/>
                </a:lnTo>
                <a:lnTo>
                  <a:pt x="334" y="2503"/>
                </a:lnTo>
                <a:lnTo>
                  <a:pt x="317" y="2502"/>
                </a:lnTo>
                <a:lnTo>
                  <a:pt x="305" y="2504"/>
                </a:lnTo>
                <a:lnTo>
                  <a:pt x="296" y="2505"/>
                </a:lnTo>
                <a:lnTo>
                  <a:pt x="288" y="2508"/>
                </a:lnTo>
                <a:lnTo>
                  <a:pt x="280" y="2512"/>
                </a:lnTo>
                <a:lnTo>
                  <a:pt x="272" y="2514"/>
                </a:lnTo>
                <a:lnTo>
                  <a:pt x="271" y="2516"/>
                </a:lnTo>
                <a:lnTo>
                  <a:pt x="269" y="2518"/>
                </a:lnTo>
                <a:lnTo>
                  <a:pt x="268" y="2519"/>
                </a:lnTo>
                <a:lnTo>
                  <a:pt x="266" y="2520"/>
                </a:lnTo>
                <a:lnTo>
                  <a:pt x="258" y="2527"/>
                </a:lnTo>
                <a:lnTo>
                  <a:pt x="250" y="2538"/>
                </a:lnTo>
                <a:lnTo>
                  <a:pt x="246" y="2544"/>
                </a:lnTo>
                <a:lnTo>
                  <a:pt x="243" y="2549"/>
                </a:lnTo>
                <a:lnTo>
                  <a:pt x="241" y="2554"/>
                </a:lnTo>
                <a:lnTo>
                  <a:pt x="239" y="2560"/>
                </a:lnTo>
                <a:lnTo>
                  <a:pt x="231" y="2574"/>
                </a:lnTo>
                <a:lnTo>
                  <a:pt x="228" y="2573"/>
                </a:lnTo>
                <a:lnTo>
                  <a:pt x="230" y="2574"/>
                </a:lnTo>
                <a:lnTo>
                  <a:pt x="207" y="2616"/>
                </a:lnTo>
                <a:lnTo>
                  <a:pt x="183" y="2660"/>
                </a:lnTo>
                <a:lnTo>
                  <a:pt x="159" y="2703"/>
                </a:lnTo>
                <a:lnTo>
                  <a:pt x="136" y="2747"/>
                </a:lnTo>
                <a:lnTo>
                  <a:pt x="111" y="2790"/>
                </a:lnTo>
                <a:lnTo>
                  <a:pt x="85" y="2833"/>
                </a:lnTo>
                <a:lnTo>
                  <a:pt x="59" y="2875"/>
                </a:lnTo>
                <a:lnTo>
                  <a:pt x="32" y="2916"/>
                </a:lnTo>
                <a:lnTo>
                  <a:pt x="30" y="2921"/>
                </a:lnTo>
                <a:lnTo>
                  <a:pt x="26" y="2927"/>
                </a:lnTo>
                <a:lnTo>
                  <a:pt x="23" y="2933"/>
                </a:lnTo>
                <a:lnTo>
                  <a:pt x="20" y="2938"/>
                </a:lnTo>
                <a:lnTo>
                  <a:pt x="14" y="2950"/>
                </a:lnTo>
                <a:lnTo>
                  <a:pt x="7" y="2961"/>
                </a:lnTo>
                <a:lnTo>
                  <a:pt x="5" y="2968"/>
                </a:lnTo>
                <a:lnTo>
                  <a:pt x="3" y="2975"/>
                </a:lnTo>
                <a:lnTo>
                  <a:pt x="0" y="2982"/>
                </a:lnTo>
                <a:lnTo>
                  <a:pt x="0" y="2990"/>
                </a:lnTo>
                <a:lnTo>
                  <a:pt x="0" y="2996"/>
                </a:lnTo>
                <a:lnTo>
                  <a:pt x="0" y="3003"/>
                </a:lnTo>
                <a:lnTo>
                  <a:pt x="0" y="3008"/>
                </a:lnTo>
                <a:lnTo>
                  <a:pt x="1" y="3013"/>
                </a:lnTo>
                <a:lnTo>
                  <a:pt x="4" y="3017"/>
                </a:lnTo>
                <a:lnTo>
                  <a:pt x="4" y="3019"/>
                </a:lnTo>
                <a:lnTo>
                  <a:pt x="5" y="3022"/>
                </a:lnTo>
                <a:lnTo>
                  <a:pt x="5" y="3022"/>
                </a:lnTo>
                <a:lnTo>
                  <a:pt x="6" y="3024"/>
                </a:lnTo>
                <a:lnTo>
                  <a:pt x="7" y="3026"/>
                </a:lnTo>
                <a:lnTo>
                  <a:pt x="7" y="3028"/>
                </a:lnTo>
                <a:lnTo>
                  <a:pt x="13" y="3039"/>
                </a:lnTo>
                <a:lnTo>
                  <a:pt x="19" y="3049"/>
                </a:lnTo>
                <a:lnTo>
                  <a:pt x="21" y="3053"/>
                </a:lnTo>
                <a:lnTo>
                  <a:pt x="21" y="3055"/>
                </a:lnTo>
                <a:lnTo>
                  <a:pt x="23" y="3056"/>
                </a:lnTo>
                <a:lnTo>
                  <a:pt x="25" y="3058"/>
                </a:lnTo>
                <a:lnTo>
                  <a:pt x="253" y="3455"/>
                </a:lnTo>
                <a:lnTo>
                  <a:pt x="255" y="3459"/>
                </a:lnTo>
                <a:lnTo>
                  <a:pt x="258" y="3461"/>
                </a:lnTo>
                <a:lnTo>
                  <a:pt x="259" y="3463"/>
                </a:lnTo>
                <a:lnTo>
                  <a:pt x="262" y="3466"/>
                </a:lnTo>
                <a:lnTo>
                  <a:pt x="265" y="3468"/>
                </a:lnTo>
                <a:lnTo>
                  <a:pt x="268" y="3470"/>
                </a:lnTo>
                <a:lnTo>
                  <a:pt x="276" y="3475"/>
                </a:lnTo>
                <a:lnTo>
                  <a:pt x="279" y="3478"/>
                </a:lnTo>
                <a:lnTo>
                  <a:pt x="281" y="3481"/>
                </a:lnTo>
                <a:lnTo>
                  <a:pt x="284" y="3481"/>
                </a:lnTo>
                <a:lnTo>
                  <a:pt x="286" y="3481"/>
                </a:lnTo>
                <a:lnTo>
                  <a:pt x="298" y="3485"/>
                </a:lnTo>
                <a:lnTo>
                  <a:pt x="308" y="3487"/>
                </a:lnTo>
                <a:lnTo>
                  <a:pt x="318" y="3487"/>
                </a:lnTo>
                <a:lnTo>
                  <a:pt x="328" y="3487"/>
                </a:lnTo>
                <a:lnTo>
                  <a:pt x="339" y="3487"/>
                </a:lnTo>
                <a:lnTo>
                  <a:pt x="350" y="3487"/>
                </a:lnTo>
                <a:lnTo>
                  <a:pt x="362" y="3487"/>
                </a:lnTo>
                <a:lnTo>
                  <a:pt x="372" y="3487"/>
                </a:lnTo>
                <a:lnTo>
                  <a:pt x="378" y="3488"/>
                </a:lnTo>
                <a:lnTo>
                  <a:pt x="382" y="3488"/>
                </a:lnTo>
                <a:lnTo>
                  <a:pt x="386" y="3487"/>
                </a:lnTo>
                <a:lnTo>
                  <a:pt x="388" y="3486"/>
                </a:lnTo>
                <a:lnTo>
                  <a:pt x="392" y="3486"/>
                </a:lnTo>
                <a:lnTo>
                  <a:pt x="393" y="3486"/>
                </a:lnTo>
                <a:lnTo>
                  <a:pt x="394" y="3487"/>
                </a:lnTo>
                <a:lnTo>
                  <a:pt x="406" y="3487"/>
                </a:lnTo>
                <a:lnTo>
                  <a:pt x="416" y="3487"/>
                </a:lnTo>
                <a:lnTo>
                  <a:pt x="428" y="3487"/>
                </a:lnTo>
                <a:lnTo>
                  <a:pt x="444" y="3486"/>
                </a:lnTo>
                <a:lnTo>
                  <a:pt x="461" y="3486"/>
                </a:lnTo>
                <a:lnTo>
                  <a:pt x="464" y="3488"/>
                </a:lnTo>
                <a:lnTo>
                  <a:pt x="471" y="3487"/>
                </a:lnTo>
                <a:lnTo>
                  <a:pt x="486" y="3486"/>
                </a:lnTo>
                <a:lnTo>
                  <a:pt x="502" y="3486"/>
                </a:lnTo>
                <a:lnTo>
                  <a:pt x="506" y="3486"/>
                </a:lnTo>
                <a:lnTo>
                  <a:pt x="508" y="3486"/>
                </a:lnTo>
                <a:lnTo>
                  <a:pt x="517" y="3487"/>
                </a:lnTo>
                <a:lnTo>
                  <a:pt x="527" y="3486"/>
                </a:lnTo>
                <a:lnTo>
                  <a:pt x="540" y="3486"/>
                </a:lnTo>
                <a:lnTo>
                  <a:pt x="546" y="3487"/>
                </a:lnTo>
                <a:lnTo>
                  <a:pt x="554" y="3487"/>
                </a:lnTo>
                <a:lnTo>
                  <a:pt x="569" y="3486"/>
                </a:lnTo>
                <a:lnTo>
                  <a:pt x="595" y="3487"/>
                </a:lnTo>
                <a:lnTo>
                  <a:pt x="621" y="3487"/>
                </a:lnTo>
                <a:lnTo>
                  <a:pt x="640" y="3486"/>
                </a:lnTo>
                <a:lnTo>
                  <a:pt x="645" y="3486"/>
                </a:lnTo>
                <a:lnTo>
                  <a:pt x="646" y="3487"/>
                </a:lnTo>
                <a:lnTo>
                  <a:pt x="657" y="3487"/>
                </a:lnTo>
                <a:lnTo>
                  <a:pt x="668" y="3488"/>
                </a:lnTo>
                <a:lnTo>
                  <a:pt x="676" y="3487"/>
                </a:lnTo>
                <a:lnTo>
                  <a:pt x="690" y="3486"/>
                </a:lnTo>
                <a:lnTo>
                  <a:pt x="704" y="3487"/>
                </a:lnTo>
                <a:lnTo>
                  <a:pt x="714" y="3487"/>
                </a:lnTo>
                <a:lnTo>
                  <a:pt x="721" y="3487"/>
                </a:lnTo>
                <a:lnTo>
                  <a:pt x="727" y="3486"/>
                </a:lnTo>
                <a:lnTo>
                  <a:pt x="737" y="3486"/>
                </a:lnTo>
                <a:lnTo>
                  <a:pt x="737" y="3486"/>
                </a:lnTo>
                <a:lnTo>
                  <a:pt x="750" y="3487"/>
                </a:lnTo>
                <a:lnTo>
                  <a:pt x="761" y="3487"/>
                </a:lnTo>
                <a:lnTo>
                  <a:pt x="763" y="3487"/>
                </a:lnTo>
                <a:lnTo>
                  <a:pt x="765" y="3486"/>
                </a:lnTo>
                <a:lnTo>
                  <a:pt x="799" y="3486"/>
                </a:lnTo>
                <a:lnTo>
                  <a:pt x="805" y="3486"/>
                </a:lnTo>
                <a:lnTo>
                  <a:pt x="814" y="3484"/>
                </a:lnTo>
                <a:lnTo>
                  <a:pt x="822" y="3481"/>
                </a:lnTo>
                <a:lnTo>
                  <a:pt x="830" y="3477"/>
                </a:lnTo>
                <a:lnTo>
                  <a:pt x="837" y="3472"/>
                </a:lnTo>
                <a:lnTo>
                  <a:pt x="843" y="3467"/>
                </a:lnTo>
                <a:lnTo>
                  <a:pt x="849" y="3463"/>
                </a:lnTo>
                <a:lnTo>
                  <a:pt x="850" y="3459"/>
                </a:lnTo>
                <a:lnTo>
                  <a:pt x="853" y="3459"/>
                </a:lnTo>
                <a:lnTo>
                  <a:pt x="1086" y="3054"/>
                </a:lnTo>
                <a:close/>
                <a:moveTo>
                  <a:pt x="2812" y="1049"/>
                </a:moveTo>
                <a:lnTo>
                  <a:pt x="2809" y="1049"/>
                </a:lnTo>
                <a:lnTo>
                  <a:pt x="2812" y="1049"/>
                </a:lnTo>
                <a:lnTo>
                  <a:pt x="2812" y="1047"/>
                </a:lnTo>
                <a:lnTo>
                  <a:pt x="2831" y="1016"/>
                </a:lnTo>
                <a:lnTo>
                  <a:pt x="2831" y="1014"/>
                </a:lnTo>
                <a:lnTo>
                  <a:pt x="2832" y="1012"/>
                </a:lnTo>
                <a:lnTo>
                  <a:pt x="2832" y="1011"/>
                </a:lnTo>
                <a:lnTo>
                  <a:pt x="2834" y="1006"/>
                </a:lnTo>
                <a:lnTo>
                  <a:pt x="2835" y="1000"/>
                </a:lnTo>
                <a:lnTo>
                  <a:pt x="2835" y="985"/>
                </a:lnTo>
                <a:lnTo>
                  <a:pt x="2835" y="980"/>
                </a:lnTo>
                <a:lnTo>
                  <a:pt x="2834" y="975"/>
                </a:lnTo>
                <a:lnTo>
                  <a:pt x="2832" y="967"/>
                </a:lnTo>
                <a:lnTo>
                  <a:pt x="2828" y="955"/>
                </a:lnTo>
                <a:lnTo>
                  <a:pt x="2823" y="944"/>
                </a:lnTo>
                <a:lnTo>
                  <a:pt x="2816" y="935"/>
                </a:lnTo>
                <a:lnTo>
                  <a:pt x="2609" y="576"/>
                </a:lnTo>
                <a:lnTo>
                  <a:pt x="2608" y="572"/>
                </a:lnTo>
                <a:lnTo>
                  <a:pt x="2606" y="569"/>
                </a:lnTo>
                <a:lnTo>
                  <a:pt x="2604" y="566"/>
                </a:lnTo>
                <a:lnTo>
                  <a:pt x="2602" y="563"/>
                </a:lnTo>
                <a:lnTo>
                  <a:pt x="2601" y="560"/>
                </a:lnTo>
                <a:lnTo>
                  <a:pt x="2599" y="557"/>
                </a:lnTo>
                <a:lnTo>
                  <a:pt x="2598" y="555"/>
                </a:lnTo>
                <a:lnTo>
                  <a:pt x="2597" y="553"/>
                </a:lnTo>
                <a:lnTo>
                  <a:pt x="2591" y="544"/>
                </a:lnTo>
                <a:lnTo>
                  <a:pt x="2586" y="535"/>
                </a:lnTo>
                <a:lnTo>
                  <a:pt x="2580" y="527"/>
                </a:lnTo>
                <a:lnTo>
                  <a:pt x="2573" y="519"/>
                </a:lnTo>
                <a:lnTo>
                  <a:pt x="2569" y="513"/>
                </a:lnTo>
                <a:lnTo>
                  <a:pt x="2561" y="508"/>
                </a:lnTo>
                <a:lnTo>
                  <a:pt x="2558" y="507"/>
                </a:lnTo>
                <a:lnTo>
                  <a:pt x="2555" y="506"/>
                </a:lnTo>
                <a:lnTo>
                  <a:pt x="2554" y="506"/>
                </a:lnTo>
                <a:lnTo>
                  <a:pt x="2549" y="503"/>
                </a:lnTo>
                <a:lnTo>
                  <a:pt x="2543" y="501"/>
                </a:lnTo>
                <a:lnTo>
                  <a:pt x="2540" y="499"/>
                </a:lnTo>
                <a:lnTo>
                  <a:pt x="2539" y="497"/>
                </a:lnTo>
                <a:lnTo>
                  <a:pt x="2530" y="497"/>
                </a:lnTo>
                <a:lnTo>
                  <a:pt x="2527" y="497"/>
                </a:lnTo>
                <a:lnTo>
                  <a:pt x="2525" y="497"/>
                </a:lnTo>
                <a:lnTo>
                  <a:pt x="2513" y="497"/>
                </a:lnTo>
                <a:lnTo>
                  <a:pt x="2501" y="497"/>
                </a:lnTo>
                <a:lnTo>
                  <a:pt x="2498" y="497"/>
                </a:lnTo>
                <a:lnTo>
                  <a:pt x="2494" y="496"/>
                </a:lnTo>
                <a:lnTo>
                  <a:pt x="2491" y="497"/>
                </a:lnTo>
                <a:lnTo>
                  <a:pt x="2485" y="497"/>
                </a:lnTo>
                <a:lnTo>
                  <a:pt x="2093" y="497"/>
                </a:lnTo>
                <a:lnTo>
                  <a:pt x="2090" y="497"/>
                </a:lnTo>
                <a:lnTo>
                  <a:pt x="2086" y="497"/>
                </a:lnTo>
                <a:lnTo>
                  <a:pt x="2076" y="497"/>
                </a:lnTo>
                <a:lnTo>
                  <a:pt x="2060" y="497"/>
                </a:lnTo>
                <a:lnTo>
                  <a:pt x="2044" y="496"/>
                </a:lnTo>
                <a:lnTo>
                  <a:pt x="2032" y="498"/>
                </a:lnTo>
                <a:lnTo>
                  <a:pt x="2022" y="499"/>
                </a:lnTo>
                <a:lnTo>
                  <a:pt x="2015" y="502"/>
                </a:lnTo>
                <a:lnTo>
                  <a:pt x="2006" y="506"/>
                </a:lnTo>
                <a:lnTo>
                  <a:pt x="1998" y="508"/>
                </a:lnTo>
                <a:lnTo>
                  <a:pt x="1997" y="510"/>
                </a:lnTo>
                <a:lnTo>
                  <a:pt x="1996" y="512"/>
                </a:lnTo>
                <a:lnTo>
                  <a:pt x="1994" y="513"/>
                </a:lnTo>
                <a:lnTo>
                  <a:pt x="1992" y="514"/>
                </a:lnTo>
                <a:lnTo>
                  <a:pt x="1985" y="522"/>
                </a:lnTo>
                <a:lnTo>
                  <a:pt x="1976" y="532"/>
                </a:lnTo>
                <a:lnTo>
                  <a:pt x="1972" y="537"/>
                </a:lnTo>
                <a:lnTo>
                  <a:pt x="1969" y="543"/>
                </a:lnTo>
                <a:lnTo>
                  <a:pt x="1967" y="549"/>
                </a:lnTo>
                <a:lnTo>
                  <a:pt x="1965" y="554"/>
                </a:lnTo>
                <a:lnTo>
                  <a:pt x="1957" y="568"/>
                </a:lnTo>
                <a:lnTo>
                  <a:pt x="1955" y="567"/>
                </a:lnTo>
                <a:lnTo>
                  <a:pt x="1956" y="568"/>
                </a:lnTo>
                <a:lnTo>
                  <a:pt x="1933" y="611"/>
                </a:lnTo>
                <a:lnTo>
                  <a:pt x="1909" y="654"/>
                </a:lnTo>
                <a:lnTo>
                  <a:pt x="1886" y="698"/>
                </a:lnTo>
                <a:lnTo>
                  <a:pt x="1862" y="741"/>
                </a:lnTo>
                <a:lnTo>
                  <a:pt x="1837" y="785"/>
                </a:lnTo>
                <a:lnTo>
                  <a:pt x="1811" y="827"/>
                </a:lnTo>
                <a:lnTo>
                  <a:pt x="1786" y="869"/>
                </a:lnTo>
                <a:lnTo>
                  <a:pt x="1759" y="910"/>
                </a:lnTo>
                <a:lnTo>
                  <a:pt x="1757" y="915"/>
                </a:lnTo>
                <a:lnTo>
                  <a:pt x="1754" y="921"/>
                </a:lnTo>
                <a:lnTo>
                  <a:pt x="1749" y="927"/>
                </a:lnTo>
                <a:lnTo>
                  <a:pt x="1746" y="933"/>
                </a:lnTo>
                <a:lnTo>
                  <a:pt x="1740" y="944"/>
                </a:lnTo>
                <a:lnTo>
                  <a:pt x="1733" y="955"/>
                </a:lnTo>
                <a:lnTo>
                  <a:pt x="1731" y="963"/>
                </a:lnTo>
                <a:lnTo>
                  <a:pt x="1729" y="969"/>
                </a:lnTo>
                <a:lnTo>
                  <a:pt x="1727" y="976"/>
                </a:lnTo>
                <a:lnTo>
                  <a:pt x="1727" y="984"/>
                </a:lnTo>
                <a:lnTo>
                  <a:pt x="1727" y="991"/>
                </a:lnTo>
                <a:lnTo>
                  <a:pt x="1727" y="997"/>
                </a:lnTo>
                <a:lnTo>
                  <a:pt x="1727" y="1002"/>
                </a:lnTo>
                <a:lnTo>
                  <a:pt x="1728" y="1007"/>
                </a:lnTo>
                <a:lnTo>
                  <a:pt x="1730" y="1011"/>
                </a:lnTo>
                <a:lnTo>
                  <a:pt x="1730" y="1013"/>
                </a:lnTo>
                <a:lnTo>
                  <a:pt x="1731" y="1016"/>
                </a:lnTo>
                <a:lnTo>
                  <a:pt x="1731" y="1016"/>
                </a:lnTo>
                <a:lnTo>
                  <a:pt x="1732" y="1018"/>
                </a:lnTo>
                <a:lnTo>
                  <a:pt x="1733" y="1021"/>
                </a:lnTo>
                <a:lnTo>
                  <a:pt x="1734" y="1023"/>
                </a:lnTo>
                <a:lnTo>
                  <a:pt x="1739" y="1033"/>
                </a:lnTo>
                <a:lnTo>
                  <a:pt x="1745" y="1043"/>
                </a:lnTo>
                <a:lnTo>
                  <a:pt x="1748" y="1047"/>
                </a:lnTo>
                <a:lnTo>
                  <a:pt x="1748" y="1050"/>
                </a:lnTo>
                <a:lnTo>
                  <a:pt x="1749" y="1051"/>
                </a:lnTo>
                <a:lnTo>
                  <a:pt x="1752" y="1053"/>
                </a:lnTo>
                <a:lnTo>
                  <a:pt x="1980" y="1449"/>
                </a:lnTo>
                <a:lnTo>
                  <a:pt x="1982" y="1453"/>
                </a:lnTo>
                <a:lnTo>
                  <a:pt x="1985" y="1455"/>
                </a:lnTo>
                <a:lnTo>
                  <a:pt x="1986" y="1457"/>
                </a:lnTo>
                <a:lnTo>
                  <a:pt x="1988" y="1460"/>
                </a:lnTo>
                <a:lnTo>
                  <a:pt x="1991" y="1462"/>
                </a:lnTo>
                <a:lnTo>
                  <a:pt x="1994" y="1465"/>
                </a:lnTo>
                <a:lnTo>
                  <a:pt x="2002" y="1470"/>
                </a:lnTo>
                <a:lnTo>
                  <a:pt x="2005" y="1472"/>
                </a:lnTo>
                <a:lnTo>
                  <a:pt x="2007" y="1475"/>
                </a:lnTo>
                <a:lnTo>
                  <a:pt x="2011" y="1475"/>
                </a:lnTo>
                <a:lnTo>
                  <a:pt x="2013" y="1475"/>
                </a:lnTo>
                <a:lnTo>
                  <a:pt x="2024" y="1479"/>
                </a:lnTo>
                <a:lnTo>
                  <a:pt x="2034" y="1481"/>
                </a:lnTo>
                <a:lnTo>
                  <a:pt x="2045" y="1481"/>
                </a:lnTo>
                <a:lnTo>
                  <a:pt x="2054" y="1481"/>
                </a:lnTo>
                <a:lnTo>
                  <a:pt x="2065" y="1481"/>
                </a:lnTo>
                <a:lnTo>
                  <a:pt x="2077" y="1481"/>
                </a:lnTo>
                <a:lnTo>
                  <a:pt x="2088" y="1481"/>
                </a:lnTo>
                <a:lnTo>
                  <a:pt x="2098" y="1481"/>
                </a:lnTo>
                <a:lnTo>
                  <a:pt x="2104" y="1482"/>
                </a:lnTo>
                <a:lnTo>
                  <a:pt x="2110" y="1482"/>
                </a:lnTo>
                <a:lnTo>
                  <a:pt x="2113" y="1481"/>
                </a:lnTo>
                <a:lnTo>
                  <a:pt x="2115" y="1480"/>
                </a:lnTo>
                <a:lnTo>
                  <a:pt x="2118" y="1480"/>
                </a:lnTo>
                <a:lnTo>
                  <a:pt x="2119" y="1480"/>
                </a:lnTo>
                <a:lnTo>
                  <a:pt x="2120" y="1481"/>
                </a:lnTo>
                <a:lnTo>
                  <a:pt x="2132" y="1481"/>
                </a:lnTo>
                <a:lnTo>
                  <a:pt x="2143" y="1481"/>
                </a:lnTo>
                <a:lnTo>
                  <a:pt x="2154" y="1481"/>
                </a:lnTo>
                <a:lnTo>
                  <a:pt x="2170" y="1480"/>
                </a:lnTo>
                <a:lnTo>
                  <a:pt x="2187" y="1480"/>
                </a:lnTo>
                <a:lnTo>
                  <a:pt x="2190" y="1482"/>
                </a:lnTo>
                <a:lnTo>
                  <a:pt x="2197" y="1481"/>
                </a:lnTo>
                <a:lnTo>
                  <a:pt x="2213" y="1480"/>
                </a:lnTo>
                <a:lnTo>
                  <a:pt x="2228" y="1480"/>
                </a:lnTo>
                <a:lnTo>
                  <a:pt x="2232" y="1480"/>
                </a:lnTo>
                <a:lnTo>
                  <a:pt x="2234" y="1480"/>
                </a:lnTo>
                <a:lnTo>
                  <a:pt x="2244" y="1481"/>
                </a:lnTo>
                <a:lnTo>
                  <a:pt x="2253" y="1480"/>
                </a:lnTo>
                <a:lnTo>
                  <a:pt x="2266" y="1480"/>
                </a:lnTo>
                <a:lnTo>
                  <a:pt x="2273" y="1481"/>
                </a:lnTo>
                <a:lnTo>
                  <a:pt x="2280" y="1481"/>
                </a:lnTo>
                <a:lnTo>
                  <a:pt x="2295" y="1480"/>
                </a:lnTo>
                <a:lnTo>
                  <a:pt x="2321" y="1481"/>
                </a:lnTo>
                <a:lnTo>
                  <a:pt x="2347" y="1481"/>
                </a:lnTo>
                <a:lnTo>
                  <a:pt x="2367" y="1480"/>
                </a:lnTo>
                <a:lnTo>
                  <a:pt x="2372" y="1480"/>
                </a:lnTo>
                <a:lnTo>
                  <a:pt x="2373" y="1481"/>
                </a:lnTo>
                <a:lnTo>
                  <a:pt x="2383" y="1481"/>
                </a:lnTo>
                <a:lnTo>
                  <a:pt x="2394" y="1482"/>
                </a:lnTo>
                <a:lnTo>
                  <a:pt x="2403" y="1481"/>
                </a:lnTo>
                <a:lnTo>
                  <a:pt x="2416" y="1480"/>
                </a:lnTo>
                <a:lnTo>
                  <a:pt x="2431" y="1481"/>
                </a:lnTo>
                <a:lnTo>
                  <a:pt x="2441" y="1481"/>
                </a:lnTo>
                <a:lnTo>
                  <a:pt x="2447" y="1481"/>
                </a:lnTo>
                <a:lnTo>
                  <a:pt x="2453" y="1480"/>
                </a:lnTo>
                <a:lnTo>
                  <a:pt x="2464" y="1480"/>
                </a:lnTo>
                <a:lnTo>
                  <a:pt x="2464" y="1480"/>
                </a:lnTo>
                <a:lnTo>
                  <a:pt x="2476" y="1481"/>
                </a:lnTo>
                <a:lnTo>
                  <a:pt x="2487" y="1481"/>
                </a:lnTo>
                <a:lnTo>
                  <a:pt x="2489" y="1481"/>
                </a:lnTo>
                <a:lnTo>
                  <a:pt x="2491" y="1480"/>
                </a:lnTo>
                <a:lnTo>
                  <a:pt x="2525" y="1480"/>
                </a:lnTo>
                <a:lnTo>
                  <a:pt x="2532" y="1480"/>
                </a:lnTo>
                <a:lnTo>
                  <a:pt x="2540" y="1478"/>
                </a:lnTo>
                <a:lnTo>
                  <a:pt x="2548" y="1475"/>
                </a:lnTo>
                <a:lnTo>
                  <a:pt x="2556" y="1471"/>
                </a:lnTo>
                <a:lnTo>
                  <a:pt x="2564" y="1467"/>
                </a:lnTo>
                <a:lnTo>
                  <a:pt x="2570" y="1461"/>
                </a:lnTo>
                <a:lnTo>
                  <a:pt x="2575" y="1457"/>
                </a:lnTo>
                <a:lnTo>
                  <a:pt x="2577" y="1453"/>
                </a:lnTo>
                <a:lnTo>
                  <a:pt x="2579" y="1453"/>
                </a:lnTo>
                <a:lnTo>
                  <a:pt x="2812" y="1049"/>
                </a:lnTo>
                <a:close/>
                <a:moveTo>
                  <a:pt x="1949" y="1551"/>
                </a:moveTo>
                <a:lnTo>
                  <a:pt x="1946" y="1551"/>
                </a:lnTo>
                <a:lnTo>
                  <a:pt x="1949" y="1551"/>
                </a:lnTo>
                <a:lnTo>
                  <a:pt x="1949" y="1550"/>
                </a:lnTo>
                <a:lnTo>
                  <a:pt x="1967" y="1519"/>
                </a:lnTo>
                <a:lnTo>
                  <a:pt x="1967" y="1517"/>
                </a:lnTo>
                <a:lnTo>
                  <a:pt x="1968" y="1515"/>
                </a:lnTo>
                <a:lnTo>
                  <a:pt x="1968" y="1514"/>
                </a:lnTo>
                <a:lnTo>
                  <a:pt x="1970" y="1509"/>
                </a:lnTo>
                <a:lnTo>
                  <a:pt x="1970" y="1503"/>
                </a:lnTo>
                <a:lnTo>
                  <a:pt x="1970" y="1488"/>
                </a:lnTo>
                <a:lnTo>
                  <a:pt x="1971" y="1483"/>
                </a:lnTo>
                <a:lnTo>
                  <a:pt x="1970" y="1478"/>
                </a:lnTo>
                <a:lnTo>
                  <a:pt x="1968" y="1470"/>
                </a:lnTo>
                <a:lnTo>
                  <a:pt x="1964" y="1458"/>
                </a:lnTo>
                <a:lnTo>
                  <a:pt x="1959" y="1447"/>
                </a:lnTo>
                <a:lnTo>
                  <a:pt x="1953" y="1439"/>
                </a:lnTo>
                <a:lnTo>
                  <a:pt x="1745" y="1079"/>
                </a:lnTo>
                <a:lnTo>
                  <a:pt x="1744" y="1075"/>
                </a:lnTo>
                <a:lnTo>
                  <a:pt x="1742" y="1073"/>
                </a:lnTo>
                <a:lnTo>
                  <a:pt x="1740" y="1070"/>
                </a:lnTo>
                <a:lnTo>
                  <a:pt x="1738" y="1066"/>
                </a:lnTo>
                <a:lnTo>
                  <a:pt x="1737" y="1063"/>
                </a:lnTo>
                <a:lnTo>
                  <a:pt x="1735" y="1060"/>
                </a:lnTo>
                <a:lnTo>
                  <a:pt x="1734" y="1058"/>
                </a:lnTo>
                <a:lnTo>
                  <a:pt x="1733" y="1056"/>
                </a:lnTo>
                <a:lnTo>
                  <a:pt x="1728" y="1047"/>
                </a:lnTo>
                <a:lnTo>
                  <a:pt x="1723" y="1038"/>
                </a:lnTo>
                <a:lnTo>
                  <a:pt x="1716" y="1030"/>
                </a:lnTo>
                <a:lnTo>
                  <a:pt x="1709" y="1022"/>
                </a:lnTo>
                <a:lnTo>
                  <a:pt x="1705" y="1016"/>
                </a:lnTo>
                <a:lnTo>
                  <a:pt x="1697" y="1011"/>
                </a:lnTo>
                <a:lnTo>
                  <a:pt x="1695" y="1010"/>
                </a:lnTo>
                <a:lnTo>
                  <a:pt x="1692" y="1009"/>
                </a:lnTo>
                <a:lnTo>
                  <a:pt x="1691" y="1009"/>
                </a:lnTo>
                <a:lnTo>
                  <a:pt x="1685" y="1006"/>
                </a:lnTo>
                <a:lnTo>
                  <a:pt x="1678" y="1004"/>
                </a:lnTo>
                <a:lnTo>
                  <a:pt x="1676" y="1002"/>
                </a:lnTo>
                <a:lnTo>
                  <a:pt x="1675" y="1001"/>
                </a:lnTo>
                <a:lnTo>
                  <a:pt x="1666" y="1001"/>
                </a:lnTo>
                <a:lnTo>
                  <a:pt x="1664" y="1000"/>
                </a:lnTo>
                <a:lnTo>
                  <a:pt x="1662" y="1000"/>
                </a:lnTo>
                <a:lnTo>
                  <a:pt x="1649" y="1000"/>
                </a:lnTo>
                <a:lnTo>
                  <a:pt x="1637" y="1001"/>
                </a:lnTo>
                <a:lnTo>
                  <a:pt x="1633" y="1001"/>
                </a:lnTo>
                <a:lnTo>
                  <a:pt x="1631" y="999"/>
                </a:lnTo>
                <a:lnTo>
                  <a:pt x="1628" y="1000"/>
                </a:lnTo>
                <a:lnTo>
                  <a:pt x="1622" y="1001"/>
                </a:lnTo>
                <a:lnTo>
                  <a:pt x="1229" y="1001"/>
                </a:lnTo>
                <a:lnTo>
                  <a:pt x="1225" y="1000"/>
                </a:lnTo>
                <a:lnTo>
                  <a:pt x="1222" y="1000"/>
                </a:lnTo>
                <a:lnTo>
                  <a:pt x="1212" y="1000"/>
                </a:lnTo>
                <a:lnTo>
                  <a:pt x="1196" y="1000"/>
                </a:lnTo>
                <a:lnTo>
                  <a:pt x="1180" y="1000"/>
                </a:lnTo>
                <a:lnTo>
                  <a:pt x="1167" y="1001"/>
                </a:lnTo>
                <a:lnTo>
                  <a:pt x="1158" y="1002"/>
                </a:lnTo>
                <a:lnTo>
                  <a:pt x="1151" y="1005"/>
                </a:lnTo>
                <a:lnTo>
                  <a:pt x="1143" y="1009"/>
                </a:lnTo>
                <a:lnTo>
                  <a:pt x="1134" y="1011"/>
                </a:lnTo>
                <a:lnTo>
                  <a:pt x="1133" y="1013"/>
                </a:lnTo>
                <a:lnTo>
                  <a:pt x="1131" y="1015"/>
                </a:lnTo>
                <a:lnTo>
                  <a:pt x="1129" y="1016"/>
                </a:lnTo>
                <a:lnTo>
                  <a:pt x="1128" y="1018"/>
                </a:lnTo>
                <a:lnTo>
                  <a:pt x="1121" y="1025"/>
                </a:lnTo>
                <a:lnTo>
                  <a:pt x="1113" y="1035"/>
                </a:lnTo>
                <a:lnTo>
                  <a:pt x="1109" y="1041"/>
                </a:lnTo>
                <a:lnTo>
                  <a:pt x="1106" y="1046"/>
                </a:lnTo>
                <a:lnTo>
                  <a:pt x="1104" y="1052"/>
                </a:lnTo>
                <a:lnTo>
                  <a:pt x="1101" y="1057"/>
                </a:lnTo>
                <a:lnTo>
                  <a:pt x="1093" y="1071"/>
                </a:lnTo>
                <a:lnTo>
                  <a:pt x="1091" y="1070"/>
                </a:lnTo>
                <a:lnTo>
                  <a:pt x="1092" y="1071"/>
                </a:lnTo>
                <a:lnTo>
                  <a:pt x="1069" y="1114"/>
                </a:lnTo>
                <a:lnTo>
                  <a:pt x="1046" y="1157"/>
                </a:lnTo>
                <a:lnTo>
                  <a:pt x="1022" y="1201"/>
                </a:lnTo>
                <a:lnTo>
                  <a:pt x="998" y="1244"/>
                </a:lnTo>
                <a:lnTo>
                  <a:pt x="973" y="1288"/>
                </a:lnTo>
                <a:lnTo>
                  <a:pt x="948" y="1330"/>
                </a:lnTo>
                <a:lnTo>
                  <a:pt x="922" y="1372"/>
                </a:lnTo>
                <a:lnTo>
                  <a:pt x="895" y="1413"/>
                </a:lnTo>
                <a:lnTo>
                  <a:pt x="893" y="1419"/>
                </a:lnTo>
                <a:lnTo>
                  <a:pt x="889" y="1424"/>
                </a:lnTo>
                <a:lnTo>
                  <a:pt x="886" y="1430"/>
                </a:lnTo>
                <a:lnTo>
                  <a:pt x="883" y="1436"/>
                </a:lnTo>
                <a:lnTo>
                  <a:pt x="875" y="1447"/>
                </a:lnTo>
                <a:lnTo>
                  <a:pt x="869" y="1459"/>
                </a:lnTo>
                <a:lnTo>
                  <a:pt x="867" y="1466"/>
                </a:lnTo>
                <a:lnTo>
                  <a:pt x="865" y="1472"/>
                </a:lnTo>
                <a:lnTo>
                  <a:pt x="863" y="1479"/>
                </a:lnTo>
                <a:lnTo>
                  <a:pt x="863" y="1487"/>
                </a:lnTo>
                <a:lnTo>
                  <a:pt x="863" y="1494"/>
                </a:lnTo>
                <a:lnTo>
                  <a:pt x="863" y="1500"/>
                </a:lnTo>
                <a:lnTo>
                  <a:pt x="863" y="1505"/>
                </a:lnTo>
                <a:lnTo>
                  <a:pt x="864" y="1510"/>
                </a:lnTo>
                <a:lnTo>
                  <a:pt x="866" y="1514"/>
                </a:lnTo>
                <a:lnTo>
                  <a:pt x="866" y="1516"/>
                </a:lnTo>
                <a:lnTo>
                  <a:pt x="867" y="1519"/>
                </a:lnTo>
                <a:lnTo>
                  <a:pt x="867" y="1519"/>
                </a:lnTo>
                <a:lnTo>
                  <a:pt x="868" y="1521"/>
                </a:lnTo>
                <a:lnTo>
                  <a:pt x="869" y="1524"/>
                </a:lnTo>
                <a:lnTo>
                  <a:pt x="869" y="1526"/>
                </a:lnTo>
                <a:lnTo>
                  <a:pt x="875" y="1536"/>
                </a:lnTo>
                <a:lnTo>
                  <a:pt x="882" y="1546"/>
                </a:lnTo>
                <a:lnTo>
                  <a:pt x="884" y="1550"/>
                </a:lnTo>
                <a:lnTo>
                  <a:pt x="884" y="1553"/>
                </a:lnTo>
                <a:lnTo>
                  <a:pt x="886" y="1554"/>
                </a:lnTo>
                <a:lnTo>
                  <a:pt x="888" y="1556"/>
                </a:lnTo>
                <a:lnTo>
                  <a:pt x="1116" y="1952"/>
                </a:lnTo>
                <a:lnTo>
                  <a:pt x="1118" y="1956"/>
                </a:lnTo>
                <a:lnTo>
                  <a:pt x="1121" y="1958"/>
                </a:lnTo>
                <a:lnTo>
                  <a:pt x="1122" y="1961"/>
                </a:lnTo>
                <a:lnTo>
                  <a:pt x="1124" y="1963"/>
                </a:lnTo>
                <a:lnTo>
                  <a:pt x="1127" y="1965"/>
                </a:lnTo>
                <a:lnTo>
                  <a:pt x="1130" y="1968"/>
                </a:lnTo>
                <a:lnTo>
                  <a:pt x="1139" y="1973"/>
                </a:lnTo>
                <a:lnTo>
                  <a:pt x="1142" y="1975"/>
                </a:lnTo>
                <a:lnTo>
                  <a:pt x="1144" y="1978"/>
                </a:lnTo>
                <a:lnTo>
                  <a:pt x="1146" y="1978"/>
                </a:lnTo>
                <a:lnTo>
                  <a:pt x="1149" y="1978"/>
                </a:lnTo>
                <a:lnTo>
                  <a:pt x="1160" y="1982"/>
                </a:lnTo>
                <a:lnTo>
                  <a:pt x="1171" y="1984"/>
                </a:lnTo>
                <a:lnTo>
                  <a:pt x="1181" y="1984"/>
                </a:lnTo>
                <a:lnTo>
                  <a:pt x="1190" y="1984"/>
                </a:lnTo>
                <a:lnTo>
                  <a:pt x="1202" y="1984"/>
                </a:lnTo>
                <a:lnTo>
                  <a:pt x="1213" y="1984"/>
                </a:lnTo>
                <a:lnTo>
                  <a:pt x="1224" y="1984"/>
                </a:lnTo>
                <a:lnTo>
                  <a:pt x="1235" y="1984"/>
                </a:lnTo>
                <a:lnTo>
                  <a:pt x="1241" y="1985"/>
                </a:lnTo>
                <a:lnTo>
                  <a:pt x="1245" y="1985"/>
                </a:lnTo>
                <a:lnTo>
                  <a:pt x="1249" y="1984"/>
                </a:lnTo>
                <a:lnTo>
                  <a:pt x="1251" y="1983"/>
                </a:lnTo>
                <a:lnTo>
                  <a:pt x="1254" y="1983"/>
                </a:lnTo>
                <a:lnTo>
                  <a:pt x="1255" y="1984"/>
                </a:lnTo>
                <a:lnTo>
                  <a:pt x="1256" y="1984"/>
                </a:lnTo>
                <a:lnTo>
                  <a:pt x="1269" y="1984"/>
                </a:lnTo>
                <a:lnTo>
                  <a:pt x="1279" y="1984"/>
                </a:lnTo>
                <a:lnTo>
                  <a:pt x="1290" y="1984"/>
                </a:lnTo>
                <a:lnTo>
                  <a:pt x="1307" y="1983"/>
                </a:lnTo>
                <a:lnTo>
                  <a:pt x="1323" y="1983"/>
                </a:lnTo>
                <a:lnTo>
                  <a:pt x="1325" y="1985"/>
                </a:lnTo>
                <a:lnTo>
                  <a:pt x="1334" y="1984"/>
                </a:lnTo>
                <a:lnTo>
                  <a:pt x="1349" y="1983"/>
                </a:lnTo>
                <a:lnTo>
                  <a:pt x="1365" y="1983"/>
                </a:lnTo>
                <a:lnTo>
                  <a:pt x="1368" y="1983"/>
                </a:lnTo>
                <a:lnTo>
                  <a:pt x="1371" y="1984"/>
                </a:lnTo>
                <a:lnTo>
                  <a:pt x="1380" y="1984"/>
                </a:lnTo>
                <a:lnTo>
                  <a:pt x="1389" y="1983"/>
                </a:lnTo>
                <a:lnTo>
                  <a:pt x="1403" y="1983"/>
                </a:lnTo>
                <a:lnTo>
                  <a:pt x="1409" y="1984"/>
                </a:lnTo>
                <a:lnTo>
                  <a:pt x="1416" y="1984"/>
                </a:lnTo>
                <a:lnTo>
                  <a:pt x="1432" y="1984"/>
                </a:lnTo>
                <a:lnTo>
                  <a:pt x="1457" y="1984"/>
                </a:lnTo>
                <a:lnTo>
                  <a:pt x="1483" y="1984"/>
                </a:lnTo>
                <a:lnTo>
                  <a:pt x="1502" y="1983"/>
                </a:lnTo>
                <a:lnTo>
                  <a:pt x="1508" y="1983"/>
                </a:lnTo>
                <a:lnTo>
                  <a:pt x="1509" y="1984"/>
                </a:lnTo>
                <a:lnTo>
                  <a:pt x="1519" y="1984"/>
                </a:lnTo>
                <a:lnTo>
                  <a:pt x="1531" y="1985"/>
                </a:lnTo>
                <a:lnTo>
                  <a:pt x="1539" y="1984"/>
                </a:lnTo>
                <a:lnTo>
                  <a:pt x="1552" y="1984"/>
                </a:lnTo>
                <a:lnTo>
                  <a:pt x="1567" y="1984"/>
                </a:lnTo>
                <a:lnTo>
                  <a:pt x="1577" y="1984"/>
                </a:lnTo>
                <a:lnTo>
                  <a:pt x="1583" y="1984"/>
                </a:lnTo>
                <a:lnTo>
                  <a:pt x="1590" y="1983"/>
                </a:lnTo>
                <a:lnTo>
                  <a:pt x="1600" y="1983"/>
                </a:lnTo>
                <a:lnTo>
                  <a:pt x="1600" y="1983"/>
                </a:lnTo>
                <a:lnTo>
                  <a:pt x="1612" y="1984"/>
                </a:lnTo>
                <a:lnTo>
                  <a:pt x="1624" y="1984"/>
                </a:lnTo>
                <a:lnTo>
                  <a:pt x="1626" y="1984"/>
                </a:lnTo>
                <a:lnTo>
                  <a:pt x="1628" y="1983"/>
                </a:lnTo>
                <a:lnTo>
                  <a:pt x="1662" y="1983"/>
                </a:lnTo>
                <a:lnTo>
                  <a:pt x="1668" y="1983"/>
                </a:lnTo>
                <a:lnTo>
                  <a:pt x="1676" y="1981"/>
                </a:lnTo>
                <a:lnTo>
                  <a:pt x="1684" y="1978"/>
                </a:lnTo>
                <a:lnTo>
                  <a:pt x="1693" y="1974"/>
                </a:lnTo>
                <a:lnTo>
                  <a:pt x="1700" y="1970"/>
                </a:lnTo>
                <a:lnTo>
                  <a:pt x="1706" y="1964"/>
                </a:lnTo>
                <a:lnTo>
                  <a:pt x="1711" y="1960"/>
                </a:lnTo>
                <a:lnTo>
                  <a:pt x="1712" y="1956"/>
                </a:lnTo>
                <a:lnTo>
                  <a:pt x="1715" y="1956"/>
                </a:lnTo>
                <a:lnTo>
                  <a:pt x="1949" y="1551"/>
                </a:lnTo>
                <a:close/>
                <a:moveTo>
                  <a:pt x="1086" y="1056"/>
                </a:moveTo>
                <a:lnTo>
                  <a:pt x="1083" y="1056"/>
                </a:lnTo>
                <a:lnTo>
                  <a:pt x="1086" y="1056"/>
                </a:lnTo>
                <a:lnTo>
                  <a:pt x="1086" y="1055"/>
                </a:lnTo>
                <a:lnTo>
                  <a:pt x="1105" y="1024"/>
                </a:lnTo>
                <a:lnTo>
                  <a:pt x="1105" y="1022"/>
                </a:lnTo>
                <a:lnTo>
                  <a:pt x="1106" y="1020"/>
                </a:lnTo>
                <a:lnTo>
                  <a:pt x="1106" y="1018"/>
                </a:lnTo>
                <a:lnTo>
                  <a:pt x="1108" y="1013"/>
                </a:lnTo>
                <a:lnTo>
                  <a:pt x="1109" y="1007"/>
                </a:lnTo>
                <a:lnTo>
                  <a:pt x="1109" y="993"/>
                </a:lnTo>
                <a:lnTo>
                  <a:pt x="1109" y="987"/>
                </a:lnTo>
                <a:lnTo>
                  <a:pt x="1108" y="982"/>
                </a:lnTo>
                <a:lnTo>
                  <a:pt x="1106" y="974"/>
                </a:lnTo>
                <a:lnTo>
                  <a:pt x="1101" y="964"/>
                </a:lnTo>
                <a:lnTo>
                  <a:pt x="1096" y="952"/>
                </a:lnTo>
                <a:lnTo>
                  <a:pt x="1090" y="943"/>
                </a:lnTo>
                <a:lnTo>
                  <a:pt x="883" y="583"/>
                </a:lnTo>
                <a:lnTo>
                  <a:pt x="882" y="580"/>
                </a:lnTo>
                <a:lnTo>
                  <a:pt x="880" y="578"/>
                </a:lnTo>
                <a:lnTo>
                  <a:pt x="878" y="575"/>
                </a:lnTo>
                <a:lnTo>
                  <a:pt x="875" y="570"/>
                </a:lnTo>
                <a:lnTo>
                  <a:pt x="874" y="567"/>
                </a:lnTo>
                <a:lnTo>
                  <a:pt x="872" y="564"/>
                </a:lnTo>
                <a:lnTo>
                  <a:pt x="871" y="562"/>
                </a:lnTo>
                <a:lnTo>
                  <a:pt x="870" y="560"/>
                </a:lnTo>
                <a:lnTo>
                  <a:pt x="865" y="552"/>
                </a:lnTo>
                <a:lnTo>
                  <a:pt x="860" y="542"/>
                </a:lnTo>
                <a:lnTo>
                  <a:pt x="854" y="534"/>
                </a:lnTo>
                <a:lnTo>
                  <a:pt x="847" y="526"/>
                </a:lnTo>
                <a:lnTo>
                  <a:pt x="842" y="521"/>
                </a:lnTo>
                <a:lnTo>
                  <a:pt x="834" y="517"/>
                </a:lnTo>
                <a:lnTo>
                  <a:pt x="832" y="514"/>
                </a:lnTo>
                <a:lnTo>
                  <a:pt x="829" y="513"/>
                </a:lnTo>
                <a:lnTo>
                  <a:pt x="828" y="513"/>
                </a:lnTo>
                <a:lnTo>
                  <a:pt x="823" y="510"/>
                </a:lnTo>
                <a:lnTo>
                  <a:pt x="817" y="508"/>
                </a:lnTo>
                <a:lnTo>
                  <a:pt x="814" y="506"/>
                </a:lnTo>
                <a:lnTo>
                  <a:pt x="813" y="505"/>
                </a:lnTo>
                <a:lnTo>
                  <a:pt x="803" y="505"/>
                </a:lnTo>
                <a:lnTo>
                  <a:pt x="801" y="504"/>
                </a:lnTo>
                <a:lnTo>
                  <a:pt x="799" y="504"/>
                </a:lnTo>
                <a:lnTo>
                  <a:pt x="787" y="504"/>
                </a:lnTo>
                <a:lnTo>
                  <a:pt x="774" y="505"/>
                </a:lnTo>
                <a:lnTo>
                  <a:pt x="771" y="505"/>
                </a:lnTo>
                <a:lnTo>
                  <a:pt x="768" y="503"/>
                </a:lnTo>
                <a:lnTo>
                  <a:pt x="765" y="504"/>
                </a:lnTo>
                <a:lnTo>
                  <a:pt x="759" y="505"/>
                </a:lnTo>
                <a:lnTo>
                  <a:pt x="367" y="505"/>
                </a:lnTo>
                <a:lnTo>
                  <a:pt x="364" y="504"/>
                </a:lnTo>
                <a:lnTo>
                  <a:pt x="360" y="504"/>
                </a:lnTo>
                <a:lnTo>
                  <a:pt x="349" y="504"/>
                </a:lnTo>
                <a:lnTo>
                  <a:pt x="334" y="504"/>
                </a:lnTo>
                <a:lnTo>
                  <a:pt x="317" y="504"/>
                </a:lnTo>
                <a:lnTo>
                  <a:pt x="305" y="505"/>
                </a:lnTo>
                <a:lnTo>
                  <a:pt x="296" y="506"/>
                </a:lnTo>
                <a:lnTo>
                  <a:pt x="288" y="509"/>
                </a:lnTo>
                <a:lnTo>
                  <a:pt x="280" y="513"/>
                </a:lnTo>
                <a:lnTo>
                  <a:pt x="272" y="516"/>
                </a:lnTo>
                <a:lnTo>
                  <a:pt x="271" y="518"/>
                </a:lnTo>
                <a:lnTo>
                  <a:pt x="269" y="520"/>
                </a:lnTo>
                <a:lnTo>
                  <a:pt x="268" y="521"/>
                </a:lnTo>
                <a:lnTo>
                  <a:pt x="266" y="523"/>
                </a:lnTo>
                <a:lnTo>
                  <a:pt x="258" y="529"/>
                </a:lnTo>
                <a:lnTo>
                  <a:pt x="250" y="539"/>
                </a:lnTo>
                <a:lnTo>
                  <a:pt x="246" y="546"/>
                </a:lnTo>
                <a:lnTo>
                  <a:pt x="243" y="551"/>
                </a:lnTo>
                <a:lnTo>
                  <a:pt x="241" y="556"/>
                </a:lnTo>
                <a:lnTo>
                  <a:pt x="239" y="561"/>
                </a:lnTo>
                <a:lnTo>
                  <a:pt x="231" y="576"/>
                </a:lnTo>
                <a:lnTo>
                  <a:pt x="228" y="575"/>
                </a:lnTo>
                <a:lnTo>
                  <a:pt x="230" y="576"/>
                </a:lnTo>
                <a:lnTo>
                  <a:pt x="207" y="618"/>
                </a:lnTo>
                <a:lnTo>
                  <a:pt x="183" y="661"/>
                </a:lnTo>
                <a:lnTo>
                  <a:pt x="159" y="705"/>
                </a:lnTo>
                <a:lnTo>
                  <a:pt x="136" y="748"/>
                </a:lnTo>
                <a:lnTo>
                  <a:pt x="111" y="792"/>
                </a:lnTo>
                <a:lnTo>
                  <a:pt x="85" y="834"/>
                </a:lnTo>
                <a:lnTo>
                  <a:pt x="59" y="877"/>
                </a:lnTo>
                <a:lnTo>
                  <a:pt x="32" y="917"/>
                </a:lnTo>
                <a:lnTo>
                  <a:pt x="30" y="923"/>
                </a:lnTo>
                <a:lnTo>
                  <a:pt x="26" y="929"/>
                </a:lnTo>
                <a:lnTo>
                  <a:pt x="23" y="935"/>
                </a:lnTo>
                <a:lnTo>
                  <a:pt x="20" y="940"/>
                </a:lnTo>
                <a:lnTo>
                  <a:pt x="14" y="951"/>
                </a:lnTo>
                <a:lnTo>
                  <a:pt x="7" y="964"/>
                </a:lnTo>
                <a:lnTo>
                  <a:pt x="5" y="970"/>
                </a:lnTo>
                <a:lnTo>
                  <a:pt x="3" y="976"/>
                </a:lnTo>
                <a:lnTo>
                  <a:pt x="0" y="983"/>
                </a:lnTo>
                <a:lnTo>
                  <a:pt x="0" y="992"/>
                </a:lnTo>
                <a:lnTo>
                  <a:pt x="0" y="998"/>
                </a:lnTo>
                <a:lnTo>
                  <a:pt x="0" y="1004"/>
                </a:lnTo>
                <a:lnTo>
                  <a:pt x="0" y="1009"/>
                </a:lnTo>
                <a:lnTo>
                  <a:pt x="1" y="1014"/>
                </a:lnTo>
                <a:lnTo>
                  <a:pt x="4" y="1018"/>
                </a:lnTo>
                <a:lnTo>
                  <a:pt x="4" y="1021"/>
                </a:lnTo>
                <a:lnTo>
                  <a:pt x="5" y="1024"/>
                </a:lnTo>
                <a:lnTo>
                  <a:pt x="5" y="1024"/>
                </a:lnTo>
                <a:lnTo>
                  <a:pt x="6" y="1026"/>
                </a:lnTo>
                <a:lnTo>
                  <a:pt x="7" y="1028"/>
                </a:lnTo>
                <a:lnTo>
                  <a:pt x="7" y="1030"/>
                </a:lnTo>
                <a:lnTo>
                  <a:pt x="13" y="1040"/>
                </a:lnTo>
                <a:lnTo>
                  <a:pt x="19" y="1051"/>
                </a:lnTo>
                <a:lnTo>
                  <a:pt x="21" y="1055"/>
                </a:lnTo>
                <a:lnTo>
                  <a:pt x="21" y="1057"/>
                </a:lnTo>
                <a:lnTo>
                  <a:pt x="23" y="1058"/>
                </a:lnTo>
                <a:lnTo>
                  <a:pt x="25" y="1061"/>
                </a:lnTo>
                <a:lnTo>
                  <a:pt x="253" y="1456"/>
                </a:lnTo>
                <a:lnTo>
                  <a:pt x="255" y="1460"/>
                </a:lnTo>
                <a:lnTo>
                  <a:pt x="258" y="1462"/>
                </a:lnTo>
                <a:lnTo>
                  <a:pt x="259" y="1466"/>
                </a:lnTo>
                <a:lnTo>
                  <a:pt x="262" y="1468"/>
                </a:lnTo>
                <a:lnTo>
                  <a:pt x="265" y="1470"/>
                </a:lnTo>
                <a:lnTo>
                  <a:pt x="268" y="1472"/>
                </a:lnTo>
                <a:lnTo>
                  <a:pt x="276" y="1477"/>
                </a:lnTo>
                <a:lnTo>
                  <a:pt x="279" y="1479"/>
                </a:lnTo>
                <a:lnTo>
                  <a:pt x="281" y="1482"/>
                </a:lnTo>
                <a:lnTo>
                  <a:pt x="284" y="1482"/>
                </a:lnTo>
                <a:lnTo>
                  <a:pt x="286" y="1482"/>
                </a:lnTo>
                <a:lnTo>
                  <a:pt x="298" y="1486"/>
                </a:lnTo>
                <a:lnTo>
                  <a:pt x="308" y="1488"/>
                </a:lnTo>
                <a:lnTo>
                  <a:pt x="318" y="1488"/>
                </a:lnTo>
                <a:lnTo>
                  <a:pt x="328" y="1488"/>
                </a:lnTo>
                <a:lnTo>
                  <a:pt x="339" y="1488"/>
                </a:lnTo>
                <a:lnTo>
                  <a:pt x="350" y="1488"/>
                </a:lnTo>
                <a:lnTo>
                  <a:pt x="362" y="1488"/>
                </a:lnTo>
                <a:lnTo>
                  <a:pt x="372" y="1488"/>
                </a:lnTo>
                <a:lnTo>
                  <a:pt x="378" y="1489"/>
                </a:lnTo>
                <a:lnTo>
                  <a:pt x="382" y="1489"/>
                </a:lnTo>
                <a:lnTo>
                  <a:pt x="386" y="1488"/>
                </a:lnTo>
                <a:lnTo>
                  <a:pt x="388" y="1488"/>
                </a:lnTo>
                <a:lnTo>
                  <a:pt x="392" y="1488"/>
                </a:lnTo>
                <a:lnTo>
                  <a:pt x="393" y="1488"/>
                </a:lnTo>
                <a:lnTo>
                  <a:pt x="394" y="1488"/>
                </a:lnTo>
                <a:lnTo>
                  <a:pt x="406" y="1488"/>
                </a:lnTo>
                <a:lnTo>
                  <a:pt x="416" y="1488"/>
                </a:lnTo>
                <a:lnTo>
                  <a:pt x="428" y="1488"/>
                </a:lnTo>
                <a:lnTo>
                  <a:pt x="444" y="1488"/>
                </a:lnTo>
                <a:lnTo>
                  <a:pt x="461" y="1488"/>
                </a:lnTo>
                <a:lnTo>
                  <a:pt x="464" y="1489"/>
                </a:lnTo>
                <a:lnTo>
                  <a:pt x="471" y="1488"/>
                </a:lnTo>
                <a:lnTo>
                  <a:pt x="486" y="1488"/>
                </a:lnTo>
                <a:lnTo>
                  <a:pt x="502" y="1488"/>
                </a:lnTo>
                <a:lnTo>
                  <a:pt x="506" y="1488"/>
                </a:lnTo>
                <a:lnTo>
                  <a:pt x="508" y="1488"/>
                </a:lnTo>
                <a:lnTo>
                  <a:pt x="517" y="1488"/>
                </a:lnTo>
                <a:lnTo>
                  <a:pt x="527" y="1488"/>
                </a:lnTo>
                <a:lnTo>
                  <a:pt x="540" y="1488"/>
                </a:lnTo>
                <a:lnTo>
                  <a:pt x="546" y="1488"/>
                </a:lnTo>
                <a:lnTo>
                  <a:pt x="554" y="1488"/>
                </a:lnTo>
                <a:lnTo>
                  <a:pt x="569" y="1488"/>
                </a:lnTo>
                <a:lnTo>
                  <a:pt x="595" y="1488"/>
                </a:lnTo>
                <a:lnTo>
                  <a:pt x="621" y="1488"/>
                </a:lnTo>
                <a:lnTo>
                  <a:pt x="640" y="1488"/>
                </a:lnTo>
                <a:lnTo>
                  <a:pt x="645" y="1488"/>
                </a:lnTo>
                <a:lnTo>
                  <a:pt x="646" y="1488"/>
                </a:lnTo>
                <a:lnTo>
                  <a:pt x="657" y="1488"/>
                </a:lnTo>
                <a:lnTo>
                  <a:pt x="668" y="1489"/>
                </a:lnTo>
                <a:lnTo>
                  <a:pt x="676" y="1488"/>
                </a:lnTo>
                <a:lnTo>
                  <a:pt x="690" y="1488"/>
                </a:lnTo>
                <a:lnTo>
                  <a:pt x="704" y="1488"/>
                </a:lnTo>
                <a:lnTo>
                  <a:pt x="714" y="1488"/>
                </a:lnTo>
                <a:lnTo>
                  <a:pt x="721" y="1488"/>
                </a:lnTo>
                <a:lnTo>
                  <a:pt x="727" y="1488"/>
                </a:lnTo>
                <a:lnTo>
                  <a:pt x="737" y="1488"/>
                </a:lnTo>
                <a:lnTo>
                  <a:pt x="737" y="1488"/>
                </a:lnTo>
                <a:lnTo>
                  <a:pt x="750" y="1488"/>
                </a:lnTo>
                <a:lnTo>
                  <a:pt x="761" y="1488"/>
                </a:lnTo>
                <a:lnTo>
                  <a:pt x="763" y="1488"/>
                </a:lnTo>
                <a:lnTo>
                  <a:pt x="765" y="1488"/>
                </a:lnTo>
                <a:lnTo>
                  <a:pt x="799" y="1488"/>
                </a:lnTo>
                <a:lnTo>
                  <a:pt x="805" y="1487"/>
                </a:lnTo>
                <a:lnTo>
                  <a:pt x="814" y="1485"/>
                </a:lnTo>
                <a:lnTo>
                  <a:pt x="822" y="1482"/>
                </a:lnTo>
                <a:lnTo>
                  <a:pt x="830" y="1478"/>
                </a:lnTo>
                <a:lnTo>
                  <a:pt x="837" y="1474"/>
                </a:lnTo>
                <a:lnTo>
                  <a:pt x="843" y="1470"/>
                </a:lnTo>
                <a:lnTo>
                  <a:pt x="849" y="1465"/>
                </a:lnTo>
                <a:lnTo>
                  <a:pt x="850" y="1460"/>
                </a:lnTo>
                <a:lnTo>
                  <a:pt x="853" y="1460"/>
                </a:lnTo>
                <a:lnTo>
                  <a:pt x="1086" y="105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348456702"/>
      </p:ext>
    </p:extLst>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0333811" cy="9508468"/>
          </a:xfrm>
          <a:custGeom>
            <a:avLst/>
            <a:gdLst>
              <a:gd name="T0" fmla="*/ 2569 w 4569"/>
              <a:gd name="T1" fmla="*/ 593 h 4205"/>
              <a:gd name="T2" fmla="*/ 3025 w 4569"/>
              <a:gd name="T3" fmla="*/ 1433 h 4205"/>
              <a:gd name="T4" fmla="*/ 3220 w 4569"/>
              <a:gd name="T5" fmla="*/ 1490 h 4205"/>
              <a:gd name="T6" fmla="*/ 3419 w 4569"/>
              <a:gd name="T7" fmla="*/ 1489 h 4205"/>
              <a:gd name="T8" fmla="*/ 3723 w 4569"/>
              <a:gd name="T9" fmla="*/ 1489 h 4205"/>
              <a:gd name="T10" fmla="*/ 3900 w 4569"/>
              <a:gd name="T11" fmla="*/ 1489 h 4205"/>
              <a:gd name="T12" fmla="*/ 4523 w 4569"/>
              <a:gd name="T13" fmla="*/ 710 h 4205"/>
              <a:gd name="T14" fmla="*/ 4246 w 4569"/>
              <a:gd name="T15" fmla="*/ 0 h 4205"/>
              <a:gd name="T16" fmla="*/ 1545 w 4569"/>
              <a:gd name="T17" fmla="*/ 591 h 4205"/>
              <a:gd name="T18" fmla="*/ 1711 w 4569"/>
              <a:gd name="T19" fmla="*/ 594 h 4205"/>
              <a:gd name="T20" fmla="*/ 1889 w 4569"/>
              <a:gd name="T21" fmla="*/ 594 h 4205"/>
              <a:gd name="T22" fmla="*/ 2177 w 4569"/>
              <a:gd name="T23" fmla="*/ 595 h 4205"/>
              <a:gd name="T24" fmla="*/ 2341 w 4569"/>
              <a:gd name="T25" fmla="*/ 594 h 4205"/>
              <a:gd name="T26" fmla="*/ 2864 w 4569"/>
              <a:gd name="T27" fmla="*/ 0 h 4205"/>
              <a:gd name="T28" fmla="*/ 184 w 4569"/>
              <a:gd name="T29" fmla="*/ 1504 h 4205"/>
              <a:gd name="T30" fmla="*/ 426 w 4569"/>
              <a:gd name="T31" fmla="*/ 1503 h 4205"/>
              <a:gd name="T32" fmla="*/ 657 w 4569"/>
              <a:gd name="T33" fmla="*/ 1506 h 4205"/>
              <a:gd name="T34" fmla="*/ 934 w 4569"/>
              <a:gd name="T35" fmla="*/ 1493 h 4205"/>
              <a:gd name="T36" fmla="*/ 1452 w 4569"/>
              <a:gd name="T37" fmla="*/ 635 h 4205"/>
              <a:gd name="T38" fmla="*/ 123 w 4569"/>
              <a:gd name="T39" fmla="*/ 3307 h 4205"/>
              <a:gd name="T40" fmla="*/ 315 w 4569"/>
              <a:gd name="T41" fmla="*/ 3307 h 4205"/>
              <a:gd name="T42" fmla="*/ 617 w 4569"/>
              <a:gd name="T43" fmla="*/ 3307 h 4205"/>
              <a:gd name="T44" fmla="*/ 795 w 4569"/>
              <a:gd name="T45" fmla="*/ 3307 h 4205"/>
              <a:gd name="T46" fmla="*/ 1411 w 4569"/>
              <a:gd name="T47" fmla="*/ 2526 h 4205"/>
              <a:gd name="T48" fmla="*/ 1043 w 4569"/>
              <a:gd name="T49" fmla="*/ 1667 h 4205"/>
              <a:gd name="T50" fmla="*/ 947 w 4569"/>
              <a:gd name="T51" fmla="*/ 1547 h 4205"/>
              <a:gd name="T52" fmla="*/ 54 w 4569"/>
              <a:gd name="T53" fmla="*/ 1530 h 4205"/>
              <a:gd name="T54" fmla="*/ 4569 w 4569"/>
              <a:gd name="T55" fmla="*/ 2379 h 4205"/>
              <a:gd name="T56" fmla="*/ 4103 w 4569"/>
              <a:gd name="T57" fmla="*/ 1564 h 4205"/>
              <a:gd name="T58" fmla="*/ 3960 w 4569"/>
              <a:gd name="T59" fmla="*/ 1518 h 4205"/>
              <a:gd name="T60" fmla="*/ 3059 w 4569"/>
              <a:gd name="T61" fmla="*/ 1538 h 4205"/>
              <a:gd name="T62" fmla="*/ 2767 w 4569"/>
              <a:gd name="T63" fmla="*/ 2037 h 4205"/>
              <a:gd name="T64" fmla="*/ 2576 w 4569"/>
              <a:gd name="T65" fmla="*/ 2454 h 4205"/>
              <a:gd name="T66" fmla="*/ 3067 w 4569"/>
              <a:gd name="T67" fmla="*/ 3274 h 4205"/>
              <a:gd name="T68" fmla="*/ 3277 w 4569"/>
              <a:gd name="T69" fmla="*/ 3293 h 4205"/>
              <a:gd name="T70" fmla="*/ 3503 w 4569"/>
              <a:gd name="T71" fmla="*/ 3293 h 4205"/>
              <a:gd name="T72" fmla="*/ 3759 w 4569"/>
              <a:gd name="T73" fmla="*/ 3294 h 4205"/>
              <a:gd name="T74" fmla="*/ 4012 w 4569"/>
              <a:gd name="T75" fmla="*/ 3292 h 4205"/>
              <a:gd name="T76" fmla="*/ 3005 w 4569"/>
              <a:gd name="T77" fmla="*/ 3353 h 4205"/>
              <a:gd name="T78" fmla="*/ 2583 w 4569"/>
              <a:gd name="T79" fmla="*/ 2533 h 4205"/>
              <a:gd name="T80" fmla="*/ 2460 w 4569"/>
              <a:gd name="T81" fmla="*/ 2426 h 4205"/>
              <a:gd name="T82" fmla="*/ 1552 w 4569"/>
              <a:gd name="T83" fmla="*/ 2428 h 4205"/>
              <a:gd name="T84" fmla="*/ 1425 w 4569"/>
              <a:gd name="T85" fmla="*/ 2554 h 4205"/>
              <a:gd name="T86" fmla="*/ 1010 w 4569"/>
              <a:gd name="T87" fmla="*/ 3305 h 4205"/>
              <a:gd name="T88" fmla="*/ 1466 w 4569"/>
              <a:gd name="T89" fmla="*/ 4144 h 4205"/>
              <a:gd name="T90" fmla="*/ 1661 w 4569"/>
              <a:gd name="T91" fmla="*/ 4203 h 4205"/>
              <a:gd name="T92" fmla="*/ 1859 w 4569"/>
              <a:gd name="T93" fmla="*/ 4202 h 4205"/>
              <a:gd name="T94" fmla="*/ 2163 w 4569"/>
              <a:gd name="T95" fmla="*/ 4201 h 4205"/>
              <a:gd name="T96" fmla="*/ 2340 w 4569"/>
              <a:gd name="T97" fmla="*/ 4201 h 4205"/>
              <a:gd name="T98" fmla="*/ 2968 w 4569"/>
              <a:gd name="T99" fmla="*/ 1618 h 4205"/>
              <a:gd name="T100" fmla="*/ 2977 w 4569"/>
              <a:gd name="T101" fmla="*/ 1413 h 4205"/>
              <a:gd name="T102" fmla="*/ 2510 w 4569"/>
              <a:gd name="T103" fmla="*/ 641 h 4205"/>
              <a:gd name="T104" fmla="*/ 1658 w 4569"/>
              <a:gd name="T105" fmla="*/ 622 h 4205"/>
              <a:gd name="T106" fmla="*/ 1475 w 4569"/>
              <a:gd name="T107" fmla="*/ 667 h 4205"/>
              <a:gd name="T108" fmla="*/ 1050 w 4569"/>
              <a:gd name="T109" fmla="*/ 1398 h 4205"/>
              <a:gd name="T110" fmla="*/ 1031 w 4569"/>
              <a:gd name="T111" fmla="*/ 1589 h 4205"/>
              <a:gd name="T112" fmla="*/ 1545 w 4569"/>
              <a:gd name="T113" fmla="*/ 2394 h 4205"/>
              <a:gd name="T114" fmla="*/ 1768 w 4569"/>
              <a:gd name="T115" fmla="*/ 2398 h 4205"/>
              <a:gd name="T116" fmla="*/ 2019 w 4569"/>
              <a:gd name="T117" fmla="*/ 2398 h 4205"/>
              <a:gd name="T118" fmla="*/ 2241 w 4569"/>
              <a:gd name="T119" fmla="*/ 2398 h 4205"/>
              <a:gd name="T120" fmla="*/ 2532 w 4569"/>
              <a:gd name="T121" fmla="*/ 2364 h 4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69" h="4205">
                <a:moveTo>
                  <a:pt x="4246" y="0"/>
                </a:moveTo>
                <a:lnTo>
                  <a:pt x="2898" y="0"/>
                </a:lnTo>
                <a:lnTo>
                  <a:pt x="2866" y="59"/>
                </a:lnTo>
                <a:lnTo>
                  <a:pt x="2833" y="118"/>
                </a:lnTo>
                <a:lnTo>
                  <a:pt x="2800" y="176"/>
                </a:lnTo>
                <a:lnTo>
                  <a:pt x="2767" y="234"/>
                </a:lnTo>
                <a:lnTo>
                  <a:pt x="2733" y="292"/>
                </a:lnTo>
                <a:lnTo>
                  <a:pt x="2698" y="349"/>
                </a:lnTo>
                <a:lnTo>
                  <a:pt x="2663" y="405"/>
                </a:lnTo>
                <a:lnTo>
                  <a:pt x="2628" y="460"/>
                </a:lnTo>
                <a:lnTo>
                  <a:pt x="2623" y="469"/>
                </a:lnTo>
                <a:lnTo>
                  <a:pt x="2616" y="480"/>
                </a:lnTo>
                <a:lnTo>
                  <a:pt x="2610" y="490"/>
                </a:lnTo>
                <a:lnTo>
                  <a:pt x="2604" y="500"/>
                </a:lnTo>
                <a:lnTo>
                  <a:pt x="2593" y="521"/>
                </a:lnTo>
                <a:lnTo>
                  <a:pt x="2581" y="542"/>
                </a:lnTo>
                <a:lnTo>
                  <a:pt x="2576" y="554"/>
                </a:lnTo>
                <a:lnTo>
                  <a:pt x="2572" y="566"/>
                </a:lnTo>
                <a:lnTo>
                  <a:pt x="2570" y="579"/>
                </a:lnTo>
                <a:lnTo>
                  <a:pt x="2569" y="593"/>
                </a:lnTo>
                <a:lnTo>
                  <a:pt x="2569" y="605"/>
                </a:lnTo>
                <a:lnTo>
                  <a:pt x="2569" y="616"/>
                </a:lnTo>
                <a:lnTo>
                  <a:pt x="2570" y="626"/>
                </a:lnTo>
                <a:lnTo>
                  <a:pt x="2571" y="635"/>
                </a:lnTo>
                <a:lnTo>
                  <a:pt x="2574" y="642"/>
                </a:lnTo>
                <a:lnTo>
                  <a:pt x="2575" y="646"/>
                </a:lnTo>
                <a:lnTo>
                  <a:pt x="2576" y="651"/>
                </a:lnTo>
                <a:lnTo>
                  <a:pt x="2576" y="652"/>
                </a:lnTo>
                <a:lnTo>
                  <a:pt x="2578" y="655"/>
                </a:lnTo>
                <a:lnTo>
                  <a:pt x="2579" y="659"/>
                </a:lnTo>
                <a:lnTo>
                  <a:pt x="2581" y="663"/>
                </a:lnTo>
                <a:lnTo>
                  <a:pt x="2585" y="671"/>
                </a:lnTo>
                <a:lnTo>
                  <a:pt x="2592" y="681"/>
                </a:lnTo>
                <a:lnTo>
                  <a:pt x="2597" y="691"/>
                </a:lnTo>
                <a:lnTo>
                  <a:pt x="2603" y="700"/>
                </a:lnTo>
                <a:lnTo>
                  <a:pt x="2607" y="707"/>
                </a:lnTo>
                <a:lnTo>
                  <a:pt x="2607" y="711"/>
                </a:lnTo>
                <a:lnTo>
                  <a:pt x="2609" y="713"/>
                </a:lnTo>
                <a:lnTo>
                  <a:pt x="2613" y="717"/>
                </a:lnTo>
                <a:lnTo>
                  <a:pt x="3025" y="1433"/>
                </a:lnTo>
                <a:lnTo>
                  <a:pt x="3029" y="1440"/>
                </a:lnTo>
                <a:lnTo>
                  <a:pt x="3035" y="1444"/>
                </a:lnTo>
                <a:lnTo>
                  <a:pt x="3037" y="1448"/>
                </a:lnTo>
                <a:lnTo>
                  <a:pt x="3041" y="1453"/>
                </a:lnTo>
                <a:lnTo>
                  <a:pt x="3046" y="1457"/>
                </a:lnTo>
                <a:lnTo>
                  <a:pt x="3052" y="1460"/>
                </a:lnTo>
                <a:lnTo>
                  <a:pt x="3067" y="1470"/>
                </a:lnTo>
                <a:lnTo>
                  <a:pt x="3071" y="1474"/>
                </a:lnTo>
                <a:lnTo>
                  <a:pt x="3076" y="1478"/>
                </a:lnTo>
                <a:lnTo>
                  <a:pt x="3081" y="1479"/>
                </a:lnTo>
                <a:lnTo>
                  <a:pt x="3086" y="1479"/>
                </a:lnTo>
                <a:lnTo>
                  <a:pt x="3095" y="1483"/>
                </a:lnTo>
                <a:lnTo>
                  <a:pt x="3105" y="1486"/>
                </a:lnTo>
                <a:lnTo>
                  <a:pt x="3115" y="1488"/>
                </a:lnTo>
                <a:lnTo>
                  <a:pt x="3124" y="1489"/>
                </a:lnTo>
                <a:lnTo>
                  <a:pt x="3143" y="1490"/>
                </a:lnTo>
                <a:lnTo>
                  <a:pt x="3160" y="1490"/>
                </a:lnTo>
                <a:lnTo>
                  <a:pt x="3180" y="1490"/>
                </a:lnTo>
                <a:lnTo>
                  <a:pt x="3200" y="1490"/>
                </a:lnTo>
                <a:lnTo>
                  <a:pt x="3220" y="1490"/>
                </a:lnTo>
                <a:lnTo>
                  <a:pt x="3240" y="1490"/>
                </a:lnTo>
                <a:lnTo>
                  <a:pt x="3250" y="1492"/>
                </a:lnTo>
                <a:lnTo>
                  <a:pt x="3259" y="1493"/>
                </a:lnTo>
                <a:lnTo>
                  <a:pt x="3265" y="1490"/>
                </a:lnTo>
                <a:lnTo>
                  <a:pt x="3269" y="1489"/>
                </a:lnTo>
                <a:lnTo>
                  <a:pt x="3275" y="1489"/>
                </a:lnTo>
                <a:lnTo>
                  <a:pt x="3277" y="1489"/>
                </a:lnTo>
                <a:lnTo>
                  <a:pt x="3279" y="1489"/>
                </a:lnTo>
                <a:lnTo>
                  <a:pt x="3290" y="1490"/>
                </a:lnTo>
                <a:lnTo>
                  <a:pt x="3301" y="1490"/>
                </a:lnTo>
                <a:lnTo>
                  <a:pt x="3310" y="1489"/>
                </a:lnTo>
                <a:lnTo>
                  <a:pt x="3319" y="1489"/>
                </a:lnTo>
                <a:lnTo>
                  <a:pt x="3327" y="1490"/>
                </a:lnTo>
                <a:lnTo>
                  <a:pt x="3340" y="1489"/>
                </a:lnTo>
                <a:lnTo>
                  <a:pt x="3355" y="1489"/>
                </a:lnTo>
                <a:lnTo>
                  <a:pt x="3371" y="1489"/>
                </a:lnTo>
                <a:lnTo>
                  <a:pt x="3400" y="1489"/>
                </a:lnTo>
                <a:lnTo>
                  <a:pt x="3405" y="1492"/>
                </a:lnTo>
                <a:lnTo>
                  <a:pt x="3409" y="1490"/>
                </a:lnTo>
                <a:lnTo>
                  <a:pt x="3419" y="1489"/>
                </a:lnTo>
                <a:lnTo>
                  <a:pt x="3432" y="1489"/>
                </a:lnTo>
                <a:lnTo>
                  <a:pt x="3446" y="1489"/>
                </a:lnTo>
                <a:lnTo>
                  <a:pt x="3474" y="1489"/>
                </a:lnTo>
                <a:lnTo>
                  <a:pt x="3481" y="1489"/>
                </a:lnTo>
                <a:lnTo>
                  <a:pt x="3485" y="1489"/>
                </a:lnTo>
                <a:lnTo>
                  <a:pt x="3494" y="1489"/>
                </a:lnTo>
                <a:lnTo>
                  <a:pt x="3503" y="1489"/>
                </a:lnTo>
                <a:lnTo>
                  <a:pt x="3511" y="1489"/>
                </a:lnTo>
                <a:lnTo>
                  <a:pt x="3519" y="1489"/>
                </a:lnTo>
                <a:lnTo>
                  <a:pt x="3543" y="1489"/>
                </a:lnTo>
                <a:lnTo>
                  <a:pt x="3554" y="1490"/>
                </a:lnTo>
                <a:lnTo>
                  <a:pt x="3567" y="1489"/>
                </a:lnTo>
                <a:lnTo>
                  <a:pt x="3578" y="1489"/>
                </a:lnTo>
                <a:lnTo>
                  <a:pt x="3596" y="1489"/>
                </a:lnTo>
                <a:lnTo>
                  <a:pt x="3618" y="1489"/>
                </a:lnTo>
                <a:lnTo>
                  <a:pt x="3642" y="1490"/>
                </a:lnTo>
                <a:lnTo>
                  <a:pt x="3666" y="1490"/>
                </a:lnTo>
                <a:lnTo>
                  <a:pt x="3690" y="1490"/>
                </a:lnTo>
                <a:lnTo>
                  <a:pt x="3709" y="1490"/>
                </a:lnTo>
                <a:lnTo>
                  <a:pt x="3723" y="1489"/>
                </a:lnTo>
                <a:lnTo>
                  <a:pt x="3734" y="1489"/>
                </a:lnTo>
                <a:lnTo>
                  <a:pt x="3736" y="1490"/>
                </a:lnTo>
                <a:lnTo>
                  <a:pt x="3739" y="1492"/>
                </a:lnTo>
                <a:lnTo>
                  <a:pt x="3743" y="1492"/>
                </a:lnTo>
                <a:lnTo>
                  <a:pt x="3748" y="1492"/>
                </a:lnTo>
                <a:lnTo>
                  <a:pt x="3754" y="1490"/>
                </a:lnTo>
                <a:lnTo>
                  <a:pt x="3759" y="1490"/>
                </a:lnTo>
                <a:lnTo>
                  <a:pt x="3764" y="1490"/>
                </a:lnTo>
                <a:lnTo>
                  <a:pt x="3769" y="1490"/>
                </a:lnTo>
                <a:lnTo>
                  <a:pt x="3774" y="1493"/>
                </a:lnTo>
                <a:lnTo>
                  <a:pt x="3779" y="1490"/>
                </a:lnTo>
                <a:lnTo>
                  <a:pt x="3789" y="1489"/>
                </a:lnTo>
                <a:lnTo>
                  <a:pt x="3800" y="1489"/>
                </a:lnTo>
                <a:lnTo>
                  <a:pt x="3813" y="1489"/>
                </a:lnTo>
                <a:lnTo>
                  <a:pt x="3839" y="1489"/>
                </a:lnTo>
                <a:lnTo>
                  <a:pt x="3858" y="1490"/>
                </a:lnTo>
                <a:lnTo>
                  <a:pt x="3870" y="1490"/>
                </a:lnTo>
                <a:lnTo>
                  <a:pt x="3882" y="1489"/>
                </a:lnTo>
                <a:lnTo>
                  <a:pt x="3898" y="1489"/>
                </a:lnTo>
                <a:lnTo>
                  <a:pt x="3900" y="1489"/>
                </a:lnTo>
                <a:lnTo>
                  <a:pt x="3911" y="1490"/>
                </a:lnTo>
                <a:lnTo>
                  <a:pt x="3922" y="1490"/>
                </a:lnTo>
                <a:lnTo>
                  <a:pt x="3931" y="1490"/>
                </a:lnTo>
                <a:lnTo>
                  <a:pt x="3942" y="1490"/>
                </a:lnTo>
                <a:lnTo>
                  <a:pt x="3945" y="1490"/>
                </a:lnTo>
                <a:lnTo>
                  <a:pt x="3950" y="1489"/>
                </a:lnTo>
                <a:lnTo>
                  <a:pt x="4012" y="1489"/>
                </a:lnTo>
                <a:lnTo>
                  <a:pt x="4023" y="1487"/>
                </a:lnTo>
                <a:lnTo>
                  <a:pt x="4036" y="1484"/>
                </a:lnTo>
                <a:lnTo>
                  <a:pt x="4052" y="1478"/>
                </a:lnTo>
                <a:lnTo>
                  <a:pt x="4066" y="1472"/>
                </a:lnTo>
                <a:lnTo>
                  <a:pt x="4081" y="1464"/>
                </a:lnTo>
                <a:lnTo>
                  <a:pt x="4092" y="1455"/>
                </a:lnTo>
                <a:lnTo>
                  <a:pt x="4096" y="1451"/>
                </a:lnTo>
                <a:lnTo>
                  <a:pt x="4099" y="1447"/>
                </a:lnTo>
                <a:lnTo>
                  <a:pt x="4102" y="1444"/>
                </a:lnTo>
                <a:lnTo>
                  <a:pt x="4103" y="1440"/>
                </a:lnTo>
                <a:lnTo>
                  <a:pt x="4109" y="1439"/>
                </a:lnTo>
                <a:lnTo>
                  <a:pt x="4527" y="709"/>
                </a:lnTo>
                <a:lnTo>
                  <a:pt x="4523" y="710"/>
                </a:lnTo>
                <a:lnTo>
                  <a:pt x="4528" y="709"/>
                </a:lnTo>
                <a:lnTo>
                  <a:pt x="4528" y="708"/>
                </a:lnTo>
                <a:lnTo>
                  <a:pt x="4563" y="651"/>
                </a:lnTo>
                <a:lnTo>
                  <a:pt x="4563" y="647"/>
                </a:lnTo>
                <a:lnTo>
                  <a:pt x="4564" y="645"/>
                </a:lnTo>
                <a:lnTo>
                  <a:pt x="4565" y="642"/>
                </a:lnTo>
                <a:lnTo>
                  <a:pt x="4567" y="638"/>
                </a:lnTo>
                <a:lnTo>
                  <a:pt x="4568" y="632"/>
                </a:lnTo>
                <a:lnTo>
                  <a:pt x="4569" y="627"/>
                </a:lnTo>
                <a:lnTo>
                  <a:pt x="4569" y="621"/>
                </a:lnTo>
                <a:lnTo>
                  <a:pt x="4569" y="594"/>
                </a:lnTo>
                <a:lnTo>
                  <a:pt x="4569" y="586"/>
                </a:lnTo>
                <a:lnTo>
                  <a:pt x="4569" y="577"/>
                </a:lnTo>
                <a:lnTo>
                  <a:pt x="4565" y="562"/>
                </a:lnTo>
                <a:lnTo>
                  <a:pt x="4557" y="541"/>
                </a:lnTo>
                <a:lnTo>
                  <a:pt x="4552" y="531"/>
                </a:lnTo>
                <a:lnTo>
                  <a:pt x="4547" y="522"/>
                </a:lnTo>
                <a:lnTo>
                  <a:pt x="4542" y="512"/>
                </a:lnTo>
                <a:lnTo>
                  <a:pt x="4536" y="505"/>
                </a:lnTo>
                <a:lnTo>
                  <a:pt x="4246" y="0"/>
                </a:lnTo>
                <a:close/>
                <a:moveTo>
                  <a:pt x="2864" y="0"/>
                </a:moveTo>
                <a:lnTo>
                  <a:pt x="1156" y="0"/>
                </a:lnTo>
                <a:lnTo>
                  <a:pt x="1466" y="537"/>
                </a:lnTo>
                <a:lnTo>
                  <a:pt x="1470" y="545"/>
                </a:lnTo>
                <a:lnTo>
                  <a:pt x="1475" y="548"/>
                </a:lnTo>
                <a:lnTo>
                  <a:pt x="1478" y="553"/>
                </a:lnTo>
                <a:lnTo>
                  <a:pt x="1481" y="557"/>
                </a:lnTo>
                <a:lnTo>
                  <a:pt x="1487" y="561"/>
                </a:lnTo>
                <a:lnTo>
                  <a:pt x="1493" y="565"/>
                </a:lnTo>
                <a:lnTo>
                  <a:pt x="1508" y="575"/>
                </a:lnTo>
                <a:lnTo>
                  <a:pt x="1512" y="579"/>
                </a:lnTo>
                <a:lnTo>
                  <a:pt x="1515" y="583"/>
                </a:lnTo>
                <a:lnTo>
                  <a:pt x="1517" y="583"/>
                </a:lnTo>
                <a:lnTo>
                  <a:pt x="1517" y="584"/>
                </a:lnTo>
                <a:lnTo>
                  <a:pt x="1523" y="584"/>
                </a:lnTo>
                <a:lnTo>
                  <a:pt x="1527" y="585"/>
                </a:lnTo>
                <a:lnTo>
                  <a:pt x="1535" y="588"/>
                </a:lnTo>
                <a:lnTo>
                  <a:pt x="1544" y="590"/>
                </a:lnTo>
                <a:lnTo>
                  <a:pt x="1544" y="590"/>
                </a:lnTo>
                <a:lnTo>
                  <a:pt x="1545" y="591"/>
                </a:lnTo>
                <a:lnTo>
                  <a:pt x="1545" y="591"/>
                </a:lnTo>
                <a:lnTo>
                  <a:pt x="1561" y="594"/>
                </a:lnTo>
                <a:lnTo>
                  <a:pt x="1575" y="595"/>
                </a:lnTo>
                <a:lnTo>
                  <a:pt x="1590" y="596"/>
                </a:lnTo>
                <a:lnTo>
                  <a:pt x="1603" y="596"/>
                </a:lnTo>
                <a:lnTo>
                  <a:pt x="1623" y="596"/>
                </a:lnTo>
                <a:lnTo>
                  <a:pt x="1643" y="596"/>
                </a:lnTo>
                <a:lnTo>
                  <a:pt x="1663" y="596"/>
                </a:lnTo>
                <a:lnTo>
                  <a:pt x="1683" y="595"/>
                </a:lnTo>
                <a:lnTo>
                  <a:pt x="1688" y="595"/>
                </a:lnTo>
                <a:lnTo>
                  <a:pt x="1692" y="596"/>
                </a:lnTo>
                <a:lnTo>
                  <a:pt x="1692" y="596"/>
                </a:lnTo>
                <a:lnTo>
                  <a:pt x="1692" y="596"/>
                </a:lnTo>
                <a:lnTo>
                  <a:pt x="1692" y="596"/>
                </a:lnTo>
                <a:lnTo>
                  <a:pt x="1693" y="596"/>
                </a:lnTo>
                <a:lnTo>
                  <a:pt x="1693" y="596"/>
                </a:lnTo>
                <a:lnTo>
                  <a:pt x="1697" y="597"/>
                </a:lnTo>
                <a:lnTo>
                  <a:pt x="1702" y="597"/>
                </a:lnTo>
                <a:lnTo>
                  <a:pt x="1708" y="595"/>
                </a:lnTo>
                <a:lnTo>
                  <a:pt x="1711" y="594"/>
                </a:lnTo>
                <a:lnTo>
                  <a:pt x="1718" y="594"/>
                </a:lnTo>
                <a:lnTo>
                  <a:pt x="1720" y="594"/>
                </a:lnTo>
                <a:lnTo>
                  <a:pt x="1722" y="595"/>
                </a:lnTo>
                <a:lnTo>
                  <a:pt x="1733" y="595"/>
                </a:lnTo>
                <a:lnTo>
                  <a:pt x="1743" y="595"/>
                </a:lnTo>
                <a:lnTo>
                  <a:pt x="1753" y="595"/>
                </a:lnTo>
                <a:lnTo>
                  <a:pt x="1762" y="595"/>
                </a:lnTo>
                <a:lnTo>
                  <a:pt x="1770" y="595"/>
                </a:lnTo>
                <a:lnTo>
                  <a:pt x="1783" y="595"/>
                </a:lnTo>
                <a:lnTo>
                  <a:pt x="1798" y="595"/>
                </a:lnTo>
                <a:lnTo>
                  <a:pt x="1814" y="594"/>
                </a:lnTo>
                <a:lnTo>
                  <a:pt x="1841" y="594"/>
                </a:lnTo>
                <a:lnTo>
                  <a:pt x="1845" y="596"/>
                </a:lnTo>
                <a:lnTo>
                  <a:pt x="1846" y="596"/>
                </a:lnTo>
                <a:lnTo>
                  <a:pt x="1846" y="596"/>
                </a:lnTo>
                <a:lnTo>
                  <a:pt x="1848" y="597"/>
                </a:lnTo>
                <a:lnTo>
                  <a:pt x="1852" y="595"/>
                </a:lnTo>
                <a:lnTo>
                  <a:pt x="1862" y="595"/>
                </a:lnTo>
                <a:lnTo>
                  <a:pt x="1875" y="594"/>
                </a:lnTo>
                <a:lnTo>
                  <a:pt x="1889" y="594"/>
                </a:lnTo>
                <a:lnTo>
                  <a:pt x="1917" y="594"/>
                </a:lnTo>
                <a:lnTo>
                  <a:pt x="1924" y="594"/>
                </a:lnTo>
                <a:lnTo>
                  <a:pt x="1928" y="594"/>
                </a:lnTo>
                <a:lnTo>
                  <a:pt x="1936" y="594"/>
                </a:lnTo>
                <a:lnTo>
                  <a:pt x="1946" y="595"/>
                </a:lnTo>
                <a:lnTo>
                  <a:pt x="1954" y="595"/>
                </a:lnTo>
                <a:lnTo>
                  <a:pt x="1962" y="594"/>
                </a:lnTo>
                <a:lnTo>
                  <a:pt x="1986" y="594"/>
                </a:lnTo>
                <a:lnTo>
                  <a:pt x="1997" y="595"/>
                </a:lnTo>
                <a:lnTo>
                  <a:pt x="2010" y="595"/>
                </a:lnTo>
                <a:lnTo>
                  <a:pt x="2021" y="594"/>
                </a:lnTo>
                <a:lnTo>
                  <a:pt x="2039" y="594"/>
                </a:lnTo>
                <a:lnTo>
                  <a:pt x="2061" y="595"/>
                </a:lnTo>
                <a:lnTo>
                  <a:pt x="2085" y="595"/>
                </a:lnTo>
                <a:lnTo>
                  <a:pt x="2109" y="595"/>
                </a:lnTo>
                <a:lnTo>
                  <a:pt x="2132" y="595"/>
                </a:lnTo>
                <a:lnTo>
                  <a:pt x="2151" y="595"/>
                </a:lnTo>
                <a:lnTo>
                  <a:pt x="2166" y="594"/>
                </a:lnTo>
                <a:lnTo>
                  <a:pt x="2175" y="594"/>
                </a:lnTo>
                <a:lnTo>
                  <a:pt x="2177" y="595"/>
                </a:lnTo>
                <a:lnTo>
                  <a:pt x="2178" y="596"/>
                </a:lnTo>
                <a:lnTo>
                  <a:pt x="2180" y="596"/>
                </a:lnTo>
                <a:lnTo>
                  <a:pt x="2186" y="597"/>
                </a:lnTo>
                <a:lnTo>
                  <a:pt x="2194" y="596"/>
                </a:lnTo>
                <a:lnTo>
                  <a:pt x="2203" y="595"/>
                </a:lnTo>
                <a:lnTo>
                  <a:pt x="2211" y="596"/>
                </a:lnTo>
                <a:lnTo>
                  <a:pt x="2213" y="596"/>
                </a:lnTo>
                <a:lnTo>
                  <a:pt x="2215" y="597"/>
                </a:lnTo>
                <a:lnTo>
                  <a:pt x="2215" y="597"/>
                </a:lnTo>
                <a:lnTo>
                  <a:pt x="2216" y="597"/>
                </a:lnTo>
                <a:lnTo>
                  <a:pt x="2217" y="598"/>
                </a:lnTo>
                <a:lnTo>
                  <a:pt x="2222" y="596"/>
                </a:lnTo>
                <a:lnTo>
                  <a:pt x="2232" y="595"/>
                </a:lnTo>
                <a:lnTo>
                  <a:pt x="2243" y="594"/>
                </a:lnTo>
                <a:lnTo>
                  <a:pt x="2256" y="594"/>
                </a:lnTo>
                <a:lnTo>
                  <a:pt x="2282" y="595"/>
                </a:lnTo>
                <a:lnTo>
                  <a:pt x="2301" y="595"/>
                </a:lnTo>
                <a:lnTo>
                  <a:pt x="2313" y="595"/>
                </a:lnTo>
                <a:lnTo>
                  <a:pt x="2323" y="594"/>
                </a:lnTo>
                <a:lnTo>
                  <a:pt x="2341" y="594"/>
                </a:lnTo>
                <a:lnTo>
                  <a:pt x="2343" y="594"/>
                </a:lnTo>
                <a:lnTo>
                  <a:pt x="2354" y="595"/>
                </a:lnTo>
                <a:lnTo>
                  <a:pt x="2365" y="595"/>
                </a:lnTo>
                <a:lnTo>
                  <a:pt x="2374" y="595"/>
                </a:lnTo>
                <a:lnTo>
                  <a:pt x="2385" y="595"/>
                </a:lnTo>
                <a:lnTo>
                  <a:pt x="2388" y="595"/>
                </a:lnTo>
                <a:lnTo>
                  <a:pt x="2393" y="594"/>
                </a:lnTo>
                <a:lnTo>
                  <a:pt x="2454" y="594"/>
                </a:lnTo>
                <a:lnTo>
                  <a:pt x="2466" y="593"/>
                </a:lnTo>
                <a:lnTo>
                  <a:pt x="2479" y="589"/>
                </a:lnTo>
                <a:lnTo>
                  <a:pt x="2495" y="584"/>
                </a:lnTo>
                <a:lnTo>
                  <a:pt x="2509" y="577"/>
                </a:lnTo>
                <a:lnTo>
                  <a:pt x="2523" y="569"/>
                </a:lnTo>
                <a:lnTo>
                  <a:pt x="2535" y="561"/>
                </a:lnTo>
                <a:lnTo>
                  <a:pt x="2539" y="557"/>
                </a:lnTo>
                <a:lnTo>
                  <a:pt x="2542" y="553"/>
                </a:lnTo>
                <a:lnTo>
                  <a:pt x="2545" y="549"/>
                </a:lnTo>
                <a:lnTo>
                  <a:pt x="2546" y="546"/>
                </a:lnTo>
                <a:lnTo>
                  <a:pt x="2551" y="545"/>
                </a:lnTo>
                <a:lnTo>
                  <a:pt x="2864" y="0"/>
                </a:lnTo>
                <a:close/>
                <a:moveTo>
                  <a:pt x="1121" y="0"/>
                </a:moveTo>
                <a:lnTo>
                  <a:pt x="0" y="0"/>
                </a:lnTo>
                <a:lnTo>
                  <a:pt x="0" y="1502"/>
                </a:lnTo>
                <a:lnTo>
                  <a:pt x="11" y="1504"/>
                </a:lnTo>
                <a:lnTo>
                  <a:pt x="22" y="1504"/>
                </a:lnTo>
                <a:lnTo>
                  <a:pt x="34" y="1505"/>
                </a:lnTo>
                <a:lnTo>
                  <a:pt x="44" y="1504"/>
                </a:lnTo>
                <a:lnTo>
                  <a:pt x="64" y="1504"/>
                </a:lnTo>
                <a:lnTo>
                  <a:pt x="84" y="1504"/>
                </a:lnTo>
                <a:lnTo>
                  <a:pt x="104" y="1504"/>
                </a:lnTo>
                <a:lnTo>
                  <a:pt x="123" y="1504"/>
                </a:lnTo>
                <a:lnTo>
                  <a:pt x="134" y="1505"/>
                </a:lnTo>
                <a:lnTo>
                  <a:pt x="143" y="1506"/>
                </a:lnTo>
                <a:lnTo>
                  <a:pt x="148" y="1504"/>
                </a:lnTo>
                <a:lnTo>
                  <a:pt x="152" y="1503"/>
                </a:lnTo>
                <a:lnTo>
                  <a:pt x="157" y="1503"/>
                </a:lnTo>
                <a:lnTo>
                  <a:pt x="160" y="1503"/>
                </a:lnTo>
                <a:lnTo>
                  <a:pt x="163" y="1503"/>
                </a:lnTo>
                <a:lnTo>
                  <a:pt x="174" y="1504"/>
                </a:lnTo>
                <a:lnTo>
                  <a:pt x="184" y="1504"/>
                </a:lnTo>
                <a:lnTo>
                  <a:pt x="194" y="1503"/>
                </a:lnTo>
                <a:lnTo>
                  <a:pt x="203" y="1503"/>
                </a:lnTo>
                <a:lnTo>
                  <a:pt x="211" y="1504"/>
                </a:lnTo>
                <a:lnTo>
                  <a:pt x="224" y="1504"/>
                </a:lnTo>
                <a:lnTo>
                  <a:pt x="238" y="1503"/>
                </a:lnTo>
                <a:lnTo>
                  <a:pt x="254" y="1503"/>
                </a:lnTo>
                <a:lnTo>
                  <a:pt x="283" y="1503"/>
                </a:lnTo>
                <a:lnTo>
                  <a:pt x="287" y="1505"/>
                </a:lnTo>
                <a:lnTo>
                  <a:pt x="293" y="1504"/>
                </a:lnTo>
                <a:lnTo>
                  <a:pt x="302" y="1503"/>
                </a:lnTo>
                <a:lnTo>
                  <a:pt x="315" y="1503"/>
                </a:lnTo>
                <a:lnTo>
                  <a:pt x="330" y="1503"/>
                </a:lnTo>
                <a:lnTo>
                  <a:pt x="358" y="1503"/>
                </a:lnTo>
                <a:lnTo>
                  <a:pt x="364" y="1503"/>
                </a:lnTo>
                <a:lnTo>
                  <a:pt x="369" y="1503"/>
                </a:lnTo>
                <a:lnTo>
                  <a:pt x="377" y="1503"/>
                </a:lnTo>
                <a:lnTo>
                  <a:pt x="386" y="1503"/>
                </a:lnTo>
                <a:lnTo>
                  <a:pt x="395" y="1503"/>
                </a:lnTo>
                <a:lnTo>
                  <a:pt x="403" y="1503"/>
                </a:lnTo>
                <a:lnTo>
                  <a:pt x="426" y="1503"/>
                </a:lnTo>
                <a:lnTo>
                  <a:pt x="438" y="1504"/>
                </a:lnTo>
                <a:lnTo>
                  <a:pt x="451" y="1503"/>
                </a:lnTo>
                <a:lnTo>
                  <a:pt x="462" y="1503"/>
                </a:lnTo>
                <a:lnTo>
                  <a:pt x="479" y="1503"/>
                </a:lnTo>
                <a:lnTo>
                  <a:pt x="501" y="1503"/>
                </a:lnTo>
                <a:lnTo>
                  <a:pt x="526" y="1504"/>
                </a:lnTo>
                <a:lnTo>
                  <a:pt x="550" y="1504"/>
                </a:lnTo>
                <a:lnTo>
                  <a:pt x="572" y="1504"/>
                </a:lnTo>
                <a:lnTo>
                  <a:pt x="592" y="1504"/>
                </a:lnTo>
                <a:lnTo>
                  <a:pt x="606" y="1503"/>
                </a:lnTo>
                <a:lnTo>
                  <a:pt x="617" y="1503"/>
                </a:lnTo>
                <a:lnTo>
                  <a:pt x="620" y="1504"/>
                </a:lnTo>
                <a:lnTo>
                  <a:pt x="623" y="1505"/>
                </a:lnTo>
                <a:lnTo>
                  <a:pt x="627" y="1505"/>
                </a:lnTo>
                <a:lnTo>
                  <a:pt x="631" y="1505"/>
                </a:lnTo>
                <a:lnTo>
                  <a:pt x="636" y="1504"/>
                </a:lnTo>
                <a:lnTo>
                  <a:pt x="641" y="1504"/>
                </a:lnTo>
                <a:lnTo>
                  <a:pt x="648" y="1504"/>
                </a:lnTo>
                <a:lnTo>
                  <a:pt x="653" y="1504"/>
                </a:lnTo>
                <a:lnTo>
                  <a:pt x="657" y="1506"/>
                </a:lnTo>
                <a:lnTo>
                  <a:pt x="663" y="1505"/>
                </a:lnTo>
                <a:lnTo>
                  <a:pt x="672" y="1503"/>
                </a:lnTo>
                <a:lnTo>
                  <a:pt x="684" y="1503"/>
                </a:lnTo>
                <a:lnTo>
                  <a:pt x="697" y="1503"/>
                </a:lnTo>
                <a:lnTo>
                  <a:pt x="723" y="1503"/>
                </a:lnTo>
                <a:lnTo>
                  <a:pt x="742" y="1504"/>
                </a:lnTo>
                <a:lnTo>
                  <a:pt x="753" y="1504"/>
                </a:lnTo>
                <a:lnTo>
                  <a:pt x="764" y="1503"/>
                </a:lnTo>
                <a:lnTo>
                  <a:pt x="782" y="1503"/>
                </a:lnTo>
                <a:lnTo>
                  <a:pt x="783" y="1503"/>
                </a:lnTo>
                <a:lnTo>
                  <a:pt x="795" y="1504"/>
                </a:lnTo>
                <a:lnTo>
                  <a:pt x="804" y="1504"/>
                </a:lnTo>
                <a:lnTo>
                  <a:pt x="815" y="1504"/>
                </a:lnTo>
                <a:lnTo>
                  <a:pt x="826" y="1504"/>
                </a:lnTo>
                <a:lnTo>
                  <a:pt x="829" y="1504"/>
                </a:lnTo>
                <a:lnTo>
                  <a:pt x="833" y="1503"/>
                </a:lnTo>
                <a:lnTo>
                  <a:pt x="894" y="1503"/>
                </a:lnTo>
                <a:lnTo>
                  <a:pt x="906" y="1501"/>
                </a:lnTo>
                <a:lnTo>
                  <a:pt x="920" y="1498"/>
                </a:lnTo>
                <a:lnTo>
                  <a:pt x="934" y="1493"/>
                </a:lnTo>
                <a:lnTo>
                  <a:pt x="950" y="1485"/>
                </a:lnTo>
                <a:lnTo>
                  <a:pt x="963" y="1477"/>
                </a:lnTo>
                <a:lnTo>
                  <a:pt x="975" y="1469"/>
                </a:lnTo>
                <a:lnTo>
                  <a:pt x="980" y="1465"/>
                </a:lnTo>
                <a:lnTo>
                  <a:pt x="983" y="1460"/>
                </a:lnTo>
                <a:lnTo>
                  <a:pt x="985" y="1457"/>
                </a:lnTo>
                <a:lnTo>
                  <a:pt x="986" y="1453"/>
                </a:lnTo>
                <a:lnTo>
                  <a:pt x="992" y="1452"/>
                </a:lnTo>
                <a:lnTo>
                  <a:pt x="1411" y="723"/>
                </a:lnTo>
                <a:lnTo>
                  <a:pt x="1407" y="724"/>
                </a:lnTo>
                <a:lnTo>
                  <a:pt x="1411" y="723"/>
                </a:lnTo>
                <a:lnTo>
                  <a:pt x="1412" y="722"/>
                </a:lnTo>
                <a:lnTo>
                  <a:pt x="1446" y="665"/>
                </a:lnTo>
                <a:lnTo>
                  <a:pt x="1446" y="660"/>
                </a:lnTo>
                <a:lnTo>
                  <a:pt x="1447" y="658"/>
                </a:lnTo>
                <a:lnTo>
                  <a:pt x="1447" y="655"/>
                </a:lnTo>
                <a:lnTo>
                  <a:pt x="1449" y="651"/>
                </a:lnTo>
                <a:lnTo>
                  <a:pt x="1451" y="646"/>
                </a:lnTo>
                <a:lnTo>
                  <a:pt x="1452" y="641"/>
                </a:lnTo>
                <a:lnTo>
                  <a:pt x="1452" y="635"/>
                </a:lnTo>
                <a:lnTo>
                  <a:pt x="1452" y="609"/>
                </a:lnTo>
                <a:lnTo>
                  <a:pt x="1452" y="599"/>
                </a:lnTo>
                <a:lnTo>
                  <a:pt x="1451" y="590"/>
                </a:lnTo>
                <a:lnTo>
                  <a:pt x="1448" y="576"/>
                </a:lnTo>
                <a:lnTo>
                  <a:pt x="1440" y="556"/>
                </a:lnTo>
                <a:lnTo>
                  <a:pt x="1436" y="545"/>
                </a:lnTo>
                <a:lnTo>
                  <a:pt x="1431" y="535"/>
                </a:lnTo>
                <a:lnTo>
                  <a:pt x="1425" y="526"/>
                </a:lnTo>
                <a:lnTo>
                  <a:pt x="1419" y="519"/>
                </a:lnTo>
                <a:lnTo>
                  <a:pt x="1121" y="0"/>
                </a:lnTo>
                <a:close/>
                <a:moveTo>
                  <a:pt x="0" y="1533"/>
                </a:moveTo>
                <a:lnTo>
                  <a:pt x="0" y="3306"/>
                </a:lnTo>
                <a:lnTo>
                  <a:pt x="11" y="3307"/>
                </a:lnTo>
                <a:lnTo>
                  <a:pt x="22" y="3308"/>
                </a:lnTo>
                <a:lnTo>
                  <a:pt x="34" y="3308"/>
                </a:lnTo>
                <a:lnTo>
                  <a:pt x="44" y="3308"/>
                </a:lnTo>
                <a:lnTo>
                  <a:pt x="64" y="3308"/>
                </a:lnTo>
                <a:lnTo>
                  <a:pt x="84" y="3308"/>
                </a:lnTo>
                <a:lnTo>
                  <a:pt x="104" y="3308"/>
                </a:lnTo>
                <a:lnTo>
                  <a:pt x="123" y="3307"/>
                </a:lnTo>
                <a:lnTo>
                  <a:pt x="134" y="3309"/>
                </a:lnTo>
                <a:lnTo>
                  <a:pt x="143" y="3309"/>
                </a:lnTo>
                <a:lnTo>
                  <a:pt x="148" y="3308"/>
                </a:lnTo>
                <a:lnTo>
                  <a:pt x="152" y="3307"/>
                </a:lnTo>
                <a:lnTo>
                  <a:pt x="157" y="3307"/>
                </a:lnTo>
                <a:lnTo>
                  <a:pt x="160" y="3307"/>
                </a:lnTo>
                <a:lnTo>
                  <a:pt x="163" y="3307"/>
                </a:lnTo>
                <a:lnTo>
                  <a:pt x="174" y="3308"/>
                </a:lnTo>
                <a:lnTo>
                  <a:pt x="184" y="3307"/>
                </a:lnTo>
                <a:lnTo>
                  <a:pt x="194" y="3307"/>
                </a:lnTo>
                <a:lnTo>
                  <a:pt x="203" y="3307"/>
                </a:lnTo>
                <a:lnTo>
                  <a:pt x="211" y="3307"/>
                </a:lnTo>
                <a:lnTo>
                  <a:pt x="224" y="3307"/>
                </a:lnTo>
                <a:lnTo>
                  <a:pt x="238" y="3307"/>
                </a:lnTo>
                <a:lnTo>
                  <a:pt x="254" y="3307"/>
                </a:lnTo>
                <a:lnTo>
                  <a:pt x="283" y="3307"/>
                </a:lnTo>
                <a:lnTo>
                  <a:pt x="287" y="3309"/>
                </a:lnTo>
                <a:lnTo>
                  <a:pt x="293" y="3308"/>
                </a:lnTo>
                <a:lnTo>
                  <a:pt x="302" y="3307"/>
                </a:lnTo>
                <a:lnTo>
                  <a:pt x="315" y="3307"/>
                </a:lnTo>
                <a:lnTo>
                  <a:pt x="330" y="3307"/>
                </a:lnTo>
                <a:lnTo>
                  <a:pt x="358" y="3307"/>
                </a:lnTo>
                <a:lnTo>
                  <a:pt x="364" y="3307"/>
                </a:lnTo>
                <a:lnTo>
                  <a:pt x="369" y="3307"/>
                </a:lnTo>
                <a:lnTo>
                  <a:pt x="377" y="3307"/>
                </a:lnTo>
                <a:lnTo>
                  <a:pt x="386" y="3307"/>
                </a:lnTo>
                <a:lnTo>
                  <a:pt x="395" y="3307"/>
                </a:lnTo>
                <a:lnTo>
                  <a:pt x="403" y="3307"/>
                </a:lnTo>
                <a:lnTo>
                  <a:pt x="426" y="3307"/>
                </a:lnTo>
                <a:lnTo>
                  <a:pt x="438" y="3307"/>
                </a:lnTo>
                <a:lnTo>
                  <a:pt x="451" y="3307"/>
                </a:lnTo>
                <a:lnTo>
                  <a:pt x="462" y="3307"/>
                </a:lnTo>
                <a:lnTo>
                  <a:pt x="479" y="3307"/>
                </a:lnTo>
                <a:lnTo>
                  <a:pt x="501" y="3307"/>
                </a:lnTo>
                <a:lnTo>
                  <a:pt x="526" y="3307"/>
                </a:lnTo>
                <a:lnTo>
                  <a:pt x="550" y="3308"/>
                </a:lnTo>
                <a:lnTo>
                  <a:pt x="572" y="3308"/>
                </a:lnTo>
                <a:lnTo>
                  <a:pt x="592" y="3308"/>
                </a:lnTo>
                <a:lnTo>
                  <a:pt x="606" y="3307"/>
                </a:lnTo>
                <a:lnTo>
                  <a:pt x="617" y="3307"/>
                </a:lnTo>
                <a:lnTo>
                  <a:pt x="620" y="3308"/>
                </a:lnTo>
                <a:lnTo>
                  <a:pt x="623" y="3309"/>
                </a:lnTo>
                <a:lnTo>
                  <a:pt x="627" y="3309"/>
                </a:lnTo>
                <a:lnTo>
                  <a:pt x="631" y="3309"/>
                </a:lnTo>
                <a:lnTo>
                  <a:pt x="636" y="3308"/>
                </a:lnTo>
                <a:lnTo>
                  <a:pt x="641" y="3308"/>
                </a:lnTo>
                <a:lnTo>
                  <a:pt x="648" y="3308"/>
                </a:lnTo>
                <a:lnTo>
                  <a:pt x="653" y="3308"/>
                </a:lnTo>
                <a:lnTo>
                  <a:pt x="657" y="3310"/>
                </a:lnTo>
                <a:lnTo>
                  <a:pt x="663" y="3308"/>
                </a:lnTo>
                <a:lnTo>
                  <a:pt x="672" y="3307"/>
                </a:lnTo>
                <a:lnTo>
                  <a:pt x="684" y="3307"/>
                </a:lnTo>
                <a:lnTo>
                  <a:pt x="697" y="3307"/>
                </a:lnTo>
                <a:lnTo>
                  <a:pt x="723" y="3307"/>
                </a:lnTo>
                <a:lnTo>
                  <a:pt x="742" y="3308"/>
                </a:lnTo>
                <a:lnTo>
                  <a:pt x="753" y="3307"/>
                </a:lnTo>
                <a:lnTo>
                  <a:pt x="764" y="3307"/>
                </a:lnTo>
                <a:lnTo>
                  <a:pt x="782" y="3307"/>
                </a:lnTo>
                <a:lnTo>
                  <a:pt x="783" y="3307"/>
                </a:lnTo>
                <a:lnTo>
                  <a:pt x="795" y="3307"/>
                </a:lnTo>
                <a:lnTo>
                  <a:pt x="804" y="3308"/>
                </a:lnTo>
                <a:lnTo>
                  <a:pt x="815" y="3308"/>
                </a:lnTo>
                <a:lnTo>
                  <a:pt x="826" y="3308"/>
                </a:lnTo>
                <a:lnTo>
                  <a:pt x="829" y="3308"/>
                </a:lnTo>
                <a:lnTo>
                  <a:pt x="833" y="3307"/>
                </a:lnTo>
                <a:lnTo>
                  <a:pt x="894" y="3307"/>
                </a:lnTo>
                <a:lnTo>
                  <a:pt x="906" y="3305"/>
                </a:lnTo>
                <a:lnTo>
                  <a:pt x="920" y="3302"/>
                </a:lnTo>
                <a:lnTo>
                  <a:pt x="934" y="3295"/>
                </a:lnTo>
                <a:lnTo>
                  <a:pt x="950" y="3289"/>
                </a:lnTo>
                <a:lnTo>
                  <a:pt x="963" y="3281"/>
                </a:lnTo>
                <a:lnTo>
                  <a:pt x="975" y="3273"/>
                </a:lnTo>
                <a:lnTo>
                  <a:pt x="980" y="3269"/>
                </a:lnTo>
                <a:lnTo>
                  <a:pt x="983" y="3264"/>
                </a:lnTo>
                <a:lnTo>
                  <a:pt x="985" y="3261"/>
                </a:lnTo>
                <a:lnTo>
                  <a:pt x="986" y="3257"/>
                </a:lnTo>
                <a:lnTo>
                  <a:pt x="992" y="3256"/>
                </a:lnTo>
                <a:lnTo>
                  <a:pt x="1411" y="2526"/>
                </a:lnTo>
                <a:lnTo>
                  <a:pt x="1407" y="2527"/>
                </a:lnTo>
                <a:lnTo>
                  <a:pt x="1411" y="2526"/>
                </a:lnTo>
                <a:lnTo>
                  <a:pt x="1412" y="2525"/>
                </a:lnTo>
                <a:lnTo>
                  <a:pt x="1446" y="2469"/>
                </a:lnTo>
                <a:lnTo>
                  <a:pt x="1446" y="2464"/>
                </a:lnTo>
                <a:lnTo>
                  <a:pt x="1447" y="2462"/>
                </a:lnTo>
                <a:lnTo>
                  <a:pt x="1447" y="2459"/>
                </a:lnTo>
                <a:lnTo>
                  <a:pt x="1449" y="2455"/>
                </a:lnTo>
                <a:lnTo>
                  <a:pt x="1451" y="2450"/>
                </a:lnTo>
                <a:lnTo>
                  <a:pt x="1452" y="2445"/>
                </a:lnTo>
                <a:lnTo>
                  <a:pt x="1452" y="2438"/>
                </a:lnTo>
                <a:lnTo>
                  <a:pt x="1452" y="2412"/>
                </a:lnTo>
                <a:lnTo>
                  <a:pt x="1452" y="2403"/>
                </a:lnTo>
                <a:lnTo>
                  <a:pt x="1451" y="2393"/>
                </a:lnTo>
                <a:lnTo>
                  <a:pt x="1448" y="2379"/>
                </a:lnTo>
                <a:lnTo>
                  <a:pt x="1440" y="2359"/>
                </a:lnTo>
                <a:lnTo>
                  <a:pt x="1436" y="2348"/>
                </a:lnTo>
                <a:lnTo>
                  <a:pt x="1431" y="2338"/>
                </a:lnTo>
                <a:lnTo>
                  <a:pt x="1425" y="2330"/>
                </a:lnTo>
                <a:lnTo>
                  <a:pt x="1419" y="2322"/>
                </a:lnTo>
                <a:lnTo>
                  <a:pt x="1046" y="1673"/>
                </a:lnTo>
                <a:lnTo>
                  <a:pt x="1043" y="1667"/>
                </a:lnTo>
                <a:lnTo>
                  <a:pt x="1040" y="1662"/>
                </a:lnTo>
                <a:lnTo>
                  <a:pt x="1037" y="1657"/>
                </a:lnTo>
                <a:lnTo>
                  <a:pt x="1033" y="1650"/>
                </a:lnTo>
                <a:lnTo>
                  <a:pt x="1029" y="1645"/>
                </a:lnTo>
                <a:lnTo>
                  <a:pt x="1026" y="1638"/>
                </a:lnTo>
                <a:lnTo>
                  <a:pt x="1024" y="1635"/>
                </a:lnTo>
                <a:lnTo>
                  <a:pt x="1022" y="1632"/>
                </a:lnTo>
                <a:lnTo>
                  <a:pt x="1013" y="1616"/>
                </a:lnTo>
                <a:lnTo>
                  <a:pt x="1004" y="1600"/>
                </a:lnTo>
                <a:lnTo>
                  <a:pt x="998" y="1592"/>
                </a:lnTo>
                <a:lnTo>
                  <a:pt x="993" y="1585"/>
                </a:lnTo>
                <a:lnTo>
                  <a:pt x="987" y="1577"/>
                </a:lnTo>
                <a:lnTo>
                  <a:pt x="980" y="1570"/>
                </a:lnTo>
                <a:lnTo>
                  <a:pt x="976" y="1565"/>
                </a:lnTo>
                <a:lnTo>
                  <a:pt x="972" y="1561"/>
                </a:lnTo>
                <a:lnTo>
                  <a:pt x="966" y="1557"/>
                </a:lnTo>
                <a:lnTo>
                  <a:pt x="957" y="1552"/>
                </a:lnTo>
                <a:lnTo>
                  <a:pt x="953" y="1550"/>
                </a:lnTo>
                <a:lnTo>
                  <a:pt x="948" y="1548"/>
                </a:lnTo>
                <a:lnTo>
                  <a:pt x="947" y="1547"/>
                </a:lnTo>
                <a:lnTo>
                  <a:pt x="938" y="1542"/>
                </a:lnTo>
                <a:lnTo>
                  <a:pt x="925" y="1538"/>
                </a:lnTo>
                <a:lnTo>
                  <a:pt x="921" y="1535"/>
                </a:lnTo>
                <a:lnTo>
                  <a:pt x="918" y="1532"/>
                </a:lnTo>
                <a:lnTo>
                  <a:pt x="902" y="1532"/>
                </a:lnTo>
                <a:lnTo>
                  <a:pt x="897" y="1531"/>
                </a:lnTo>
                <a:lnTo>
                  <a:pt x="894" y="1531"/>
                </a:lnTo>
                <a:lnTo>
                  <a:pt x="884" y="1531"/>
                </a:lnTo>
                <a:lnTo>
                  <a:pt x="872" y="1530"/>
                </a:lnTo>
                <a:lnTo>
                  <a:pt x="859" y="1530"/>
                </a:lnTo>
                <a:lnTo>
                  <a:pt x="849" y="1532"/>
                </a:lnTo>
                <a:lnTo>
                  <a:pt x="843" y="1532"/>
                </a:lnTo>
                <a:lnTo>
                  <a:pt x="839" y="1529"/>
                </a:lnTo>
                <a:lnTo>
                  <a:pt x="833" y="1531"/>
                </a:lnTo>
                <a:lnTo>
                  <a:pt x="822" y="1532"/>
                </a:lnTo>
                <a:lnTo>
                  <a:pt x="114" y="1532"/>
                </a:lnTo>
                <a:lnTo>
                  <a:pt x="107" y="1531"/>
                </a:lnTo>
                <a:lnTo>
                  <a:pt x="101" y="1531"/>
                </a:lnTo>
                <a:lnTo>
                  <a:pt x="82" y="1531"/>
                </a:lnTo>
                <a:lnTo>
                  <a:pt x="54" y="1530"/>
                </a:lnTo>
                <a:lnTo>
                  <a:pt x="39" y="1530"/>
                </a:lnTo>
                <a:lnTo>
                  <a:pt x="25" y="1530"/>
                </a:lnTo>
                <a:lnTo>
                  <a:pt x="13" y="1531"/>
                </a:lnTo>
                <a:lnTo>
                  <a:pt x="3" y="1532"/>
                </a:lnTo>
                <a:lnTo>
                  <a:pt x="0" y="1533"/>
                </a:lnTo>
                <a:close/>
                <a:moveTo>
                  <a:pt x="4527" y="2513"/>
                </a:moveTo>
                <a:lnTo>
                  <a:pt x="4523" y="2514"/>
                </a:lnTo>
                <a:lnTo>
                  <a:pt x="4528" y="2513"/>
                </a:lnTo>
                <a:lnTo>
                  <a:pt x="4528" y="2512"/>
                </a:lnTo>
                <a:lnTo>
                  <a:pt x="4563" y="2455"/>
                </a:lnTo>
                <a:lnTo>
                  <a:pt x="4563" y="2451"/>
                </a:lnTo>
                <a:lnTo>
                  <a:pt x="4564" y="2448"/>
                </a:lnTo>
                <a:lnTo>
                  <a:pt x="4565" y="2446"/>
                </a:lnTo>
                <a:lnTo>
                  <a:pt x="4567" y="2442"/>
                </a:lnTo>
                <a:lnTo>
                  <a:pt x="4568" y="2436"/>
                </a:lnTo>
                <a:lnTo>
                  <a:pt x="4569" y="2431"/>
                </a:lnTo>
                <a:lnTo>
                  <a:pt x="4569" y="2425"/>
                </a:lnTo>
                <a:lnTo>
                  <a:pt x="4569" y="2398"/>
                </a:lnTo>
                <a:lnTo>
                  <a:pt x="4569" y="2390"/>
                </a:lnTo>
                <a:lnTo>
                  <a:pt x="4569" y="2379"/>
                </a:lnTo>
                <a:lnTo>
                  <a:pt x="4565" y="2365"/>
                </a:lnTo>
                <a:lnTo>
                  <a:pt x="4557" y="2345"/>
                </a:lnTo>
                <a:lnTo>
                  <a:pt x="4552" y="2335"/>
                </a:lnTo>
                <a:lnTo>
                  <a:pt x="4547" y="2325"/>
                </a:lnTo>
                <a:lnTo>
                  <a:pt x="4542" y="2316"/>
                </a:lnTo>
                <a:lnTo>
                  <a:pt x="4536" y="2308"/>
                </a:lnTo>
                <a:lnTo>
                  <a:pt x="4162" y="1659"/>
                </a:lnTo>
                <a:lnTo>
                  <a:pt x="4159" y="1654"/>
                </a:lnTo>
                <a:lnTo>
                  <a:pt x="4156" y="1649"/>
                </a:lnTo>
                <a:lnTo>
                  <a:pt x="4153" y="1644"/>
                </a:lnTo>
                <a:lnTo>
                  <a:pt x="4149" y="1636"/>
                </a:lnTo>
                <a:lnTo>
                  <a:pt x="4147" y="1631"/>
                </a:lnTo>
                <a:lnTo>
                  <a:pt x="4143" y="1625"/>
                </a:lnTo>
                <a:lnTo>
                  <a:pt x="4141" y="1622"/>
                </a:lnTo>
                <a:lnTo>
                  <a:pt x="4139" y="1618"/>
                </a:lnTo>
                <a:lnTo>
                  <a:pt x="4130" y="1602"/>
                </a:lnTo>
                <a:lnTo>
                  <a:pt x="4121" y="1587"/>
                </a:lnTo>
                <a:lnTo>
                  <a:pt x="4116" y="1578"/>
                </a:lnTo>
                <a:lnTo>
                  <a:pt x="4110" y="1571"/>
                </a:lnTo>
                <a:lnTo>
                  <a:pt x="4103" y="1564"/>
                </a:lnTo>
                <a:lnTo>
                  <a:pt x="4097" y="1557"/>
                </a:lnTo>
                <a:lnTo>
                  <a:pt x="4093" y="1552"/>
                </a:lnTo>
                <a:lnTo>
                  <a:pt x="4088" y="1547"/>
                </a:lnTo>
                <a:lnTo>
                  <a:pt x="4083" y="1543"/>
                </a:lnTo>
                <a:lnTo>
                  <a:pt x="4073" y="1538"/>
                </a:lnTo>
                <a:lnTo>
                  <a:pt x="4070" y="1537"/>
                </a:lnTo>
                <a:lnTo>
                  <a:pt x="4065" y="1534"/>
                </a:lnTo>
                <a:lnTo>
                  <a:pt x="4063" y="1534"/>
                </a:lnTo>
                <a:lnTo>
                  <a:pt x="4054" y="1529"/>
                </a:lnTo>
                <a:lnTo>
                  <a:pt x="4041" y="1525"/>
                </a:lnTo>
                <a:lnTo>
                  <a:pt x="4037" y="1522"/>
                </a:lnTo>
                <a:lnTo>
                  <a:pt x="4034" y="1518"/>
                </a:lnTo>
                <a:lnTo>
                  <a:pt x="4019" y="1518"/>
                </a:lnTo>
                <a:lnTo>
                  <a:pt x="4014" y="1517"/>
                </a:lnTo>
                <a:lnTo>
                  <a:pt x="4010" y="1517"/>
                </a:lnTo>
                <a:lnTo>
                  <a:pt x="4000" y="1517"/>
                </a:lnTo>
                <a:lnTo>
                  <a:pt x="3988" y="1516"/>
                </a:lnTo>
                <a:lnTo>
                  <a:pt x="3975" y="1516"/>
                </a:lnTo>
                <a:lnTo>
                  <a:pt x="3965" y="1518"/>
                </a:lnTo>
                <a:lnTo>
                  <a:pt x="3960" y="1518"/>
                </a:lnTo>
                <a:lnTo>
                  <a:pt x="3955" y="1515"/>
                </a:lnTo>
                <a:lnTo>
                  <a:pt x="3950" y="1517"/>
                </a:lnTo>
                <a:lnTo>
                  <a:pt x="3938" y="1518"/>
                </a:lnTo>
                <a:lnTo>
                  <a:pt x="3230" y="1518"/>
                </a:lnTo>
                <a:lnTo>
                  <a:pt x="3224" y="1517"/>
                </a:lnTo>
                <a:lnTo>
                  <a:pt x="3217" y="1517"/>
                </a:lnTo>
                <a:lnTo>
                  <a:pt x="3198" y="1517"/>
                </a:lnTo>
                <a:lnTo>
                  <a:pt x="3171" y="1516"/>
                </a:lnTo>
                <a:lnTo>
                  <a:pt x="3156" y="1516"/>
                </a:lnTo>
                <a:lnTo>
                  <a:pt x="3142" y="1516"/>
                </a:lnTo>
                <a:lnTo>
                  <a:pt x="3129" y="1517"/>
                </a:lnTo>
                <a:lnTo>
                  <a:pt x="3119" y="1518"/>
                </a:lnTo>
                <a:lnTo>
                  <a:pt x="3111" y="1519"/>
                </a:lnTo>
                <a:lnTo>
                  <a:pt x="3102" y="1522"/>
                </a:lnTo>
                <a:lnTo>
                  <a:pt x="3095" y="1524"/>
                </a:lnTo>
                <a:lnTo>
                  <a:pt x="3088" y="1527"/>
                </a:lnTo>
                <a:lnTo>
                  <a:pt x="3081" y="1531"/>
                </a:lnTo>
                <a:lnTo>
                  <a:pt x="3073" y="1535"/>
                </a:lnTo>
                <a:lnTo>
                  <a:pt x="3065" y="1537"/>
                </a:lnTo>
                <a:lnTo>
                  <a:pt x="3059" y="1538"/>
                </a:lnTo>
                <a:lnTo>
                  <a:pt x="3057" y="1541"/>
                </a:lnTo>
                <a:lnTo>
                  <a:pt x="3054" y="1544"/>
                </a:lnTo>
                <a:lnTo>
                  <a:pt x="3051" y="1547"/>
                </a:lnTo>
                <a:lnTo>
                  <a:pt x="3047" y="1549"/>
                </a:lnTo>
                <a:lnTo>
                  <a:pt x="3042" y="1555"/>
                </a:lnTo>
                <a:lnTo>
                  <a:pt x="3035" y="1562"/>
                </a:lnTo>
                <a:lnTo>
                  <a:pt x="3028" y="1570"/>
                </a:lnTo>
                <a:lnTo>
                  <a:pt x="3020" y="1581"/>
                </a:lnTo>
                <a:lnTo>
                  <a:pt x="3013" y="1591"/>
                </a:lnTo>
                <a:lnTo>
                  <a:pt x="3006" y="1601"/>
                </a:lnTo>
                <a:lnTo>
                  <a:pt x="3002" y="1612"/>
                </a:lnTo>
                <a:lnTo>
                  <a:pt x="2999" y="1620"/>
                </a:lnTo>
                <a:lnTo>
                  <a:pt x="2984" y="1646"/>
                </a:lnTo>
                <a:lnTo>
                  <a:pt x="2982" y="1645"/>
                </a:lnTo>
                <a:lnTo>
                  <a:pt x="2983" y="1646"/>
                </a:lnTo>
                <a:lnTo>
                  <a:pt x="2941" y="1723"/>
                </a:lnTo>
                <a:lnTo>
                  <a:pt x="2899" y="1801"/>
                </a:lnTo>
                <a:lnTo>
                  <a:pt x="2857" y="1880"/>
                </a:lnTo>
                <a:lnTo>
                  <a:pt x="2812" y="1958"/>
                </a:lnTo>
                <a:lnTo>
                  <a:pt x="2767" y="2037"/>
                </a:lnTo>
                <a:lnTo>
                  <a:pt x="2722" y="2114"/>
                </a:lnTo>
                <a:lnTo>
                  <a:pt x="2675" y="2189"/>
                </a:lnTo>
                <a:lnTo>
                  <a:pt x="2628" y="2263"/>
                </a:lnTo>
                <a:lnTo>
                  <a:pt x="2623" y="2273"/>
                </a:lnTo>
                <a:lnTo>
                  <a:pt x="2616" y="2284"/>
                </a:lnTo>
                <a:lnTo>
                  <a:pt x="2610" y="2294"/>
                </a:lnTo>
                <a:lnTo>
                  <a:pt x="2604" y="2304"/>
                </a:lnTo>
                <a:lnTo>
                  <a:pt x="2593" y="2325"/>
                </a:lnTo>
                <a:lnTo>
                  <a:pt x="2581" y="2345"/>
                </a:lnTo>
                <a:lnTo>
                  <a:pt x="2576" y="2358"/>
                </a:lnTo>
                <a:lnTo>
                  <a:pt x="2572" y="2369"/>
                </a:lnTo>
                <a:lnTo>
                  <a:pt x="2570" y="2383"/>
                </a:lnTo>
                <a:lnTo>
                  <a:pt x="2569" y="2397"/>
                </a:lnTo>
                <a:lnTo>
                  <a:pt x="2569" y="2408"/>
                </a:lnTo>
                <a:lnTo>
                  <a:pt x="2569" y="2420"/>
                </a:lnTo>
                <a:lnTo>
                  <a:pt x="2570" y="2429"/>
                </a:lnTo>
                <a:lnTo>
                  <a:pt x="2571" y="2438"/>
                </a:lnTo>
                <a:lnTo>
                  <a:pt x="2574" y="2445"/>
                </a:lnTo>
                <a:lnTo>
                  <a:pt x="2575" y="2450"/>
                </a:lnTo>
                <a:lnTo>
                  <a:pt x="2576" y="2454"/>
                </a:lnTo>
                <a:lnTo>
                  <a:pt x="2576" y="2455"/>
                </a:lnTo>
                <a:lnTo>
                  <a:pt x="2578" y="2459"/>
                </a:lnTo>
                <a:lnTo>
                  <a:pt x="2579" y="2463"/>
                </a:lnTo>
                <a:lnTo>
                  <a:pt x="2581" y="2465"/>
                </a:lnTo>
                <a:lnTo>
                  <a:pt x="2585" y="2474"/>
                </a:lnTo>
                <a:lnTo>
                  <a:pt x="2592" y="2485"/>
                </a:lnTo>
                <a:lnTo>
                  <a:pt x="2597" y="2495"/>
                </a:lnTo>
                <a:lnTo>
                  <a:pt x="2603" y="2504"/>
                </a:lnTo>
                <a:lnTo>
                  <a:pt x="2607" y="2510"/>
                </a:lnTo>
                <a:lnTo>
                  <a:pt x="2607" y="2515"/>
                </a:lnTo>
                <a:lnTo>
                  <a:pt x="2609" y="2517"/>
                </a:lnTo>
                <a:lnTo>
                  <a:pt x="2613" y="2521"/>
                </a:lnTo>
                <a:lnTo>
                  <a:pt x="3025" y="3236"/>
                </a:lnTo>
                <a:lnTo>
                  <a:pt x="3029" y="3244"/>
                </a:lnTo>
                <a:lnTo>
                  <a:pt x="3035" y="3247"/>
                </a:lnTo>
                <a:lnTo>
                  <a:pt x="3037" y="3252"/>
                </a:lnTo>
                <a:lnTo>
                  <a:pt x="3041" y="3256"/>
                </a:lnTo>
                <a:lnTo>
                  <a:pt x="3046" y="3260"/>
                </a:lnTo>
                <a:lnTo>
                  <a:pt x="3052" y="3264"/>
                </a:lnTo>
                <a:lnTo>
                  <a:pt x="3067" y="3274"/>
                </a:lnTo>
                <a:lnTo>
                  <a:pt x="3071" y="3278"/>
                </a:lnTo>
                <a:lnTo>
                  <a:pt x="3076" y="3282"/>
                </a:lnTo>
                <a:lnTo>
                  <a:pt x="3081" y="3282"/>
                </a:lnTo>
                <a:lnTo>
                  <a:pt x="3086" y="3283"/>
                </a:lnTo>
                <a:lnTo>
                  <a:pt x="3095" y="3287"/>
                </a:lnTo>
                <a:lnTo>
                  <a:pt x="3105" y="3290"/>
                </a:lnTo>
                <a:lnTo>
                  <a:pt x="3115" y="3292"/>
                </a:lnTo>
                <a:lnTo>
                  <a:pt x="3124" y="3293"/>
                </a:lnTo>
                <a:lnTo>
                  <a:pt x="3143" y="3294"/>
                </a:lnTo>
                <a:lnTo>
                  <a:pt x="3160" y="3294"/>
                </a:lnTo>
                <a:lnTo>
                  <a:pt x="3180" y="3294"/>
                </a:lnTo>
                <a:lnTo>
                  <a:pt x="3200" y="3294"/>
                </a:lnTo>
                <a:lnTo>
                  <a:pt x="3220" y="3294"/>
                </a:lnTo>
                <a:lnTo>
                  <a:pt x="3240" y="3293"/>
                </a:lnTo>
                <a:lnTo>
                  <a:pt x="3250" y="3295"/>
                </a:lnTo>
                <a:lnTo>
                  <a:pt x="3259" y="3295"/>
                </a:lnTo>
                <a:lnTo>
                  <a:pt x="3265" y="3294"/>
                </a:lnTo>
                <a:lnTo>
                  <a:pt x="3269" y="3292"/>
                </a:lnTo>
                <a:lnTo>
                  <a:pt x="3275" y="3292"/>
                </a:lnTo>
                <a:lnTo>
                  <a:pt x="3277" y="3293"/>
                </a:lnTo>
                <a:lnTo>
                  <a:pt x="3279" y="3293"/>
                </a:lnTo>
                <a:lnTo>
                  <a:pt x="3290" y="3294"/>
                </a:lnTo>
                <a:lnTo>
                  <a:pt x="3301" y="3293"/>
                </a:lnTo>
                <a:lnTo>
                  <a:pt x="3310" y="3293"/>
                </a:lnTo>
                <a:lnTo>
                  <a:pt x="3319" y="3293"/>
                </a:lnTo>
                <a:lnTo>
                  <a:pt x="3327" y="3293"/>
                </a:lnTo>
                <a:lnTo>
                  <a:pt x="3340" y="3293"/>
                </a:lnTo>
                <a:lnTo>
                  <a:pt x="3355" y="3293"/>
                </a:lnTo>
                <a:lnTo>
                  <a:pt x="3371" y="3292"/>
                </a:lnTo>
                <a:lnTo>
                  <a:pt x="3400" y="3292"/>
                </a:lnTo>
                <a:lnTo>
                  <a:pt x="3405" y="3295"/>
                </a:lnTo>
                <a:lnTo>
                  <a:pt x="3409" y="3294"/>
                </a:lnTo>
                <a:lnTo>
                  <a:pt x="3419" y="3293"/>
                </a:lnTo>
                <a:lnTo>
                  <a:pt x="3432" y="3293"/>
                </a:lnTo>
                <a:lnTo>
                  <a:pt x="3446" y="3292"/>
                </a:lnTo>
                <a:lnTo>
                  <a:pt x="3474" y="3292"/>
                </a:lnTo>
                <a:lnTo>
                  <a:pt x="3481" y="3293"/>
                </a:lnTo>
                <a:lnTo>
                  <a:pt x="3485" y="3293"/>
                </a:lnTo>
                <a:lnTo>
                  <a:pt x="3494" y="3293"/>
                </a:lnTo>
                <a:lnTo>
                  <a:pt x="3503" y="3293"/>
                </a:lnTo>
                <a:lnTo>
                  <a:pt x="3511" y="3293"/>
                </a:lnTo>
                <a:lnTo>
                  <a:pt x="3519" y="3292"/>
                </a:lnTo>
                <a:lnTo>
                  <a:pt x="3543" y="3292"/>
                </a:lnTo>
                <a:lnTo>
                  <a:pt x="3554" y="3293"/>
                </a:lnTo>
                <a:lnTo>
                  <a:pt x="3567" y="3293"/>
                </a:lnTo>
                <a:lnTo>
                  <a:pt x="3578" y="3293"/>
                </a:lnTo>
                <a:lnTo>
                  <a:pt x="3596" y="3293"/>
                </a:lnTo>
                <a:lnTo>
                  <a:pt x="3618" y="3293"/>
                </a:lnTo>
                <a:lnTo>
                  <a:pt x="3642" y="3293"/>
                </a:lnTo>
                <a:lnTo>
                  <a:pt x="3666" y="3294"/>
                </a:lnTo>
                <a:lnTo>
                  <a:pt x="3690" y="3294"/>
                </a:lnTo>
                <a:lnTo>
                  <a:pt x="3709" y="3293"/>
                </a:lnTo>
                <a:lnTo>
                  <a:pt x="3723" y="3292"/>
                </a:lnTo>
                <a:lnTo>
                  <a:pt x="3734" y="3292"/>
                </a:lnTo>
                <a:lnTo>
                  <a:pt x="3736" y="3294"/>
                </a:lnTo>
                <a:lnTo>
                  <a:pt x="3739" y="3295"/>
                </a:lnTo>
                <a:lnTo>
                  <a:pt x="3743" y="3295"/>
                </a:lnTo>
                <a:lnTo>
                  <a:pt x="3748" y="3295"/>
                </a:lnTo>
                <a:lnTo>
                  <a:pt x="3754" y="3294"/>
                </a:lnTo>
                <a:lnTo>
                  <a:pt x="3759" y="3294"/>
                </a:lnTo>
                <a:lnTo>
                  <a:pt x="3764" y="3293"/>
                </a:lnTo>
                <a:lnTo>
                  <a:pt x="3769" y="3294"/>
                </a:lnTo>
                <a:lnTo>
                  <a:pt x="3774" y="3296"/>
                </a:lnTo>
                <a:lnTo>
                  <a:pt x="3779" y="3294"/>
                </a:lnTo>
                <a:lnTo>
                  <a:pt x="3789" y="3293"/>
                </a:lnTo>
                <a:lnTo>
                  <a:pt x="3800" y="3293"/>
                </a:lnTo>
                <a:lnTo>
                  <a:pt x="3813" y="3293"/>
                </a:lnTo>
                <a:lnTo>
                  <a:pt x="3839" y="3293"/>
                </a:lnTo>
                <a:lnTo>
                  <a:pt x="3858" y="3294"/>
                </a:lnTo>
                <a:lnTo>
                  <a:pt x="3870" y="3293"/>
                </a:lnTo>
                <a:lnTo>
                  <a:pt x="3882" y="3292"/>
                </a:lnTo>
                <a:lnTo>
                  <a:pt x="3898" y="3292"/>
                </a:lnTo>
                <a:lnTo>
                  <a:pt x="3900" y="3293"/>
                </a:lnTo>
                <a:lnTo>
                  <a:pt x="3911" y="3293"/>
                </a:lnTo>
                <a:lnTo>
                  <a:pt x="3922" y="3293"/>
                </a:lnTo>
                <a:lnTo>
                  <a:pt x="3931" y="3294"/>
                </a:lnTo>
                <a:lnTo>
                  <a:pt x="3942" y="3294"/>
                </a:lnTo>
                <a:lnTo>
                  <a:pt x="3945" y="3293"/>
                </a:lnTo>
                <a:lnTo>
                  <a:pt x="3950" y="3292"/>
                </a:lnTo>
                <a:lnTo>
                  <a:pt x="4012" y="3292"/>
                </a:lnTo>
                <a:lnTo>
                  <a:pt x="4023" y="3291"/>
                </a:lnTo>
                <a:lnTo>
                  <a:pt x="4036" y="3288"/>
                </a:lnTo>
                <a:lnTo>
                  <a:pt x="4052" y="3282"/>
                </a:lnTo>
                <a:lnTo>
                  <a:pt x="4066" y="3276"/>
                </a:lnTo>
                <a:lnTo>
                  <a:pt x="4081" y="3267"/>
                </a:lnTo>
                <a:lnTo>
                  <a:pt x="4092" y="3259"/>
                </a:lnTo>
                <a:lnTo>
                  <a:pt x="4096" y="3255"/>
                </a:lnTo>
                <a:lnTo>
                  <a:pt x="4099" y="3251"/>
                </a:lnTo>
                <a:lnTo>
                  <a:pt x="4102" y="3247"/>
                </a:lnTo>
                <a:lnTo>
                  <a:pt x="4103" y="3244"/>
                </a:lnTo>
                <a:lnTo>
                  <a:pt x="4109" y="3243"/>
                </a:lnTo>
                <a:lnTo>
                  <a:pt x="4527" y="2513"/>
                </a:lnTo>
                <a:close/>
                <a:moveTo>
                  <a:pt x="2968" y="3421"/>
                </a:moveTo>
                <a:lnTo>
                  <a:pt x="2964" y="3422"/>
                </a:lnTo>
                <a:lnTo>
                  <a:pt x="2968" y="3421"/>
                </a:lnTo>
                <a:lnTo>
                  <a:pt x="2969" y="3420"/>
                </a:lnTo>
                <a:lnTo>
                  <a:pt x="3003" y="3363"/>
                </a:lnTo>
                <a:lnTo>
                  <a:pt x="3003" y="3360"/>
                </a:lnTo>
                <a:lnTo>
                  <a:pt x="3004" y="3356"/>
                </a:lnTo>
                <a:lnTo>
                  <a:pt x="3005" y="3353"/>
                </a:lnTo>
                <a:lnTo>
                  <a:pt x="3006" y="3349"/>
                </a:lnTo>
                <a:lnTo>
                  <a:pt x="3009" y="3345"/>
                </a:lnTo>
                <a:lnTo>
                  <a:pt x="3010" y="3339"/>
                </a:lnTo>
                <a:lnTo>
                  <a:pt x="3010" y="3333"/>
                </a:lnTo>
                <a:lnTo>
                  <a:pt x="3010" y="3307"/>
                </a:lnTo>
                <a:lnTo>
                  <a:pt x="3010" y="3297"/>
                </a:lnTo>
                <a:lnTo>
                  <a:pt x="3009" y="3288"/>
                </a:lnTo>
                <a:lnTo>
                  <a:pt x="3005" y="3274"/>
                </a:lnTo>
                <a:lnTo>
                  <a:pt x="2997" y="3254"/>
                </a:lnTo>
                <a:lnTo>
                  <a:pt x="2993" y="3244"/>
                </a:lnTo>
                <a:lnTo>
                  <a:pt x="2988" y="3233"/>
                </a:lnTo>
                <a:lnTo>
                  <a:pt x="2982" y="3224"/>
                </a:lnTo>
                <a:lnTo>
                  <a:pt x="2977" y="3217"/>
                </a:lnTo>
                <a:lnTo>
                  <a:pt x="2603" y="2568"/>
                </a:lnTo>
                <a:lnTo>
                  <a:pt x="2600" y="2562"/>
                </a:lnTo>
                <a:lnTo>
                  <a:pt x="2597" y="2558"/>
                </a:lnTo>
                <a:lnTo>
                  <a:pt x="2594" y="2551"/>
                </a:lnTo>
                <a:lnTo>
                  <a:pt x="2590" y="2545"/>
                </a:lnTo>
                <a:lnTo>
                  <a:pt x="2587" y="2540"/>
                </a:lnTo>
                <a:lnTo>
                  <a:pt x="2583" y="2533"/>
                </a:lnTo>
                <a:lnTo>
                  <a:pt x="2581" y="2530"/>
                </a:lnTo>
                <a:lnTo>
                  <a:pt x="2579" y="2526"/>
                </a:lnTo>
                <a:lnTo>
                  <a:pt x="2570" y="2511"/>
                </a:lnTo>
                <a:lnTo>
                  <a:pt x="2561" y="2495"/>
                </a:lnTo>
                <a:lnTo>
                  <a:pt x="2556" y="2487"/>
                </a:lnTo>
                <a:lnTo>
                  <a:pt x="2550" y="2480"/>
                </a:lnTo>
                <a:lnTo>
                  <a:pt x="2544" y="2472"/>
                </a:lnTo>
                <a:lnTo>
                  <a:pt x="2538" y="2464"/>
                </a:lnTo>
                <a:lnTo>
                  <a:pt x="2533" y="2460"/>
                </a:lnTo>
                <a:lnTo>
                  <a:pt x="2529" y="2456"/>
                </a:lnTo>
                <a:lnTo>
                  <a:pt x="2524" y="2452"/>
                </a:lnTo>
                <a:lnTo>
                  <a:pt x="2514" y="2447"/>
                </a:lnTo>
                <a:lnTo>
                  <a:pt x="2510" y="2445"/>
                </a:lnTo>
                <a:lnTo>
                  <a:pt x="2505" y="2443"/>
                </a:lnTo>
                <a:lnTo>
                  <a:pt x="2504" y="2442"/>
                </a:lnTo>
                <a:lnTo>
                  <a:pt x="2495" y="2437"/>
                </a:lnTo>
                <a:lnTo>
                  <a:pt x="2482" y="2432"/>
                </a:lnTo>
                <a:lnTo>
                  <a:pt x="2478" y="2429"/>
                </a:lnTo>
                <a:lnTo>
                  <a:pt x="2475" y="2426"/>
                </a:lnTo>
                <a:lnTo>
                  <a:pt x="2460" y="2426"/>
                </a:lnTo>
                <a:lnTo>
                  <a:pt x="2454" y="2426"/>
                </a:lnTo>
                <a:lnTo>
                  <a:pt x="2451" y="2426"/>
                </a:lnTo>
                <a:lnTo>
                  <a:pt x="2441" y="2425"/>
                </a:lnTo>
                <a:lnTo>
                  <a:pt x="2429" y="2425"/>
                </a:lnTo>
                <a:lnTo>
                  <a:pt x="2416" y="2425"/>
                </a:lnTo>
                <a:lnTo>
                  <a:pt x="2406" y="2426"/>
                </a:lnTo>
                <a:lnTo>
                  <a:pt x="2401" y="2426"/>
                </a:lnTo>
                <a:lnTo>
                  <a:pt x="2396" y="2424"/>
                </a:lnTo>
                <a:lnTo>
                  <a:pt x="2390" y="2425"/>
                </a:lnTo>
                <a:lnTo>
                  <a:pt x="2379" y="2426"/>
                </a:lnTo>
                <a:lnTo>
                  <a:pt x="1671" y="2426"/>
                </a:lnTo>
                <a:lnTo>
                  <a:pt x="1664" y="2426"/>
                </a:lnTo>
                <a:lnTo>
                  <a:pt x="1658" y="2426"/>
                </a:lnTo>
                <a:lnTo>
                  <a:pt x="1639" y="2426"/>
                </a:lnTo>
                <a:lnTo>
                  <a:pt x="1611" y="2425"/>
                </a:lnTo>
                <a:lnTo>
                  <a:pt x="1596" y="2425"/>
                </a:lnTo>
                <a:lnTo>
                  <a:pt x="1582" y="2425"/>
                </a:lnTo>
                <a:lnTo>
                  <a:pt x="1570" y="2425"/>
                </a:lnTo>
                <a:lnTo>
                  <a:pt x="1560" y="2427"/>
                </a:lnTo>
                <a:lnTo>
                  <a:pt x="1552" y="2428"/>
                </a:lnTo>
                <a:lnTo>
                  <a:pt x="1543" y="2429"/>
                </a:lnTo>
                <a:lnTo>
                  <a:pt x="1535" y="2432"/>
                </a:lnTo>
                <a:lnTo>
                  <a:pt x="1529" y="2435"/>
                </a:lnTo>
                <a:lnTo>
                  <a:pt x="1522" y="2440"/>
                </a:lnTo>
                <a:lnTo>
                  <a:pt x="1513" y="2443"/>
                </a:lnTo>
                <a:lnTo>
                  <a:pt x="1506" y="2446"/>
                </a:lnTo>
                <a:lnTo>
                  <a:pt x="1499" y="2447"/>
                </a:lnTo>
                <a:lnTo>
                  <a:pt x="1497" y="2450"/>
                </a:lnTo>
                <a:lnTo>
                  <a:pt x="1495" y="2453"/>
                </a:lnTo>
                <a:lnTo>
                  <a:pt x="1492" y="2455"/>
                </a:lnTo>
                <a:lnTo>
                  <a:pt x="1488" y="2458"/>
                </a:lnTo>
                <a:lnTo>
                  <a:pt x="1482" y="2463"/>
                </a:lnTo>
                <a:lnTo>
                  <a:pt x="1475" y="2471"/>
                </a:lnTo>
                <a:lnTo>
                  <a:pt x="1468" y="2479"/>
                </a:lnTo>
                <a:lnTo>
                  <a:pt x="1461" y="2489"/>
                </a:lnTo>
                <a:lnTo>
                  <a:pt x="1454" y="2500"/>
                </a:lnTo>
                <a:lnTo>
                  <a:pt x="1447" y="2510"/>
                </a:lnTo>
                <a:lnTo>
                  <a:pt x="1443" y="2519"/>
                </a:lnTo>
                <a:lnTo>
                  <a:pt x="1440" y="2527"/>
                </a:lnTo>
                <a:lnTo>
                  <a:pt x="1425" y="2554"/>
                </a:lnTo>
                <a:lnTo>
                  <a:pt x="1422" y="2552"/>
                </a:lnTo>
                <a:lnTo>
                  <a:pt x="1424" y="2554"/>
                </a:lnTo>
                <a:lnTo>
                  <a:pt x="1382" y="2631"/>
                </a:lnTo>
                <a:lnTo>
                  <a:pt x="1340" y="2710"/>
                </a:lnTo>
                <a:lnTo>
                  <a:pt x="1297" y="2788"/>
                </a:lnTo>
                <a:lnTo>
                  <a:pt x="1253" y="2867"/>
                </a:lnTo>
                <a:lnTo>
                  <a:pt x="1208" y="2945"/>
                </a:lnTo>
                <a:lnTo>
                  <a:pt x="1163" y="3022"/>
                </a:lnTo>
                <a:lnTo>
                  <a:pt x="1116" y="3098"/>
                </a:lnTo>
                <a:lnTo>
                  <a:pt x="1069" y="3171"/>
                </a:lnTo>
                <a:lnTo>
                  <a:pt x="1062" y="3182"/>
                </a:lnTo>
                <a:lnTo>
                  <a:pt x="1057" y="3192"/>
                </a:lnTo>
                <a:lnTo>
                  <a:pt x="1050" y="3202"/>
                </a:lnTo>
                <a:lnTo>
                  <a:pt x="1045" y="3212"/>
                </a:lnTo>
                <a:lnTo>
                  <a:pt x="1033" y="3232"/>
                </a:lnTo>
                <a:lnTo>
                  <a:pt x="1021" y="3254"/>
                </a:lnTo>
                <a:lnTo>
                  <a:pt x="1017" y="3265"/>
                </a:lnTo>
                <a:lnTo>
                  <a:pt x="1013" y="3278"/>
                </a:lnTo>
                <a:lnTo>
                  <a:pt x="1010" y="3291"/>
                </a:lnTo>
                <a:lnTo>
                  <a:pt x="1010" y="3305"/>
                </a:lnTo>
                <a:lnTo>
                  <a:pt x="1010" y="3317"/>
                </a:lnTo>
                <a:lnTo>
                  <a:pt x="1010" y="3328"/>
                </a:lnTo>
                <a:lnTo>
                  <a:pt x="1010" y="3338"/>
                </a:lnTo>
                <a:lnTo>
                  <a:pt x="1012" y="3346"/>
                </a:lnTo>
                <a:lnTo>
                  <a:pt x="1014" y="3353"/>
                </a:lnTo>
                <a:lnTo>
                  <a:pt x="1016" y="3359"/>
                </a:lnTo>
                <a:lnTo>
                  <a:pt x="1017" y="3363"/>
                </a:lnTo>
                <a:lnTo>
                  <a:pt x="1016" y="3364"/>
                </a:lnTo>
                <a:lnTo>
                  <a:pt x="1018" y="3367"/>
                </a:lnTo>
                <a:lnTo>
                  <a:pt x="1020" y="3371"/>
                </a:lnTo>
                <a:lnTo>
                  <a:pt x="1022" y="3374"/>
                </a:lnTo>
                <a:lnTo>
                  <a:pt x="1026" y="3382"/>
                </a:lnTo>
                <a:lnTo>
                  <a:pt x="1031" y="3393"/>
                </a:lnTo>
                <a:lnTo>
                  <a:pt x="1038" y="3404"/>
                </a:lnTo>
                <a:lnTo>
                  <a:pt x="1044" y="3411"/>
                </a:lnTo>
                <a:lnTo>
                  <a:pt x="1048" y="3419"/>
                </a:lnTo>
                <a:lnTo>
                  <a:pt x="1048" y="3423"/>
                </a:lnTo>
                <a:lnTo>
                  <a:pt x="1050" y="3425"/>
                </a:lnTo>
                <a:lnTo>
                  <a:pt x="1054" y="3430"/>
                </a:lnTo>
                <a:lnTo>
                  <a:pt x="1466" y="4144"/>
                </a:lnTo>
                <a:lnTo>
                  <a:pt x="1470" y="4152"/>
                </a:lnTo>
                <a:lnTo>
                  <a:pt x="1475" y="4155"/>
                </a:lnTo>
                <a:lnTo>
                  <a:pt x="1478" y="4161"/>
                </a:lnTo>
                <a:lnTo>
                  <a:pt x="1481" y="4165"/>
                </a:lnTo>
                <a:lnTo>
                  <a:pt x="1487" y="4169"/>
                </a:lnTo>
                <a:lnTo>
                  <a:pt x="1493" y="4173"/>
                </a:lnTo>
                <a:lnTo>
                  <a:pt x="1508" y="4181"/>
                </a:lnTo>
                <a:lnTo>
                  <a:pt x="1512" y="4185"/>
                </a:lnTo>
                <a:lnTo>
                  <a:pt x="1515" y="4191"/>
                </a:lnTo>
                <a:lnTo>
                  <a:pt x="1521" y="4191"/>
                </a:lnTo>
                <a:lnTo>
                  <a:pt x="1526" y="4192"/>
                </a:lnTo>
                <a:lnTo>
                  <a:pt x="1536" y="4195"/>
                </a:lnTo>
                <a:lnTo>
                  <a:pt x="1545" y="4198"/>
                </a:lnTo>
                <a:lnTo>
                  <a:pt x="1556" y="4200"/>
                </a:lnTo>
                <a:lnTo>
                  <a:pt x="1565" y="4202"/>
                </a:lnTo>
                <a:lnTo>
                  <a:pt x="1584" y="4203"/>
                </a:lnTo>
                <a:lnTo>
                  <a:pt x="1601" y="4203"/>
                </a:lnTo>
                <a:lnTo>
                  <a:pt x="1621" y="4203"/>
                </a:lnTo>
                <a:lnTo>
                  <a:pt x="1641" y="4203"/>
                </a:lnTo>
                <a:lnTo>
                  <a:pt x="1661" y="4203"/>
                </a:lnTo>
                <a:lnTo>
                  <a:pt x="1681" y="4202"/>
                </a:lnTo>
                <a:lnTo>
                  <a:pt x="1691" y="4203"/>
                </a:lnTo>
                <a:lnTo>
                  <a:pt x="1700" y="4204"/>
                </a:lnTo>
                <a:lnTo>
                  <a:pt x="1706" y="4202"/>
                </a:lnTo>
                <a:lnTo>
                  <a:pt x="1709" y="4201"/>
                </a:lnTo>
                <a:lnTo>
                  <a:pt x="1715" y="4201"/>
                </a:lnTo>
                <a:lnTo>
                  <a:pt x="1717" y="4201"/>
                </a:lnTo>
                <a:lnTo>
                  <a:pt x="1720" y="4202"/>
                </a:lnTo>
                <a:lnTo>
                  <a:pt x="1731" y="4202"/>
                </a:lnTo>
                <a:lnTo>
                  <a:pt x="1741" y="4202"/>
                </a:lnTo>
                <a:lnTo>
                  <a:pt x="1751" y="4202"/>
                </a:lnTo>
                <a:lnTo>
                  <a:pt x="1760" y="4202"/>
                </a:lnTo>
                <a:lnTo>
                  <a:pt x="1768" y="4202"/>
                </a:lnTo>
                <a:lnTo>
                  <a:pt x="1781" y="4202"/>
                </a:lnTo>
                <a:lnTo>
                  <a:pt x="1795" y="4202"/>
                </a:lnTo>
                <a:lnTo>
                  <a:pt x="1812" y="4201"/>
                </a:lnTo>
                <a:lnTo>
                  <a:pt x="1840" y="4201"/>
                </a:lnTo>
                <a:lnTo>
                  <a:pt x="1845" y="4204"/>
                </a:lnTo>
                <a:lnTo>
                  <a:pt x="1850" y="4202"/>
                </a:lnTo>
                <a:lnTo>
                  <a:pt x="1859" y="4202"/>
                </a:lnTo>
                <a:lnTo>
                  <a:pt x="1872" y="4201"/>
                </a:lnTo>
                <a:lnTo>
                  <a:pt x="1887" y="4201"/>
                </a:lnTo>
                <a:lnTo>
                  <a:pt x="1915" y="4201"/>
                </a:lnTo>
                <a:lnTo>
                  <a:pt x="1921" y="4201"/>
                </a:lnTo>
                <a:lnTo>
                  <a:pt x="1926" y="4201"/>
                </a:lnTo>
                <a:lnTo>
                  <a:pt x="1934" y="4201"/>
                </a:lnTo>
                <a:lnTo>
                  <a:pt x="1943" y="4202"/>
                </a:lnTo>
                <a:lnTo>
                  <a:pt x="1952" y="4202"/>
                </a:lnTo>
                <a:lnTo>
                  <a:pt x="1960" y="4201"/>
                </a:lnTo>
                <a:lnTo>
                  <a:pt x="1983" y="4201"/>
                </a:lnTo>
                <a:lnTo>
                  <a:pt x="1995" y="4202"/>
                </a:lnTo>
                <a:lnTo>
                  <a:pt x="2008" y="4202"/>
                </a:lnTo>
                <a:lnTo>
                  <a:pt x="2019" y="4201"/>
                </a:lnTo>
                <a:lnTo>
                  <a:pt x="2037" y="4201"/>
                </a:lnTo>
                <a:lnTo>
                  <a:pt x="2058" y="4202"/>
                </a:lnTo>
                <a:lnTo>
                  <a:pt x="2083" y="4202"/>
                </a:lnTo>
                <a:lnTo>
                  <a:pt x="2107" y="4202"/>
                </a:lnTo>
                <a:lnTo>
                  <a:pt x="2129" y="4202"/>
                </a:lnTo>
                <a:lnTo>
                  <a:pt x="2149" y="4202"/>
                </a:lnTo>
                <a:lnTo>
                  <a:pt x="2163" y="4201"/>
                </a:lnTo>
                <a:lnTo>
                  <a:pt x="2174" y="4201"/>
                </a:lnTo>
                <a:lnTo>
                  <a:pt x="2177" y="4202"/>
                </a:lnTo>
                <a:lnTo>
                  <a:pt x="2180" y="4204"/>
                </a:lnTo>
                <a:lnTo>
                  <a:pt x="2184" y="4204"/>
                </a:lnTo>
                <a:lnTo>
                  <a:pt x="2189" y="4203"/>
                </a:lnTo>
                <a:lnTo>
                  <a:pt x="2193" y="4203"/>
                </a:lnTo>
                <a:lnTo>
                  <a:pt x="2200" y="4202"/>
                </a:lnTo>
                <a:lnTo>
                  <a:pt x="2205" y="4202"/>
                </a:lnTo>
                <a:lnTo>
                  <a:pt x="2210" y="4203"/>
                </a:lnTo>
                <a:lnTo>
                  <a:pt x="2215" y="4205"/>
                </a:lnTo>
                <a:lnTo>
                  <a:pt x="2220" y="4203"/>
                </a:lnTo>
                <a:lnTo>
                  <a:pt x="2229" y="4202"/>
                </a:lnTo>
                <a:lnTo>
                  <a:pt x="2241" y="4201"/>
                </a:lnTo>
                <a:lnTo>
                  <a:pt x="2254" y="4201"/>
                </a:lnTo>
                <a:lnTo>
                  <a:pt x="2280" y="4202"/>
                </a:lnTo>
                <a:lnTo>
                  <a:pt x="2299" y="4202"/>
                </a:lnTo>
                <a:lnTo>
                  <a:pt x="2310" y="4202"/>
                </a:lnTo>
                <a:lnTo>
                  <a:pt x="2321" y="4201"/>
                </a:lnTo>
                <a:lnTo>
                  <a:pt x="2339" y="4201"/>
                </a:lnTo>
                <a:lnTo>
                  <a:pt x="2340" y="4201"/>
                </a:lnTo>
                <a:lnTo>
                  <a:pt x="2352" y="4202"/>
                </a:lnTo>
                <a:lnTo>
                  <a:pt x="2362" y="4202"/>
                </a:lnTo>
                <a:lnTo>
                  <a:pt x="2372" y="4202"/>
                </a:lnTo>
                <a:lnTo>
                  <a:pt x="2383" y="4202"/>
                </a:lnTo>
                <a:lnTo>
                  <a:pt x="2386" y="4202"/>
                </a:lnTo>
                <a:lnTo>
                  <a:pt x="2390" y="4201"/>
                </a:lnTo>
                <a:lnTo>
                  <a:pt x="2451" y="4201"/>
                </a:lnTo>
                <a:lnTo>
                  <a:pt x="2464" y="4200"/>
                </a:lnTo>
                <a:lnTo>
                  <a:pt x="2477" y="4196"/>
                </a:lnTo>
                <a:lnTo>
                  <a:pt x="2492" y="4191"/>
                </a:lnTo>
                <a:lnTo>
                  <a:pt x="2507" y="4183"/>
                </a:lnTo>
                <a:lnTo>
                  <a:pt x="2520" y="4176"/>
                </a:lnTo>
                <a:lnTo>
                  <a:pt x="2532" y="4168"/>
                </a:lnTo>
                <a:lnTo>
                  <a:pt x="2537" y="4164"/>
                </a:lnTo>
                <a:lnTo>
                  <a:pt x="2540" y="4160"/>
                </a:lnTo>
                <a:lnTo>
                  <a:pt x="2542" y="4155"/>
                </a:lnTo>
                <a:lnTo>
                  <a:pt x="2543" y="4152"/>
                </a:lnTo>
                <a:lnTo>
                  <a:pt x="2549" y="4151"/>
                </a:lnTo>
                <a:lnTo>
                  <a:pt x="2968" y="3421"/>
                </a:lnTo>
                <a:close/>
                <a:moveTo>
                  <a:pt x="2968" y="1618"/>
                </a:moveTo>
                <a:lnTo>
                  <a:pt x="2964" y="1618"/>
                </a:lnTo>
                <a:lnTo>
                  <a:pt x="2968" y="1617"/>
                </a:lnTo>
                <a:lnTo>
                  <a:pt x="2969" y="1616"/>
                </a:lnTo>
                <a:lnTo>
                  <a:pt x="3003" y="1560"/>
                </a:lnTo>
                <a:lnTo>
                  <a:pt x="3003" y="1556"/>
                </a:lnTo>
                <a:lnTo>
                  <a:pt x="3004" y="1553"/>
                </a:lnTo>
                <a:lnTo>
                  <a:pt x="3005" y="1550"/>
                </a:lnTo>
                <a:lnTo>
                  <a:pt x="3006" y="1546"/>
                </a:lnTo>
                <a:lnTo>
                  <a:pt x="3009" y="1541"/>
                </a:lnTo>
                <a:lnTo>
                  <a:pt x="3010" y="1536"/>
                </a:lnTo>
                <a:lnTo>
                  <a:pt x="3010" y="1530"/>
                </a:lnTo>
                <a:lnTo>
                  <a:pt x="3010" y="1503"/>
                </a:lnTo>
                <a:lnTo>
                  <a:pt x="3010" y="1495"/>
                </a:lnTo>
                <a:lnTo>
                  <a:pt x="3009" y="1484"/>
                </a:lnTo>
                <a:lnTo>
                  <a:pt x="3005" y="1470"/>
                </a:lnTo>
                <a:lnTo>
                  <a:pt x="2997" y="1450"/>
                </a:lnTo>
                <a:lnTo>
                  <a:pt x="2993" y="1440"/>
                </a:lnTo>
                <a:lnTo>
                  <a:pt x="2988" y="1429"/>
                </a:lnTo>
                <a:lnTo>
                  <a:pt x="2982" y="1420"/>
                </a:lnTo>
                <a:lnTo>
                  <a:pt x="2977" y="1413"/>
                </a:lnTo>
                <a:lnTo>
                  <a:pt x="2603" y="764"/>
                </a:lnTo>
                <a:lnTo>
                  <a:pt x="2600" y="759"/>
                </a:lnTo>
                <a:lnTo>
                  <a:pt x="2597" y="754"/>
                </a:lnTo>
                <a:lnTo>
                  <a:pt x="2594" y="747"/>
                </a:lnTo>
                <a:lnTo>
                  <a:pt x="2590" y="741"/>
                </a:lnTo>
                <a:lnTo>
                  <a:pt x="2587" y="736"/>
                </a:lnTo>
                <a:lnTo>
                  <a:pt x="2583" y="730"/>
                </a:lnTo>
                <a:lnTo>
                  <a:pt x="2581" y="727"/>
                </a:lnTo>
                <a:lnTo>
                  <a:pt x="2579" y="723"/>
                </a:lnTo>
                <a:lnTo>
                  <a:pt x="2570" y="707"/>
                </a:lnTo>
                <a:lnTo>
                  <a:pt x="2561" y="691"/>
                </a:lnTo>
                <a:lnTo>
                  <a:pt x="2556" y="683"/>
                </a:lnTo>
                <a:lnTo>
                  <a:pt x="2550" y="676"/>
                </a:lnTo>
                <a:lnTo>
                  <a:pt x="2544" y="669"/>
                </a:lnTo>
                <a:lnTo>
                  <a:pt x="2538" y="661"/>
                </a:lnTo>
                <a:lnTo>
                  <a:pt x="2533" y="656"/>
                </a:lnTo>
                <a:lnTo>
                  <a:pt x="2529" y="652"/>
                </a:lnTo>
                <a:lnTo>
                  <a:pt x="2524" y="648"/>
                </a:lnTo>
                <a:lnTo>
                  <a:pt x="2514" y="643"/>
                </a:lnTo>
                <a:lnTo>
                  <a:pt x="2510" y="641"/>
                </a:lnTo>
                <a:lnTo>
                  <a:pt x="2505" y="639"/>
                </a:lnTo>
                <a:lnTo>
                  <a:pt x="2504" y="638"/>
                </a:lnTo>
                <a:lnTo>
                  <a:pt x="2495" y="634"/>
                </a:lnTo>
                <a:lnTo>
                  <a:pt x="2482" y="629"/>
                </a:lnTo>
                <a:lnTo>
                  <a:pt x="2478" y="626"/>
                </a:lnTo>
                <a:lnTo>
                  <a:pt x="2475" y="623"/>
                </a:lnTo>
                <a:lnTo>
                  <a:pt x="2460" y="623"/>
                </a:lnTo>
                <a:lnTo>
                  <a:pt x="2454" y="622"/>
                </a:lnTo>
                <a:lnTo>
                  <a:pt x="2451" y="622"/>
                </a:lnTo>
                <a:lnTo>
                  <a:pt x="2441" y="622"/>
                </a:lnTo>
                <a:lnTo>
                  <a:pt x="2429" y="621"/>
                </a:lnTo>
                <a:lnTo>
                  <a:pt x="2416" y="621"/>
                </a:lnTo>
                <a:lnTo>
                  <a:pt x="2406" y="623"/>
                </a:lnTo>
                <a:lnTo>
                  <a:pt x="2401" y="623"/>
                </a:lnTo>
                <a:lnTo>
                  <a:pt x="2396" y="620"/>
                </a:lnTo>
                <a:lnTo>
                  <a:pt x="2390" y="622"/>
                </a:lnTo>
                <a:lnTo>
                  <a:pt x="2379" y="623"/>
                </a:lnTo>
                <a:lnTo>
                  <a:pt x="1671" y="623"/>
                </a:lnTo>
                <a:lnTo>
                  <a:pt x="1664" y="622"/>
                </a:lnTo>
                <a:lnTo>
                  <a:pt x="1658" y="622"/>
                </a:lnTo>
                <a:lnTo>
                  <a:pt x="1639" y="622"/>
                </a:lnTo>
                <a:lnTo>
                  <a:pt x="1611" y="621"/>
                </a:lnTo>
                <a:lnTo>
                  <a:pt x="1596" y="621"/>
                </a:lnTo>
                <a:lnTo>
                  <a:pt x="1582" y="621"/>
                </a:lnTo>
                <a:lnTo>
                  <a:pt x="1570" y="621"/>
                </a:lnTo>
                <a:lnTo>
                  <a:pt x="1560" y="623"/>
                </a:lnTo>
                <a:lnTo>
                  <a:pt x="1552" y="624"/>
                </a:lnTo>
                <a:lnTo>
                  <a:pt x="1543" y="626"/>
                </a:lnTo>
                <a:lnTo>
                  <a:pt x="1535" y="628"/>
                </a:lnTo>
                <a:lnTo>
                  <a:pt x="1529" y="631"/>
                </a:lnTo>
                <a:lnTo>
                  <a:pt x="1522" y="636"/>
                </a:lnTo>
                <a:lnTo>
                  <a:pt x="1513" y="639"/>
                </a:lnTo>
                <a:lnTo>
                  <a:pt x="1506" y="642"/>
                </a:lnTo>
                <a:lnTo>
                  <a:pt x="1499" y="643"/>
                </a:lnTo>
                <a:lnTo>
                  <a:pt x="1497" y="646"/>
                </a:lnTo>
                <a:lnTo>
                  <a:pt x="1495" y="649"/>
                </a:lnTo>
                <a:lnTo>
                  <a:pt x="1492" y="652"/>
                </a:lnTo>
                <a:lnTo>
                  <a:pt x="1488" y="654"/>
                </a:lnTo>
                <a:lnTo>
                  <a:pt x="1482" y="659"/>
                </a:lnTo>
                <a:lnTo>
                  <a:pt x="1475" y="667"/>
                </a:lnTo>
                <a:lnTo>
                  <a:pt x="1468" y="675"/>
                </a:lnTo>
                <a:lnTo>
                  <a:pt x="1461" y="685"/>
                </a:lnTo>
                <a:lnTo>
                  <a:pt x="1454" y="696"/>
                </a:lnTo>
                <a:lnTo>
                  <a:pt x="1447" y="706"/>
                </a:lnTo>
                <a:lnTo>
                  <a:pt x="1443" y="715"/>
                </a:lnTo>
                <a:lnTo>
                  <a:pt x="1440" y="724"/>
                </a:lnTo>
                <a:lnTo>
                  <a:pt x="1425" y="750"/>
                </a:lnTo>
                <a:lnTo>
                  <a:pt x="1422" y="748"/>
                </a:lnTo>
                <a:lnTo>
                  <a:pt x="1424" y="750"/>
                </a:lnTo>
                <a:lnTo>
                  <a:pt x="1382" y="827"/>
                </a:lnTo>
                <a:lnTo>
                  <a:pt x="1340" y="906"/>
                </a:lnTo>
                <a:lnTo>
                  <a:pt x="1297" y="984"/>
                </a:lnTo>
                <a:lnTo>
                  <a:pt x="1253" y="1063"/>
                </a:lnTo>
                <a:lnTo>
                  <a:pt x="1208" y="1141"/>
                </a:lnTo>
                <a:lnTo>
                  <a:pt x="1163" y="1218"/>
                </a:lnTo>
                <a:lnTo>
                  <a:pt x="1116" y="1294"/>
                </a:lnTo>
                <a:lnTo>
                  <a:pt x="1069" y="1367"/>
                </a:lnTo>
                <a:lnTo>
                  <a:pt x="1062" y="1378"/>
                </a:lnTo>
                <a:lnTo>
                  <a:pt x="1057" y="1388"/>
                </a:lnTo>
                <a:lnTo>
                  <a:pt x="1050" y="1398"/>
                </a:lnTo>
                <a:lnTo>
                  <a:pt x="1045" y="1409"/>
                </a:lnTo>
                <a:lnTo>
                  <a:pt x="1033" y="1428"/>
                </a:lnTo>
                <a:lnTo>
                  <a:pt x="1021" y="1450"/>
                </a:lnTo>
                <a:lnTo>
                  <a:pt x="1017" y="1461"/>
                </a:lnTo>
                <a:lnTo>
                  <a:pt x="1013" y="1474"/>
                </a:lnTo>
                <a:lnTo>
                  <a:pt x="1010" y="1487"/>
                </a:lnTo>
                <a:lnTo>
                  <a:pt x="1010" y="1502"/>
                </a:lnTo>
                <a:lnTo>
                  <a:pt x="1010" y="1513"/>
                </a:lnTo>
                <a:lnTo>
                  <a:pt x="1010" y="1525"/>
                </a:lnTo>
                <a:lnTo>
                  <a:pt x="1010" y="1534"/>
                </a:lnTo>
                <a:lnTo>
                  <a:pt x="1012" y="1543"/>
                </a:lnTo>
                <a:lnTo>
                  <a:pt x="1014" y="1549"/>
                </a:lnTo>
                <a:lnTo>
                  <a:pt x="1016" y="1555"/>
                </a:lnTo>
                <a:lnTo>
                  <a:pt x="1017" y="1559"/>
                </a:lnTo>
                <a:lnTo>
                  <a:pt x="1016" y="1560"/>
                </a:lnTo>
                <a:lnTo>
                  <a:pt x="1018" y="1564"/>
                </a:lnTo>
                <a:lnTo>
                  <a:pt x="1020" y="1567"/>
                </a:lnTo>
                <a:lnTo>
                  <a:pt x="1022" y="1570"/>
                </a:lnTo>
                <a:lnTo>
                  <a:pt x="1026" y="1578"/>
                </a:lnTo>
                <a:lnTo>
                  <a:pt x="1031" y="1589"/>
                </a:lnTo>
                <a:lnTo>
                  <a:pt x="1038" y="1600"/>
                </a:lnTo>
                <a:lnTo>
                  <a:pt x="1044" y="1608"/>
                </a:lnTo>
                <a:lnTo>
                  <a:pt x="1048" y="1615"/>
                </a:lnTo>
                <a:lnTo>
                  <a:pt x="1048" y="1620"/>
                </a:lnTo>
                <a:lnTo>
                  <a:pt x="1050" y="1621"/>
                </a:lnTo>
                <a:lnTo>
                  <a:pt x="1054" y="1626"/>
                </a:lnTo>
                <a:lnTo>
                  <a:pt x="1466" y="2340"/>
                </a:lnTo>
                <a:lnTo>
                  <a:pt x="1470" y="2348"/>
                </a:lnTo>
                <a:lnTo>
                  <a:pt x="1475" y="2352"/>
                </a:lnTo>
                <a:lnTo>
                  <a:pt x="1478" y="2357"/>
                </a:lnTo>
                <a:lnTo>
                  <a:pt x="1481" y="2361"/>
                </a:lnTo>
                <a:lnTo>
                  <a:pt x="1487" y="2365"/>
                </a:lnTo>
                <a:lnTo>
                  <a:pt x="1493" y="2369"/>
                </a:lnTo>
                <a:lnTo>
                  <a:pt x="1508" y="2377"/>
                </a:lnTo>
                <a:lnTo>
                  <a:pt x="1512" y="2383"/>
                </a:lnTo>
                <a:lnTo>
                  <a:pt x="1515" y="2387"/>
                </a:lnTo>
                <a:lnTo>
                  <a:pt x="1521" y="2387"/>
                </a:lnTo>
                <a:lnTo>
                  <a:pt x="1526" y="2388"/>
                </a:lnTo>
                <a:lnTo>
                  <a:pt x="1536" y="2392"/>
                </a:lnTo>
                <a:lnTo>
                  <a:pt x="1545" y="2394"/>
                </a:lnTo>
                <a:lnTo>
                  <a:pt x="1556" y="2396"/>
                </a:lnTo>
                <a:lnTo>
                  <a:pt x="1565" y="2398"/>
                </a:lnTo>
                <a:lnTo>
                  <a:pt x="1584" y="2399"/>
                </a:lnTo>
                <a:lnTo>
                  <a:pt x="1601" y="2399"/>
                </a:lnTo>
                <a:lnTo>
                  <a:pt x="1621" y="2399"/>
                </a:lnTo>
                <a:lnTo>
                  <a:pt x="1641" y="2399"/>
                </a:lnTo>
                <a:lnTo>
                  <a:pt x="1661" y="2399"/>
                </a:lnTo>
                <a:lnTo>
                  <a:pt x="1681" y="2398"/>
                </a:lnTo>
                <a:lnTo>
                  <a:pt x="1691" y="2400"/>
                </a:lnTo>
                <a:lnTo>
                  <a:pt x="1700" y="2400"/>
                </a:lnTo>
                <a:lnTo>
                  <a:pt x="1706" y="2399"/>
                </a:lnTo>
                <a:lnTo>
                  <a:pt x="1709" y="2397"/>
                </a:lnTo>
                <a:lnTo>
                  <a:pt x="1715" y="2397"/>
                </a:lnTo>
                <a:lnTo>
                  <a:pt x="1717" y="2397"/>
                </a:lnTo>
                <a:lnTo>
                  <a:pt x="1720" y="2398"/>
                </a:lnTo>
                <a:lnTo>
                  <a:pt x="1731" y="2399"/>
                </a:lnTo>
                <a:lnTo>
                  <a:pt x="1741" y="2398"/>
                </a:lnTo>
                <a:lnTo>
                  <a:pt x="1751" y="2398"/>
                </a:lnTo>
                <a:lnTo>
                  <a:pt x="1760" y="2398"/>
                </a:lnTo>
                <a:lnTo>
                  <a:pt x="1768" y="2398"/>
                </a:lnTo>
                <a:lnTo>
                  <a:pt x="1781" y="2398"/>
                </a:lnTo>
                <a:lnTo>
                  <a:pt x="1795" y="2398"/>
                </a:lnTo>
                <a:lnTo>
                  <a:pt x="1812" y="2397"/>
                </a:lnTo>
                <a:lnTo>
                  <a:pt x="1840" y="2397"/>
                </a:lnTo>
                <a:lnTo>
                  <a:pt x="1845" y="2400"/>
                </a:lnTo>
                <a:lnTo>
                  <a:pt x="1850" y="2399"/>
                </a:lnTo>
                <a:lnTo>
                  <a:pt x="1859" y="2398"/>
                </a:lnTo>
                <a:lnTo>
                  <a:pt x="1872" y="2398"/>
                </a:lnTo>
                <a:lnTo>
                  <a:pt x="1887" y="2397"/>
                </a:lnTo>
                <a:lnTo>
                  <a:pt x="1915" y="2397"/>
                </a:lnTo>
                <a:lnTo>
                  <a:pt x="1921" y="2397"/>
                </a:lnTo>
                <a:lnTo>
                  <a:pt x="1926" y="2397"/>
                </a:lnTo>
                <a:lnTo>
                  <a:pt x="1934" y="2398"/>
                </a:lnTo>
                <a:lnTo>
                  <a:pt x="1943" y="2398"/>
                </a:lnTo>
                <a:lnTo>
                  <a:pt x="1952" y="2398"/>
                </a:lnTo>
                <a:lnTo>
                  <a:pt x="1960" y="2397"/>
                </a:lnTo>
                <a:lnTo>
                  <a:pt x="1983" y="2397"/>
                </a:lnTo>
                <a:lnTo>
                  <a:pt x="1995" y="2398"/>
                </a:lnTo>
                <a:lnTo>
                  <a:pt x="2008" y="2398"/>
                </a:lnTo>
                <a:lnTo>
                  <a:pt x="2019" y="2398"/>
                </a:lnTo>
                <a:lnTo>
                  <a:pt x="2037" y="2398"/>
                </a:lnTo>
                <a:lnTo>
                  <a:pt x="2058" y="2398"/>
                </a:lnTo>
                <a:lnTo>
                  <a:pt x="2083" y="2398"/>
                </a:lnTo>
                <a:lnTo>
                  <a:pt x="2107" y="2399"/>
                </a:lnTo>
                <a:lnTo>
                  <a:pt x="2129" y="2399"/>
                </a:lnTo>
                <a:lnTo>
                  <a:pt x="2149" y="2398"/>
                </a:lnTo>
                <a:lnTo>
                  <a:pt x="2163" y="2397"/>
                </a:lnTo>
                <a:lnTo>
                  <a:pt x="2174" y="2397"/>
                </a:lnTo>
                <a:lnTo>
                  <a:pt x="2177" y="2399"/>
                </a:lnTo>
                <a:lnTo>
                  <a:pt x="2180" y="2400"/>
                </a:lnTo>
                <a:lnTo>
                  <a:pt x="2184" y="2400"/>
                </a:lnTo>
                <a:lnTo>
                  <a:pt x="2189" y="2400"/>
                </a:lnTo>
                <a:lnTo>
                  <a:pt x="2193" y="2399"/>
                </a:lnTo>
                <a:lnTo>
                  <a:pt x="2200" y="2398"/>
                </a:lnTo>
                <a:lnTo>
                  <a:pt x="2205" y="2398"/>
                </a:lnTo>
                <a:lnTo>
                  <a:pt x="2210" y="2399"/>
                </a:lnTo>
                <a:lnTo>
                  <a:pt x="2215" y="2401"/>
                </a:lnTo>
                <a:lnTo>
                  <a:pt x="2220" y="2399"/>
                </a:lnTo>
                <a:lnTo>
                  <a:pt x="2229" y="2398"/>
                </a:lnTo>
                <a:lnTo>
                  <a:pt x="2241" y="2398"/>
                </a:lnTo>
                <a:lnTo>
                  <a:pt x="2254" y="2397"/>
                </a:lnTo>
                <a:lnTo>
                  <a:pt x="2280" y="2398"/>
                </a:lnTo>
                <a:lnTo>
                  <a:pt x="2299" y="2399"/>
                </a:lnTo>
                <a:lnTo>
                  <a:pt x="2310" y="2398"/>
                </a:lnTo>
                <a:lnTo>
                  <a:pt x="2321" y="2397"/>
                </a:lnTo>
                <a:lnTo>
                  <a:pt x="2339" y="2397"/>
                </a:lnTo>
                <a:lnTo>
                  <a:pt x="2340" y="2397"/>
                </a:lnTo>
                <a:lnTo>
                  <a:pt x="2352" y="2398"/>
                </a:lnTo>
                <a:lnTo>
                  <a:pt x="2362" y="2398"/>
                </a:lnTo>
                <a:lnTo>
                  <a:pt x="2372" y="2398"/>
                </a:lnTo>
                <a:lnTo>
                  <a:pt x="2383" y="2399"/>
                </a:lnTo>
                <a:lnTo>
                  <a:pt x="2386" y="2398"/>
                </a:lnTo>
                <a:lnTo>
                  <a:pt x="2390" y="2397"/>
                </a:lnTo>
                <a:lnTo>
                  <a:pt x="2451" y="2397"/>
                </a:lnTo>
                <a:lnTo>
                  <a:pt x="2464" y="2396"/>
                </a:lnTo>
                <a:lnTo>
                  <a:pt x="2477" y="2392"/>
                </a:lnTo>
                <a:lnTo>
                  <a:pt x="2492" y="2387"/>
                </a:lnTo>
                <a:lnTo>
                  <a:pt x="2507" y="2379"/>
                </a:lnTo>
                <a:lnTo>
                  <a:pt x="2520" y="2372"/>
                </a:lnTo>
                <a:lnTo>
                  <a:pt x="2532" y="2364"/>
                </a:lnTo>
                <a:lnTo>
                  <a:pt x="2537" y="2360"/>
                </a:lnTo>
                <a:lnTo>
                  <a:pt x="2540" y="2356"/>
                </a:lnTo>
                <a:lnTo>
                  <a:pt x="2542" y="2352"/>
                </a:lnTo>
                <a:lnTo>
                  <a:pt x="2543" y="2348"/>
                </a:lnTo>
                <a:lnTo>
                  <a:pt x="2549" y="2347"/>
                </a:lnTo>
                <a:lnTo>
                  <a:pt x="2968" y="16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08151086"/>
      </p:ext>
    </p:extLst>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4" name="Прямоугольник 3"/>
          <p:cNvSpPr/>
          <p:nvPr userDrawn="1"/>
        </p:nvSpPr>
        <p:spPr>
          <a:xfrm>
            <a:off x="0" y="0"/>
            <a:ext cx="18288000" cy="10288588"/>
          </a:xfrm>
          <a:prstGeom prst="rect">
            <a:avLst/>
          </a:prstGeom>
          <a:gradFill>
            <a:gsLst>
              <a:gs pos="4000">
                <a:schemeClr val="accent4"/>
              </a:gs>
              <a:gs pos="96000">
                <a:schemeClr val="accent3"/>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0" y="0"/>
            <a:ext cx="18288000" cy="10288588"/>
          </a:xfrm>
          <a:custGeom>
            <a:avLst/>
            <a:gdLst>
              <a:gd name="T0" fmla="*/ 3201 w 7933"/>
              <a:gd name="T1" fmla="*/ 93 h 4529"/>
              <a:gd name="T2" fmla="*/ 3599 w 7933"/>
              <a:gd name="T3" fmla="*/ 396 h 4529"/>
              <a:gd name="T4" fmla="*/ 3970 w 7933"/>
              <a:gd name="T5" fmla="*/ 732 h 4529"/>
              <a:gd name="T6" fmla="*/ 4309 w 7933"/>
              <a:gd name="T7" fmla="*/ 1100 h 4529"/>
              <a:gd name="T8" fmla="*/ 4615 w 7933"/>
              <a:gd name="T9" fmla="*/ 1495 h 4529"/>
              <a:gd name="T10" fmla="*/ 4886 w 7933"/>
              <a:gd name="T11" fmla="*/ 1918 h 4529"/>
              <a:gd name="T12" fmla="*/ 5120 w 7933"/>
              <a:gd name="T13" fmla="*/ 2365 h 4529"/>
              <a:gd name="T14" fmla="*/ 5313 w 7933"/>
              <a:gd name="T15" fmla="*/ 2833 h 4529"/>
              <a:gd name="T16" fmla="*/ 5465 w 7933"/>
              <a:gd name="T17" fmla="*/ 3322 h 4529"/>
              <a:gd name="T18" fmla="*/ 5572 w 7933"/>
              <a:gd name="T19" fmla="*/ 3830 h 4529"/>
              <a:gd name="T20" fmla="*/ 5634 w 7933"/>
              <a:gd name="T21" fmla="*/ 4353 h 4529"/>
              <a:gd name="T22" fmla="*/ 4376 w 7933"/>
              <a:gd name="T23" fmla="*/ 4313 h 4529"/>
              <a:gd name="T24" fmla="*/ 4266 w 7933"/>
              <a:gd name="T25" fmla="*/ 3682 h 4529"/>
              <a:gd name="T26" fmla="*/ 4070 w 7933"/>
              <a:gd name="T27" fmla="*/ 3085 h 4529"/>
              <a:gd name="T28" fmla="*/ 3795 w 7933"/>
              <a:gd name="T29" fmla="*/ 2529 h 4529"/>
              <a:gd name="T30" fmla="*/ 3448 w 7933"/>
              <a:gd name="T31" fmla="*/ 2021 h 4529"/>
              <a:gd name="T32" fmla="*/ 3035 w 7933"/>
              <a:gd name="T33" fmla="*/ 1566 h 4529"/>
              <a:gd name="T34" fmla="*/ 2563 w 7933"/>
              <a:gd name="T35" fmla="*/ 1172 h 4529"/>
              <a:gd name="T36" fmla="*/ 2039 w 7933"/>
              <a:gd name="T37" fmla="*/ 848 h 4529"/>
              <a:gd name="T38" fmla="*/ 1469 w 7933"/>
              <a:gd name="T39" fmla="*/ 596 h 4529"/>
              <a:gd name="T40" fmla="*/ 861 w 7933"/>
              <a:gd name="T41" fmla="*/ 426 h 4529"/>
              <a:gd name="T42" fmla="*/ 220 w 7933"/>
              <a:gd name="T43" fmla="*/ 344 h 4529"/>
              <a:gd name="T44" fmla="*/ 3309 w 7933"/>
              <a:gd name="T45" fmla="*/ 0 h 4529"/>
              <a:gd name="T46" fmla="*/ 5899 w 7933"/>
              <a:gd name="T47" fmla="*/ 236 h 4529"/>
              <a:gd name="T48" fmla="*/ 6164 w 7933"/>
              <a:gd name="T49" fmla="*/ 604 h 4529"/>
              <a:gd name="T50" fmla="*/ 6405 w 7933"/>
              <a:gd name="T51" fmla="*/ 987 h 4529"/>
              <a:gd name="T52" fmla="*/ 6624 w 7933"/>
              <a:gd name="T53" fmla="*/ 1387 h 4529"/>
              <a:gd name="T54" fmla="*/ 6819 w 7933"/>
              <a:gd name="T55" fmla="*/ 1800 h 4529"/>
              <a:gd name="T56" fmla="*/ 6989 w 7933"/>
              <a:gd name="T57" fmla="*/ 2227 h 4529"/>
              <a:gd name="T58" fmla="*/ 7132 w 7933"/>
              <a:gd name="T59" fmla="*/ 2667 h 4529"/>
              <a:gd name="T60" fmla="*/ 7248 w 7933"/>
              <a:gd name="T61" fmla="*/ 3117 h 4529"/>
              <a:gd name="T62" fmla="*/ 7336 w 7933"/>
              <a:gd name="T63" fmla="*/ 3579 h 4529"/>
              <a:gd name="T64" fmla="*/ 7396 w 7933"/>
              <a:gd name="T65" fmla="*/ 4049 h 4529"/>
              <a:gd name="T66" fmla="*/ 7426 w 7933"/>
              <a:gd name="T67" fmla="*/ 4529 h 4529"/>
              <a:gd name="T68" fmla="*/ 5758 w 7933"/>
              <a:gd name="T69" fmla="*/ 4181 h 4529"/>
              <a:gd name="T70" fmla="*/ 5685 w 7933"/>
              <a:gd name="T71" fmla="*/ 3670 h 4529"/>
              <a:gd name="T72" fmla="*/ 5567 w 7933"/>
              <a:gd name="T73" fmla="*/ 3173 h 4529"/>
              <a:gd name="T74" fmla="*/ 5409 w 7933"/>
              <a:gd name="T75" fmla="*/ 2695 h 4529"/>
              <a:gd name="T76" fmla="*/ 5212 w 7933"/>
              <a:gd name="T77" fmla="*/ 2235 h 4529"/>
              <a:gd name="T78" fmla="*/ 4976 w 7933"/>
              <a:gd name="T79" fmla="*/ 1798 h 4529"/>
              <a:gd name="T80" fmla="*/ 4706 w 7933"/>
              <a:gd name="T81" fmla="*/ 1384 h 4529"/>
              <a:gd name="T82" fmla="*/ 4401 w 7933"/>
              <a:gd name="T83" fmla="*/ 995 h 4529"/>
              <a:gd name="T84" fmla="*/ 4066 w 7933"/>
              <a:gd name="T85" fmla="*/ 633 h 4529"/>
              <a:gd name="T86" fmla="*/ 3701 w 7933"/>
              <a:gd name="T87" fmla="*/ 301 h 4529"/>
              <a:gd name="T88" fmla="*/ 3309 w 7933"/>
              <a:gd name="T89" fmla="*/ 0 h 4529"/>
              <a:gd name="T90" fmla="*/ 7933 w 7933"/>
              <a:gd name="T91" fmla="*/ 4529 h 4529"/>
              <a:gd name="T92" fmla="*/ 7567 w 7933"/>
              <a:gd name="T93" fmla="*/ 4211 h 4529"/>
              <a:gd name="T94" fmla="*/ 7519 w 7933"/>
              <a:gd name="T95" fmla="*/ 3738 h 4529"/>
              <a:gd name="T96" fmla="*/ 7442 w 7933"/>
              <a:gd name="T97" fmla="*/ 3276 h 4529"/>
              <a:gd name="T98" fmla="*/ 7338 w 7933"/>
              <a:gd name="T99" fmla="*/ 2822 h 4529"/>
              <a:gd name="T100" fmla="*/ 7207 w 7933"/>
              <a:gd name="T101" fmla="*/ 2379 h 4529"/>
              <a:gd name="T102" fmla="*/ 7051 w 7933"/>
              <a:gd name="T103" fmla="*/ 1948 h 4529"/>
              <a:gd name="T104" fmla="*/ 6869 w 7933"/>
              <a:gd name="T105" fmla="*/ 1531 h 4529"/>
              <a:gd name="T106" fmla="*/ 6664 w 7933"/>
              <a:gd name="T107" fmla="*/ 1125 h 4529"/>
              <a:gd name="T108" fmla="*/ 6436 w 7933"/>
              <a:gd name="T109" fmla="*/ 735 h 4529"/>
              <a:gd name="T110" fmla="*/ 6185 w 7933"/>
              <a:gd name="T111" fmla="*/ 359 h 4529"/>
              <a:gd name="T112" fmla="*/ 5914 w 7933"/>
              <a:gd name="T113" fmla="*/ 0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33" h="4529">
                <a:moveTo>
                  <a:pt x="0" y="0"/>
                </a:moveTo>
                <a:lnTo>
                  <a:pt x="3062" y="0"/>
                </a:lnTo>
                <a:lnTo>
                  <a:pt x="3201" y="93"/>
                </a:lnTo>
                <a:lnTo>
                  <a:pt x="3337" y="191"/>
                </a:lnTo>
                <a:lnTo>
                  <a:pt x="3469" y="291"/>
                </a:lnTo>
                <a:lnTo>
                  <a:pt x="3599" y="396"/>
                </a:lnTo>
                <a:lnTo>
                  <a:pt x="3726" y="504"/>
                </a:lnTo>
                <a:lnTo>
                  <a:pt x="3849" y="617"/>
                </a:lnTo>
                <a:lnTo>
                  <a:pt x="3970" y="732"/>
                </a:lnTo>
                <a:lnTo>
                  <a:pt x="4087" y="852"/>
                </a:lnTo>
                <a:lnTo>
                  <a:pt x="4199" y="973"/>
                </a:lnTo>
                <a:lnTo>
                  <a:pt x="4309" y="1100"/>
                </a:lnTo>
                <a:lnTo>
                  <a:pt x="4415" y="1228"/>
                </a:lnTo>
                <a:lnTo>
                  <a:pt x="4517" y="1360"/>
                </a:lnTo>
                <a:lnTo>
                  <a:pt x="4615" y="1495"/>
                </a:lnTo>
                <a:lnTo>
                  <a:pt x="4710" y="1633"/>
                </a:lnTo>
                <a:lnTo>
                  <a:pt x="4800" y="1774"/>
                </a:lnTo>
                <a:lnTo>
                  <a:pt x="4886" y="1918"/>
                </a:lnTo>
                <a:lnTo>
                  <a:pt x="4968" y="2064"/>
                </a:lnTo>
                <a:lnTo>
                  <a:pt x="5046" y="2213"/>
                </a:lnTo>
                <a:lnTo>
                  <a:pt x="5120" y="2365"/>
                </a:lnTo>
                <a:lnTo>
                  <a:pt x="5188" y="2519"/>
                </a:lnTo>
                <a:lnTo>
                  <a:pt x="5253" y="2675"/>
                </a:lnTo>
                <a:lnTo>
                  <a:pt x="5313" y="2833"/>
                </a:lnTo>
                <a:lnTo>
                  <a:pt x="5368" y="2995"/>
                </a:lnTo>
                <a:lnTo>
                  <a:pt x="5419" y="3158"/>
                </a:lnTo>
                <a:lnTo>
                  <a:pt x="5465" y="3322"/>
                </a:lnTo>
                <a:lnTo>
                  <a:pt x="5506" y="3490"/>
                </a:lnTo>
                <a:lnTo>
                  <a:pt x="5542" y="3659"/>
                </a:lnTo>
                <a:lnTo>
                  <a:pt x="5572" y="3830"/>
                </a:lnTo>
                <a:lnTo>
                  <a:pt x="5598" y="4002"/>
                </a:lnTo>
                <a:lnTo>
                  <a:pt x="5618" y="4176"/>
                </a:lnTo>
                <a:lnTo>
                  <a:pt x="5634" y="4353"/>
                </a:lnTo>
                <a:lnTo>
                  <a:pt x="5643" y="4529"/>
                </a:lnTo>
                <a:lnTo>
                  <a:pt x="4392" y="4529"/>
                </a:lnTo>
                <a:lnTo>
                  <a:pt x="4376" y="4313"/>
                </a:lnTo>
                <a:lnTo>
                  <a:pt x="4349" y="4099"/>
                </a:lnTo>
                <a:lnTo>
                  <a:pt x="4312" y="3889"/>
                </a:lnTo>
                <a:lnTo>
                  <a:pt x="4266" y="3682"/>
                </a:lnTo>
                <a:lnTo>
                  <a:pt x="4210" y="3479"/>
                </a:lnTo>
                <a:lnTo>
                  <a:pt x="4145" y="3280"/>
                </a:lnTo>
                <a:lnTo>
                  <a:pt x="4070" y="3085"/>
                </a:lnTo>
                <a:lnTo>
                  <a:pt x="3987" y="2895"/>
                </a:lnTo>
                <a:lnTo>
                  <a:pt x="3895" y="2710"/>
                </a:lnTo>
                <a:lnTo>
                  <a:pt x="3795" y="2529"/>
                </a:lnTo>
                <a:lnTo>
                  <a:pt x="3688" y="2354"/>
                </a:lnTo>
                <a:lnTo>
                  <a:pt x="3572" y="2184"/>
                </a:lnTo>
                <a:lnTo>
                  <a:pt x="3448" y="2021"/>
                </a:lnTo>
                <a:lnTo>
                  <a:pt x="3318" y="1862"/>
                </a:lnTo>
                <a:lnTo>
                  <a:pt x="3180" y="1711"/>
                </a:lnTo>
                <a:lnTo>
                  <a:pt x="3035" y="1566"/>
                </a:lnTo>
                <a:lnTo>
                  <a:pt x="2884" y="1427"/>
                </a:lnTo>
                <a:lnTo>
                  <a:pt x="2726" y="1297"/>
                </a:lnTo>
                <a:lnTo>
                  <a:pt x="2563" y="1172"/>
                </a:lnTo>
                <a:lnTo>
                  <a:pt x="2393" y="1056"/>
                </a:lnTo>
                <a:lnTo>
                  <a:pt x="2219" y="948"/>
                </a:lnTo>
                <a:lnTo>
                  <a:pt x="2039" y="848"/>
                </a:lnTo>
                <a:lnTo>
                  <a:pt x="1854" y="755"/>
                </a:lnTo>
                <a:lnTo>
                  <a:pt x="1664" y="671"/>
                </a:lnTo>
                <a:lnTo>
                  <a:pt x="1469" y="596"/>
                </a:lnTo>
                <a:lnTo>
                  <a:pt x="1270" y="530"/>
                </a:lnTo>
                <a:lnTo>
                  <a:pt x="1067" y="473"/>
                </a:lnTo>
                <a:lnTo>
                  <a:pt x="861" y="426"/>
                </a:lnTo>
                <a:lnTo>
                  <a:pt x="650" y="389"/>
                </a:lnTo>
                <a:lnTo>
                  <a:pt x="436" y="362"/>
                </a:lnTo>
                <a:lnTo>
                  <a:pt x="220" y="344"/>
                </a:lnTo>
                <a:lnTo>
                  <a:pt x="0" y="338"/>
                </a:lnTo>
                <a:lnTo>
                  <a:pt x="0" y="0"/>
                </a:lnTo>
                <a:close/>
                <a:moveTo>
                  <a:pt x="3309" y="0"/>
                </a:moveTo>
                <a:lnTo>
                  <a:pt x="5711" y="0"/>
                </a:lnTo>
                <a:lnTo>
                  <a:pt x="5806" y="118"/>
                </a:lnTo>
                <a:lnTo>
                  <a:pt x="5899" y="236"/>
                </a:lnTo>
                <a:lnTo>
                  <a:pt x="5990" y="356"/>
                </a:lnTo>
                <a:lnTo>
                  <a:pt x="6078" y="479"/>
                </a:lnTo>
                <a:lnTo>
                  <a:pt x="6164" y="604"/>
                </a:lnTo>
                <a:lnTo>
                  <a:pt x="6247" y="730"/>
                </a:lnTo>
                <a:lnTo>
                  <a:pt x="6328" y="858"/>
                </a:lnTo>
                <a:lnTo>
                  <a:pt x="6405" y="987"/>
                </a:lnTo>
                <a:lnTo>
                  <a:pt x="6481" y="1119"/>
                </a:lnTo>
                <a:lnTo>
                  <a:pt x="6554" y="1252"/>
                </a:lnTo>
                <a:lnTo>
                  <a:pt x="6624" y="1387"/>
                </a:lnTo>
                <a:lnTo>
                  <a:pt x="6692" y="1523"/>
                </a:lnTo>
                <a:lnTo>
                  <a:pt x="6757" y="1661"/>
                </a:lnTo>
                <a:lnTo>
                  <a:pt x="6819" y="1800"/>
                </a:lnTo>
                <a:lnTo>
                  <a:pt x="6878" y="1941"/>
                </a:lnTo>
                <a:lnTo>
                  <a:pt x="6935" y="2084"/>
                </a:lnTo>
                <a:lnTo>
                  <a:pt x="6989" y="2227"/>
                </a:lnTo>
                <a:lnTo>
                  <a:pt x="7039" y="2372"/>
                </a:lnTo>
                <a:lnTo>
                  <a:pt x="7087" y="2519"/>
                </a:lnTo>
                <a:lnTo>
                  <a:pt x="7132" y="2667"/>
                </a:lnTo>
                <a:lnTo>
                  <a:pt x="7174" y="2816"/>
                </a:lnTo>
                <a:lnTo>
                  <a:pt x="7212" y="2966"/>
                </a:lnTo>
                <a:lnTo>
                  <a:pt x="7248" y="3117"/>
                </a:lnTo>
                <a:lnTo>
                  <a:pt x="7281" y="3270"/>
                </a:lnTo>
                <a:lnTo>
                  <a:pt x="7311" y="3424"/>
                </a:lnTo>
                <a:lnTo>
                  <a:pt x="7336" y="3579"/>
                </a:lnTo>
                <a:lnTo>
                  <a:pt x="7360" y="3735"/>
                </a:lnTo>
                <a:lnTo>
                  <a:pt x="7379" y="3892"/>
                </a:lnTo>
                <a:lnTo>
                  <a:pt x="7396" y="4049"/>
                </a:lnTo>
                <a:lnTo>
                  <a:pt x="7410" y="4209"/>
                </a:lnTo>
                <a:lnTo>
                  <a:pt x="7419" y="4369"/>
                </a:lnTo>
                <a:lnTo>
                  <a:pt x="7426" y="4529"/>
                </a:lnTo>
                <a:lnTo>
                  <a:pt x="5782" y="4529"/>
                </a:lnTo>
                <a:lnTo>
                  <a:pt x="5773" y="4355"/>
                </a:lnTo>
                <a:lnTo>
                  <a:pt x="5758" y="4181"/>
                </a:lnTo>
                <a:lnTo>
                  <a:pt x="5739" y="4009"/>
                </a:lnTo>
                <a:lnTo>
                  <a:pt x="5714" y="3838"/>
                </a:lnTo>
                <a:lnTo>
                  <a:pt x="5685" y="3670"/>
                </a:lnTo>
                <a:lnTo>
                  <a:pt x="5650" y="3502"/>
                </a:lnTo>
                <a:lnTo>
                  <a:pt x="5611" y="3337"/>
                </a:lnTo>
                <a:lnTo>
                  <a:pt x="5567" y="3173"/>
                </a:lnTo>
                <a:lnTo>
                  <a:pt x="5519" y="3012"/>
                </a:lnTo>
                <a:lnTo>
                  <a:pt x="5466" y="2853"/>
                </a:lnTo>
                <a:lnTo>
                  <a:pt x="5409" y="2695"/>
                </a:lnTo>
                <a:lnTo>
                  <a:pt x="5348" y="2539"/>
                </a:lnTo>
                <a:lnTo>
                  <a:pt x="5281" y="2386"/>
                </a:lnTo>
                <a:lnTo>
                  <a:pt x="5212" y="2235"/>
                </a:lnTo>
                <a:lnTo>
                  <a:pt x="5137" y="2087"/>
                </a:lnTo>
                <a:lnTo>
                  <a:pt x="5058" y="1941"/>
                </a:lnTo>
                <a:lnTo>
                  <a:pt x="4976" y="1798"/>
                </a:lnTo>
                <a:lnTo>
                  <a:pt x="4890" y="1657"/>
                </a:lnTo>
                <a:lnTo>
                  <a:pt x="4800" y="1518"/>
                </a:lnTo>
                <a:lnTo>
                  <a:pt x="4706" y="1384"/>
                </a:lnTo>
                <a:lnTo>
                  <a:pt x="4608" y="1251"/>
                </a:lnTo>
                <a:lnTo>
                  <a:pt x="4507" y="1121"/>
                </a:lnTo>
                <a:lnTo>
                  <a:pt x="4401" y="995"/>
                </a:lnTo>
                <a:lnTo>
                  <a:pt x="4293" y="871"/>
                </a:lnTo>
                <a:lnTo>
                  <a:pt x="4181" y="751"/>
                </a:lnTo>
                <a:lnTo>
                  <a:pt x="4066" y="633"/>
                </a:lnTo>
                <a:lnTo>
                  <a:pt x="3948" y="519"/>
                </a:lnTo>
                <a:lnTo>
                  <a:pt x="3826" y="408"/>
                </a:lnTo>
                <a:lnTo>
                  <a:pt x="3701" y="301"/>
                </a:lnTo>
                <a:lnTo>
                  <a:pt x="3574" y="197"/>
                </a:lnTo>
                <a:lnTo>
                  <a:pt x="3443" y="97"/>
                </a:lnTo>
                <a:lnTo>
                  <a:pt x="3309" y="0"/>
                </a:lnTo>
                <a:close/>
                <a:moveTo>
                  <a:pt x="5914" y="0"/>
                </a:moveTo>
                <a:lnTo>
                  <a:pt x="7933" y="0"/>
                </a:lnTo>
                <a:lnTo>
                  <a:pt x="7933" y="4529"/>
                </a:lnTo>
                <a:lnTo>
                  <a:pt x="7583" y="4529"/>
                </a:lnTo>
                <a:lnTo>
                  <a:pt x="7577" y="4369"/>
                </a:lnTo>
                <a:lnTo>
                  <a:pt x="7567" y="4211"/>
                </a:lnTo>
                <a:lnTo>
                  <a:pt x="7554" y="4053"/>
                </a:lnTo>
                <a:lnTo>
                  <a:pt x="7538" y="3894"/>
                </a:lnTo>
                <a:lnTo>
                  <a:pt x="7519" y="3738"/>
                </a:lnTo>
                <a:lnTo>
                  <a:pt x="7497" y="3583"/>
                </a:lnTo>
                <a:lnTo>
                  <a:pt x="7471" y="3429"/>
                </a:lnTo>
                <a:lnTo>
                  <a:pt x="7442" y="3276"/>
                </a:lnTo>
                <a:lnTo>
                  <a:pt x="7411" y="3123"/>
                </a:lnTo>
                <a:lnTo>
                  <a:pt x="7376" y="2972"/>
                </a:lnTo>
                <a:lnTo>
                  <a:pt x="7338" y="2822"/>
                </a:lnTo>
                <a:lnTo>
                  <a:pt x="7297" y="2673"/>
                </a:lnTo>
                <a:lnTo>
                  <a:pt x="7253" y="2526"/>
                </a:lnTo>
                <a:lnTo>
                  <a:pt x="7207" y="2379"/>
                </a:lnTo>
                <a:lnTo>
                  <a:pt x="7158" y="2234"/>
                </a:lnTo>
                <a:lnTo>
                  <a:pt x="7105" y="2091"/>
                </a:lnTo>
                <a:lnTo>
                  <a:pt x="7051" y="1948"/>
                </a:lnTo>
                <a:lnTo>
                  <a:pt x="6993" y="1807"/>
                </a:lnTo>
                <a:lnTo>
                  <a:pt x="6932" y="1668"/>
                </a:lnTo>
                <a:lnTo>
                  <a:pt x="6869" y="1531"/>
                </a:lnTo>
                <a:lnTo>
                  <a:pt x="6804" y="1394"/>
                </a:lnTo>
                <a:lnTo>
                  <a:pt x="6735" y="1259"/>
                </a:lnTo>
                <a:lnTo>
                  <a:pt x="6664" y="1125"/>
                </a:lnTo>
                <a:lnTo>
                  <a:pt x="6590" y="994"/>
                </a:lnTo>
                <a:lnTo>
                  <a:pt x="6515" y="864"/>
                </a:lnTo>
                <a:lnTo>
                  <a:pt x="6436" y="735"/>
                </a:lnTo>
                <a:lnTo>
                  <a:pt x="6355" y="608"/>
                </a:lnTo>
                <a:lnTo>
                  <a:pt x="6271" y="483"/>
                </a:lnTo>
                <a:lnTo>
                  <a:pt x="6185" y="359"/>
                </a:lnTo>
                <a:lnTo>
                  <a:pt x="6098" y="238"/>
                </a:lnTo>
                <a:lnTo>
                  <a:pt x="6007" y="119"/>
                </a:lnTo>
                <a:lnTo>
                  <a:pt x="59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92704022"/>
      </p:ext>
    </p:extLst>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4" name="Прямоугольник 3"/>
          <p:cNvSpPr/>
          <p:nvPr userDrawn="1"/>
        </p:nvSpPr>
        <p:spPr>
          <a:xfrm>
            <a:off x="0" y="0"/>
            <a:ext cx="18288000" cy="10288588"/>
          </a:xfrm>
          <a:prstGeom prst="rect">
            <a:avLst/>
          </a:prstGeom>
          <a:gradFill>
            <a:gsLst>
              <a:gs pos="4000">
                <a:schemeClr val="accent4"/>
              </a:gs>
              <a:gs pos="96000">
                <a:schemeClr val="accent3"/>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7"/>
          <p:cNvSpPr>
            <a:spLocks noGrp="1" noEditPoints="1"/>
          </p:cNvSpPr>
          <p:nvPr>
            <p:ph type="pic" sz="quarter" idx="10"/>
          </p:nvPr>
        </p:nvSpPr>
        <p:spPr bwMode="auto">
          <a:xfrm>
            <a:off x="0" y="0"/>
            <a:ext cx="18288000" cy="10288588"/>
          </a:xfrm>
          <a:custGeom>
            <a:avLst/>
            <a:gdLst>
              <a:gd name="T0" fmla="*/ 2300 w 7933"/>
              <a:gd name="T1" fmla="*/ 176 h 4529"/>
              <a:gd name="T2" fmla="*/ 2362 w 7933"/>
              <a:gd name="T3" fmla="*/ 699 h 4529"/>
              <a:gd name="T4" fmla="*/ 2469 w 7933"/>
              <a:gd name="T5" fmla="*/ 1207 h 4529"/>
              <a:gd name="T6" fmla="*/ 2620 w 7933"/>
              <a:gd name="T7" fmla="*/ 1696 h 4529"/>
              <a:gd name="T8" fmla="*/ 2814 w 7933"/>
              <a:gd name="T9" fmla="*/ 2164 h 4529"/>
              <a:gd name="T10" fmla="*/ 3047 w 7933"/>
              <a:gd name="T11" fmla="*/ 2611 h 4529"/>
              <a:gd name="T12" fmla="*/ 3318 w 7933"/>
              <a:gd name="T13" fmla="*/ 3034 h 4529"/>
              <a:gd name="T14" fmla="*/ 3625 w 7933"/>
              <a:gd name="T15" fmla="*/ 3430 h 4529"/>
              <a:gd name="T16" fmla="*/ 3964 w 7933"/>
              <a:gd name="T17" fmla="*/ 3797 h 4529"/>
              <a:gd name="T18" fmla="*/ 4334 w 7933"/>
              <a:gd name="T19" fmla="*/ 4133 h 4529"/>
              <a:gd name="T20" fmla="*/ 4733 w 7933"/>
              <a:gd name="T21" fmla="*/ 4436 h 4529"/>
              <a:gd name="T22" fmla="*/ 7933 w 7933"/>
              <a:gd name="T23" fmla="*/ 4191 h 4529"/>
              <a:gd name="T24" fmla="*/ 7284 w 7933"/>
              <a:gd name="T25" fmla="*/ 4140 h 4529"/>
              <a:gd name="T26" fmla="*/ 6664 w 7933"/>
              <a:gd name="T27" fmla="*/ 3999 h 4529"/>
              <a:gd name="T28" fmla="*/ 6080 w 7933"/>
              <a:gd name="T29" fmla="*/ 3774 h 4529"/>
              <a:gd name="T30" fmla="*/ 5540 w 7933"/>
              <a:gd name="T31" fmla="*/ 3473 h 4529"/>
              <a:gd name="T32" fmla="*/ 5049 w 7933"/>
              <a:gd name="T33" fmla="*/ 3102 h 4529"/>
              <a:gd name="T34" fmla="*/ 4616 w 7933"/>
              <a:gd name="T35" fmla="*/ 2667 h 4529"/>
              <a:gd name="T36" fmla="*/ 4246 w 7933"/>
              <a:gd name="T37" fmla="*/ 2175 h 4529"/>
              <a:gd name="T38" fmla="*/ 3946 w 7933"/>
              <a:gd name="T39" fmla="*/ 1634 h 4529"/>
              <a:gd name="T40" fmla="*/ 3723 w 7933"/>
              <a:gd name="T41" fmla="*/ 1050 h 4529"/>
              <a:gd name="T42" fmla="*/ 3584 w 7933"/>
              <a:gd name="T43" fmla="*/ 430 h 4529"/>
              <a:gd name="T44" fmla="*/ 2152 w 7933"/>
              <a:gd name="T45" fmla="*/ 0 h 4529"/>
              <a:gd name="T46" fmla="*/ 524 w 7933"/>
              <a:gd name="T47" fmla="*/ 320 h 4529"/>
              <a:gd name="T48" fmla="*/ 574 w 7933"/>
              <a:gd name="T49" fmla="*/ 794 h 4529"/>
              <a:gd name="T50" fmla="*/ 653 w 7933"/>
              <a:gd name="T51" fmla="*/ 1259 h 4529"/>
              <a:gd name="T52" fmla="*/ 760 w 7933"/>
              <a:gd name="T53" fmla="*/ 1713 h 4529"/>
              <a:gd name="T54" fmla="*/ 894 w 7933"/>
              <a:gd name="T55" fmla="*/ 2157 h 4529"/>
              <a:gd name="T56" fmla="*/ 1056 w 7933"/>
              <a:gd name="T57" fmla="*/ 2588 h 4529"/>
              <a:gd name="T58" fmla="*/ 1242 w 7933"/>
              <a:gd name="T59" fmla="*/ 3006 h 4529"/>
              <a:gd name="T60" fmla="*/ 1452 w 7933"/>
              <a:gd name="T61" fmla="*/ 3410 h 4529"/>
              <a:gd name="T62" fmla="*/ 1687 w 7933"/>
              <a:gd name="T63" fmla="*/ 3799 h 4529"/>
              <a:gd name="T64" fmla="*/ 1944 w 7933"/>
              <a:gd name="T65" fmla="*/ 4173 h 4529"/>
              <a:gd name="T66" fmla="*/ 2223 w 7933"/>
              <a:gd name="T67" fmla="*/ 4529 h 4529"/>
              <a:gd name="T68" fmla="*/ 4360 w 7933"/>
              <a:gd name="T69" fmla="*/ 4332 h 4529"/>
              <a:gd name="T70" fmla="*/ 3986 w 7933"/>
              <a:gd name="T71" fmla="*/ 4010 h 4529"/>
              <a:gd name="T72" fmla="*/ 3641 w 7933"/>
              <a:gd name="T73" fmla="*/ 3658 h 4529"/>
              <a:gd name="T74" fmla="*/ 3326 w 7933"/>
              <a:gd name="T75" fmla="*/ 3278 h 4529"/>
              <a:gd name="T76" fmla="*/ 3044 w 7933"/>
              <a:gd name="T77" fmla="*/ 2872 h 4529"/>
              <a:gd name="T78" fmla="*/ 2797 w 7933"/>
              <a:gd name="T79" fmla="*/ 2442 h 4529"/>
              <a:gd name="T80" fmla="*/ 2586 w 7933"/>
              <a:gd name="T81" fmla="*/ 1990 h 4529"/>
              <a:gd name="T82" fmla="*/ 2414 w 7933"/>
              <a:gd name="T83" fmla="*/ 1517 h 4529"/>
              <a:gd name="T84" fmla="*/ 2283 w 7933"/>
              <a:gd name="T85" fmla="*/ 1027 h 4529"/>
              <a:gd name="T86" fmla="*/ 2195 w 7933"/>
              <a:gd name="T87" fmla="*/ 520 h 4529"/>
              <a:gd name="T88" fmla="*/ 2152 w 7933"/>
              <a:gd name="T89" fmla="*/ 0 h 4529"/>
              <a:gd name="T90" fmla="*/ 0 w 7933"/>
              <a:gd name="T91" fmla="*/ 4529 h 4529"/>
              <a:gd name="T92" fmla="*/ 1836 w 7933"/>
              <a:gd name="T93" fmla="*/ 4291 h 4529"/>
              <a:gd name="T94" fmla="*/ 1579 w 7933"/>
              <a:gd name="T95" fmla="*/ 3921 h 4529"/>
              <a:gd name="T96" fmla="*/ 1343 w 7933"/>
              <a:gd name="T97" fmla="*/ 3535 h 4529"/>
              <a:gd name="T98" fmla="*/ 1130 w 7933"/>
              <a:gd name="T99" fmla="*/ 3135 h 4529"/>
              <a:gd name="T100" fmla="*/ 940 w 7933"/>
              <a:gd name="T101" fmla="*/ 2722 h 4529"/>
              <a:gd name="T102" fmla="*/ 776 w 7933"/>
              <a:gd name="T103" fmla="*/ 2295 h 4529"/>
              <a:gd name="T104" fmla="*/ 637 w 7933"/>
              <a:gd name="T105" fmla="*/ 1856 h 4529"/>
              <a:gd name="T106" fmla="*/ 523 w 7933"/>
              <a:gd name="T107" fmla="*/ 1406 h 4529"/>
              <a:gd name="T108" fmla="*/ 437 w 7933"/>
              <a:gd name="T109" fmla="*/ 946 h 4529"/>
              <a:gd name="T110" fmla="*/ 379 w 7933"/>
              <a:gd name="T111" fmla="*/ 478 h 4529"/>
              <a:gd name="T112" fmla="*/ 351 w 7933"/>
              <a:gd name="T113" fmla="*/ 0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33" h="4529">
                <a:moveTo>
                  <a:pt x="3541" y="0"/>
                </a:moveTo>
                <a:lnTo>
                  <a:pt x="2290" y="0"/>
                </a:lnTo>
                <a:lnTo>
                  <a:pt x="2300" y="176"/>
                </a:lnTo>
                <a:lnTo>
                  <a:pt x="2315" y="353"/>
                </a:lnTo>
                <a:lnTo>
                  <a:pt x="2335" y="527"/>
                </a:lnTo>
                <a:lnTo>
                  <a:pt x="2362" y="699"/>
                </a:lnTo>
                <a:lnTo>
                  <a:pt x="2392" y="871"/>
                </a:lnTo>
                <a:lnTo>
                  <a:pt x="2428" y="1039"/>
                </a:lnTo>
                <a:lnTo>
                  <a:pt x="2469" y="1207"/>
                </a:lnTo>
                <a:lnTo>
                  <a:pt x="2515" y="1371"/>
                </a:lnTo>
                <a:lnTo>
                  <a:pt x="2565" y="1534"/>
                </a:lnTo>
                <a:lnTo>
                  <a:pt x="2620" y="1696"/>
                </a:lnTo>
                <a:lnTo>
                  <a:pt x="2680" y="1854"/>
                </a:lnTo>
                <a:lnTo>
                  <a:pt x="2745" y="2010"/>
                </a:lnTo>
                <a:lnTo>
                  <a:pt x="2814" y="2164"/>
                </a:lnTo>
                <a:lnTo>
                  <a:pt x="2888" y="2316"/>
                </a:lnTo>
                <a:lnTo>
                  <a:pt x="2966" y="2465"/>
                </a:lnTo>
                <a:lnTo>
                  <a:pt x="3047" y="2611"/>
                </a:lnTo>
                <a:lnTo>
                  <a:pt x="3134" y="2755"/>
                </a:lnTo>
                <a:lnTo>
                  <a:pt x="3224" y="2896"/>
                </a:lnTo>
                <a:lnTo>
                  <a:pt x="3318" y="3034"/>
                </a:lnTo>
                <a:lnTo>
                  <a:pt x="3417" y="3169"/>
                </a:lnTo>
                <a:lnTo>
                  <a:pt x="3518" y="3301"/>
                </a:lnTo>
                <a:lnTo>
                  <a:pt x="3625" y="3430"/>
                </a:lnTo>
                <a:lnTo>
                  <a:pt x="3734" y="3556"/>
                </a:lnTo>
                <a:lnTo>
                  <a:pt x="3847" y="3677"/>
                </a:lnTo>
                <a:lnTo>
                  <a:pt x="3964" y="3797"/>
                </a:lnTo>
                <a:lnTo>
                  <a:pt x="4085" y="3912"/>
                </a:lnTo>
                <a:lnTo>
                  <a:pt x="4207" y="4025"/>
                </a:lnTo>
                <a:lnTo>
                  <a:pt x="4334" y="4133"/>
                </a:lnTo>
                <a:lnTo>
                  <a:pt x="4464" y="4238"/>
                </a:lnTo>
                <a:lnTo>
                  <a:pt x="4596" y="4338"/>
                </a:lnTo>
                <a:lnTo>
                  <a:pt x="4733" y="4436"/>
                </a:lnTo>
                <a:lnTo>
                  <a:pt x="4872" y="4529"/>
                </a:lnTo>
                <a:lnTo>
                  <a:pt x="7933" y="4529"/>
                </a:lnTo>
                <a:lnTo>
                  <a:pt x="7933" y="4191"/>
                </a:lnTo>
                <a:lnTo>
                  <a:pt x="7714" y="4185"/>
                </a:lnTo>
                <a:lnTo>
                  <a:pt x="7498" y="4167"/>
                </a:lnTo>
                <a:lnTo>
                  <a:pt x="7284" y="4140"/>
                </a:lnTo>
                <a:lnTo>
                  <a:pt x="7074" y="4103"/>
                </a:lnTo>
                <a:lnTo>
                  <a:pt x="6866" y="4056"/>
                </a:lnTo>
                <a:lnTo>
                  <a:pt x="6664" y="3999"/>
                </a:lnTo>
                <a:lnTo>
                  <a:pt x="6464" y="3933"/>
                </a:lnTo>
                <a:lnTo>
                  <a:pt x="6270" y="3858"/>
                </a:lnTo>
                <a:lnTo>
                  <a:pt x="6080" y="3774"/>
                </a:lnTo>
                <a:lnTo>
                  <a:pt x="5895" y="3682"/>
                </a:lnTo>
                <a:lnTo>
                  <a:pt x="5714" y="3581"/>
                </a:lnTo>
                <a:lnTo>
                  <a:pt x="5540" y="3473"/>
                </a:lnTo>
                <a:lnTo>
                  <a:pt x="5370" y="3357"/>
                </a:lnTo>
                <a:lnTo>
                  <a:pt x="5207" y="3232"/>
                </a:lnTo>
                <a:lnTo>
                  <a:pt x="5049" y="3102"/>
                </a:lnTo>
                <a:lnTo>
                  <a:pt x="4898" y="2963"/>
                </a:lnTo>
                <a:lnTo>
                  <a:pt x="4754" y="2818"/>
                </a:lnTo>
                <a:lnTo>
                  <a:pt x="4616" y="2667"/>
                </a:lnTo>
                <a:lnTo>
                  <a:pt x="4485" y="2508"/>
                </a:lnTo>
                <a:lnTo>
                  <a:pt x="4361" y="2345"/>
                </a:lnTo>
                <a:lnTo>
                  <a:pt x="4246" y="2175"/>
                </a:lnTo>
                <a:lnTo>
                  <a:pt x="4138" y="2000"/>
                </a:lnTo>
                <a:lnTo>
                  <a:pt x="4038" y="1820"/>
                </a:lnTo>
                <a:lnTo>
                  <a:pt x="3946" y="1634"/>
                </a:lnTo>
                <a:lnTo>
                  <a:pt x="3863" y="1444"/>
                </a:lnTo>
                <a:lnTo>
                  <a:pt x="3788" y="1249"/>
                </a:lnTo>
                <a:lnTo>
                  <a:pt x="3723" y="1050"/>
                </a:lnTo>
                <a:lnTo>
                  <a:pt x="3668" y="847"/>
                </a:lnTo>
                <a:lnTo>
                  <a:pt x="3621" y="640"/>
                </a:lnTo>
                <a:lnTo>
                  <a:pt x="3584" y="430"/>
                </a:lnTo>
                <a:lnTo>
                  <a:pt x="3557" y="216"/>
                </a:lnTo>
                <a:lnTo>
                  <a:pt x="3541" y="0"/>
                </a:lnTo>
                <a:close/>
                <a:moveTo>
                  <a:pt x="2152" y="0"/>
                </a:moveTo>
                <a:lnTo>
                  <a:pt x="508" y="0"/>
                </a:lnTo>
                <a:lnTo>
                  <a:pt x="514" y="160"/>
                </a:lnTo>
                <a:lnTo>
                  <a:pt x="524" y="320"/>
                </a:lnTo>
                <a:lnTo>
                  <a:pt x="538" y="480"/>
                </a:lnTo>
                <a:lnTo>
                  <a:pt x="554" y="637"/>
                </a:lnTo>
                <a:lnTo>
                  <a:pt x="574" y="794"/>
                </a:lnTo>
                <a:lnTo>
                  <a:pt x="597" y="950"/>
                </a:lnTo>
                <a:lnTo>
                  <a:pt x="623" y="1105"/>
                </a:lnTo>
                <a:lnTo>
                  <a:pt x="653" y="1259"/>
                </a:lnTo>
                <a:lnTo>
                  <a:pt x="686" y="1412"/>
                </a:lnTo>
                <a:lnTo>
                  <a:pt x="722" y="1563"/>
                </a:lnTo>
                <a:lnTo>
                  <a:pt x="760" y="1713"/>
                </a:lnTo>
                <a:lnTo>
                  <a:pt x="802" y="1862"/>
                </a:lnTo>
                <a:lnTo>
                  <a:pt x="846" y="2010"/>
                </a:lnTo>
                <a:lnTo>
                  <a:pt x="894" y="2157"/>
                </a:lnTo>
                <a:lnTo>
                  <a:pt x="945" y="2302"/>
                </a:lnTo>
                <a:lnTo>
                  <a:pt x="998" y="2445"/>
                </a:lnTo>
                <a:lnTo>
                  <a:pt x="1056" y="2588"/>
                </a:lnTo>
                <a:lnTo>
                  <a:pt x="1115" y="2729"/>
                </a:lnTo>
                <a:lnTo>
                  <a:pt x="1177" y="2868"/>
                </a:lnTo>
                <a:lnTo>
                  <a:pt x="1242" y="3006"/>
                </a:lnTo>
                <a:lnTo>
                  <a:pt x="1309" y="3142"/>
                </a:lnTo>
                <a:lnTo>
                  <a:pt x="1380" y="3277"/>
                </a:lnTo>
                <a:lnTo>
                  <a:pt x="1452" y="3410"/>
                </a:lnTo>
                <a:lnTo>
                  <a:pt x="1528" y="3542"/>
                </a:lnTo>
                <a:lnTo>
                  <a:pt x="1606" y="3671"/>
                </a:lnTo>
                <a:lnTo>
                  <a:pt x="1687" y="3799"/>
                </a:lnTo>
                <a:lnTo>
                  <a:pt x="1770" y="3925"/>
                </a:lnTo>
                <a:lnTo>
                  <a:pt x="1856" y="4050"/>
                </a:lnTo>
                <a:lnTo>
                  <a:pt x="1944" y="4173"/>
                </a:lnTo>
                <a:lnTo>
                  <a:pt x="2034" y="4293"/>
                </a:lnTo>
                <a:lnTo>
                  <a:pt x="2127" y="4411"/>
                </a:lnTo>
                <a:lnTo>
                  <a:pt x="2223" y="4529"/>
                </a:lnTo>
                <a:lnTo>
                  <a:pt x="4624" y="4529"/>
                </a:lnTo>
                <a:lnTo>
                  <a:pt x="4491" y="4432"/>
                </a:lnTo>
                <a:lnTo>
                  <a:pt x="4360" y="4332"/>
                </a:lnTo>
                <a:lnTo>
                  <a:pt x="4233" y="4229"/>
                </a:lnTo>
                <a:lnTo>
                  <a:pt x="4108" y="4121"/>
                </a:lnTo>
                <a:lnTo>
                  <a:pt x="3986" y="4010"/>
                </a:lnTo>
                <a:lnTo>
                  <a:pt x="3868" y="3896"/>
                </a:lnTo>
                <a:lnTo>
                  <a:pt x="3752" y="3778"/>
                </a:lnTo>
                <a:lnTo>
                  <a:pt x="3641" y="3658"/>
                </a:lnTo>
                <a:lnTo>
                  <a:pt x="3533" y="3534"/>
                </a:lnTo>
                <a:lnTo>
                  <a:pt x="3427" y="3408"/>
                </a:lnTo>
                <a:lnTo>
                  <a:pt x="3326" y="3278"/>
                </a:lnTo>
                <a:lnTo>
                  <a:pt x="3228" y="3145"/>
                </a:lnTo>
                <a:lnTo>
                  <a:pt x="3134" y="3011"/>
                </a:lnTo>
                <a:lnTo>
                  <a:pt x="3044" y="2872"/>
                </a:lnTo>
                <a:lnTo>
                  <a:pt x="2957" y="2732"/>
                </a:lnTo>
                <a:lnTo>
                  <a:pt x="2875" y="2588"/>
                </a:lnTo>
                <a:lnTo>
                  <a:pt x="2797" y="2442"/>
                </a:lnTo>
                <a:lnTo>
                  <a:pt x="2722" y="2294"/>
                </a:lnTo>
                <a:lnTo>
                  <a:pt x="2652" y="2143"/>
                </a:lnTo>
                <a:lnTo>
                  <a:pt x="2586" y="1990"/>
                </a:lnTo>
                <a:lnTo>
                  <a:pt x="2524" y="1834"/>
                </a:lnTo>
                <a:lnTo>
                  <a:pt x="2467" y="1677"/>
                </a:lnTo>
                <a:lnTo>
                  <a:pt x="2414" y="1517"/>
                </a:lnTo>
                <a:lnTo>
                  <a:pt x="2366" y="1356"/>
                </a:lnTo>
                <a:lnTo>
                  <a:pt x="2322" y="1192"/>
                </a:lnTo>
                <a:lnTo>
                  <a:pt x="2283" y="1027"/>
                </a:lnTo>
                <a:lnTo>
                  <a:pt x="2249" y="859"/>
                </a:lnTo>
                <a:lnTo>
                  <a:pt x="2220" y="691"/>
                </a:lnTo>
                <a:lnTo>
                  <a:pt x="2195" y="520"/>
                </a:lnTo>
                <a:lnTo>
                  <a:pt x="2176" y="348"/>
                </a:lnTo>
                <a:lnTo>
                  <a:pt x="2161" y="174"/>
                </a:lnTo>
                <a:lnTo>
                  <a:pt x="2152" y="0"/>
                </a:lnTo>
                <a:close/>
                <a:moveTo>
                  <a:pt x="351" y="0"/>
                </a:moveTo>
                <a:lnTo>
                  <a:pt x="0" y="0"/>
                </a:lnTo>
                <a:lnTo>
                  <a:pt x="0" y="4529"/>
                </a:lnTo>
                <a:lnTo>
                  <a:pt x="2019" y="4529"/>
                </a:lnTo>
                <a:lnTo>
                  <a:pt x="1926" y="4410"/>
                </a:lnTo>
                <a:lnTo>
                  <a:pt x="1836" y="4291"/>
                </a:lnTo>
                <a:lnTo>
                  <a:pt x="1747" y="4170"/>
                </a:lnTo>
                <a:lnTo>
                  <a:pt x="1662" y="4046"/>
                </a:lnTo>
                <a:lnTo>
                  <a:pt x="1579" y="3921"/>
                </a:lnTo>
                <a:lnTo>
                  <a:pt x="1497" y="3794"/>
                </a:lnTo>
                <a:lnTo>
                  <a:pt x="1419" y="3665"/>
                </a:lnTo>
                <a:lnTo>
                  <a:pt x="1343" y="3535"/>
                </a:lnTo>
                <a:lnTo>
                  <a:pt x="1269" y="3404"/>
                </a:lnTo>
                <a:lnTo>
                  <a:pt x="1199" y="3270"/>
                </a:lnTo>
                <a:lnTo>
                  <a:pt x="1130" y="3135"/>
                </a:lnTo>
                <a:lnTo>
                  <a:pt x="1064" y="2998"/>
                </a:lnTo>
                <a:lnTo>
                  <a:pt x="1001" y="2861"/>
                </a:lnTo>
                <a:lnTo>
                  <a:pt x="940" y="2722"/>
                </a:lnTo>
                <a:lnTo>
                  <a:pt x="883" y="2581"/>
                </a:lnTo>
                <a:lnTo>
                  <a:pt x="828" y="2438"/>
                </a:lnTo>
                <a:lnTo>
                  <a:pt x="776" y="2295"/>
                </a:lnTo>
                <a:lnTo>
                  <a:pt x="727" y="2150"/>
                </a:lnTo>
                <a:lnTo>
                  <a:pt x="680" y="2003"/>
                </a:lnTo>
                <a:lnTo>
                  <a:pt x="637" y="1856"/>
                </a:lnTo>
                <a:lnTo>
                  <a:pt x="596" y="1707"/>
                </a:lnTo>
                <a:lnTo>
                  <a:pt x="558" y="1557"/>
                </a:lnTo>
                <a:lnTo>
                  <a:pt x="523" y="1406"/>
                </a:lnTo>
                <a:lnTo>
                  <a:pt x="492" y="1253"/>
                </a:lnTo>
                <a:lnTo>
                  <a:pt x="463" y="1100"/>
                </a:lnTo>
                <a:lnTo>
                  <a:pt x="437" y="946"/>
                </a:lnTo>
                <a:lnTo>
                  <a:pt x="415" y="791"/>
                </a:lnTo>
                <a:lnTo>
                  <a:pt x="396" y="635"/>
                </a:lnTo>
                <a:lnTo>
                  <a:pt x="379" y="478"/>
                </a:lnTo>
                <a:lnTo>
                  <a:pt x="366" y="319"/>
                </a:lnTo>
                <a:lnTo>
                  <a:pt x="357" y="160"/>
                </a:lnTo>
                <a:lnTo>
                  <a:pt x="351"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545521846"/>
      </p:ext>
    </p:extLst>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gradFill>
            <a:gsLst>
              <a:gs pos="4000">
                <a:schemeClr val="accent5"/>
              </a:gs>
              <a:gs pos="96000">
                <a:schemeClr val="accent6"/>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2419350" y="0"/>
            <a:ext cx="15868650" cy="10288588"/>
          </a:xfrm>
          <a:custGeom>
            <a:avLst/>
            <a:gdLst>
              <a:gd name="T0" fmla="*/ 18336 w 20148"/>
              <a:gd name="T1" fmla="*/ 595 h 12936"/>
              <a:gd name="T2" fmla="*/ 17348 w 20148"/>
              <a:gd name="T3" fmla="*/ 809 h 12936"/>
              <a:gd name="T4" fmla="*/ 16603 w 20148"/>
              <a:gd name="T5" fmla="*/ 1639 h 12936"/>
              <a:gd name="T6" fmla="*/ 18195 w 20148"/>
              <a:gd name="T7" fmla="*/ 1814 h 12936"/>
              <a:gd name="T8" fmla="*/ 6720 w 20148"/>
              <a:gd name="T9" fmla="*/ 12921 h 12936"/>
              <a:gd name="T10" fmla="*/ 4878 w 20148"/>
              <a:gd name="T11" fmla="*/ 12251 h 12936"/>
              <a:gd name="T12" fmla="*/ 3639 w 20148"/>
              <a:gd name="T13" fmla="*/ 12769 h 12936"/>
              <a:gd name="T14" fmla="*/ 1199 w 20148"/>
              <a:gd name="T15" fmla="*/ 12605 h 12936"/>
              <a:gd name="T16" fmla="*/ 816 w 20148"/>
              <a:gd name="T17" fmla="*/ 12030 h 12936"/>
              <a:gd name="T18" fmla="*/ 43 w 20148"/>
              <a:gd name="T19" fmla="*/ 11430 h 12936"/>
              <a:gd name="T20" fmla="*/ 1258 w 20148"/>
              <a:gd name="T21" fmla="*/ 9866 h 12936"/>
              <a:gd name="T22" fmla="*/ 2707 w 20148"/>
              <a:gd name="T23" fmla="*/ 8164 h 12936"/>
              <a:gd name="T24" fmla="*/ 2819 w 20148"/>
              <a:gd name="T25" fmla="*/ 9954 h 12936"/>
              <a:gd name="T26" fmla="*/ 2833 w 20148"/>
              <a:gd name="T27" fmla="*/ 10765 h 12936"/>
              <a:gd name="T28" fmla="*/ 3384 w 20148"/>
              <a:gd name="T29" fmla="*/ 12711 h 12936"/>
              <a:gd name="T30" fmla="*/ 4088 w 20148"/>
              <a:gd name="T31" fmla="*/ 12817 h 12936"/>
              <a:gd name="T32" fmla="*/ 4372 w 20148"/>
              <a:gd name="T33" fmla="*/ 10673 h 12936"/>
              <a:gd name="T34" fmla="*/ 3702 w 20148"/>
              <a:gd name="T35" fmla="*/ 9517 h 12936"/>
              <a:gd name="T36" fmla="*/ 4357 w 20148"/>
              <a:gd name="T37" fmla="*/ 8699 h 12936"/>
              <a:gd name="T38" fmla="*/ 5022 w 20148"/>
              <a:gd name="T39" fmla="*/ 8880 h 12936"/>
              <a:gd name="T40" fmla="*/ 6034 w 20148"/>
              <a:gd name="T41" fmla="*/ 7686 h 12936"/>
              <a:gd name="T42" fmla="*/ 7170 w 20148"/>
              <a:gd name="T43" fmla="*/ 7515 h 12936"/>
              <a:gd name="T44" fmla="*/ 7724 w 20148"/>
              <a:gd name="T45" fmla="*/ 6115 h 12936"/>
              <a:gd name="T46" fmla="*/ 7864 w 20148"/>
              <a:gd name="T47" fmla="*/ 5228 h 12936"/>
              <a:gd name="T48" fmla="*/ 7738 w 20148"/>
              <a:gd name="T49" fmla="*/ 4556 h 12936"/>
              <a:gd name="T50" fmla="*/ 8795 w 20148"/>
              <a:gd name="T51" fmla="*/ 2943 h 12936"/>
              <a:gd name="T52" fmla="*/ 9088 w 20148"/>
              <a:gd name="T53" fmla="*/ 2765 h 12936"/>
              <a:gd name="T54" fmla="*/ 9653 w 20148"/>
              <a:gd name="T55" fmla="*/ 2698 h 12936"/>
              <a:gd name="T56" fmla="*/ 11543 w 20148"/>
              <a:gd name="T57" fmla="*/ 1421 h 12936"/>
              <a:gd name="T58" fmla="*/ 12965 w 20148"/>
              <a:gd name="T59" fmla="*/ 1248 h 12936"/>
              <a:gd name="T60" fmla="*/ 13950 w 20148"/>
              <a:gd name="T61" fmla="*/ 731 h 12936"/>
              <a:gd name="T62" fmla="*/ 15324 w 20148"/>
              <a:gd name="T63" fmla="*/ 521 h 12936"/>
              <a:gd name="T64" fmla="*/ 15799 w 20148"/>
              <a:gd name="T65" fmla="*/ 735 h 12936"/>
              <a:gd name="T66" fmla="*/ 5408 w 20148"/>
              <a:gd name="T67" fmla="*/ 12599 h 12936"/>
              <a:gd name="T68" fmla="*/ 4477 w 20148"/>
              <a:gd name="T69" fmla="*/ 9817 h 12936"/>
              <a:gd name="T70" fmla="*/ 7390 w 20148"/>
              <a:gd name="T71" fmla="*/ 8626 h 12936"/>
              <a:gd name="T72" fmla="*/ 7988 w 20148"/>
              <a:gd name="T73" fmla="*/ 7283 h 12936"/>
              <a:gd name="T74" fmla="*/ 7267 w 20148"/>
              <a:gd name="T75" fmla="*/ 8725 h 12936"/>
              <a:gd name="T76" fmla="*/ 14048 w 20148"/>
              <a:gd name="T77" fmla="*/ 2371 h 12936"/>
              <a:gd name="T78" fmla="*/ 13766 w 20148"/>
              <a:gd name="T79" fmla="*/ 2409 h 12936"/>
              <a:gd name="T80" fmla="*/ 15659 w 20148"/>
              <a:gd name="T81" fmla="*/ 1609 h 12936"/>
              <a:gd name="T82" fmla="*/ 14428 w 20148"/>
              <a:gd name="T83" fmla="*/ 1754 h 12936"/>
              <a:gd name="T84" fmla="*/ 17416 w 20148"/>
              <a:gd name="T85" fmla="*/ 333 h 12936"/>
              <a:gd name="T86" fmla="*/ 2911 w 20148"/>
              <a:gd name="T87" fmla="*/ 12008 h 12936"/>
              <a:gd name="T88" fmla="*/ 2628 w 20148"/>
              <a:gd name="T89" fmla="*/ 11208 h 12936"/>
              <a:gd name="T90" fmla="*/ 1875 w 20148"/>
              <a:gd name="T91" fmla="*/ 10922 h 12936"/>
              <a:gd name="T92" fmla="*/ 15149 w 20148"/>
              <a:gd name="T93" fmla="*/ 1843 h 12936"/>
              <a:gd name="T94" fmla="*/ 4580 w 20148"/>
              <a:gd name="T95" fmla="*/ 8327 h 12936"/>
              <a:gd name="T96" fmla="*/ 16708 w 20148"/>
              <a:gd name="T97" fmla="*/ 1367 h 12936"/>
              <a:gd name="T98" fmla="*/ 18745 w 20148"/>
              <a:gd name="T99" fmla="*/ 868 h 12936"/>
              <a:gd name="T100" fmla="*/ 3166 w 20148"/>
              <a:gd name="T101" fmla="*/ 9045 h 12936"/>
              <a:gd name="T102" fmla="*/ 2954 w 20148"/>
              <a:gd name="T103" fmla="*/ 11316 h 12936"/>
              <a:gd name="T104" fmla="*/ 3965 w 20148"/>
              <a:gd name="T105" fmla="*/ 11578 h 12936"/>
              <a:gd name="T106" fmla="*/ 2986 w 20148"/>
              <a:gd name="T107" fmla="*/ 9888 h 12936"/>
              <a:gd name="T108" fmla="*/ 3846 w 20148"/>
              <a:gd name="T109" fmla="*/ 10966 h 12936"/>
              <a:gd name="T110" fmla="*/ 3118 w 20148"/>
              <a:gd name="T111" fmla="*/ 9413 h 12936"/>
              <a:gd name="T112" fmla="*/ 6375 w 20148"/>
              <a:gd name="T113" fmla="*/ 6705 h 12936"/>
              <a:gd name="T114" fmla="*/ 6891 w 20148"/>
              <a:gd name="T115" fmla="*/ 6529 h 12936"/>
              <a:gd name="T116" fmla="*/ 7141 w 20148"/>
              <a:gd name="T117" fmla="*/ 5553 h 12936"/>
              <a:gd name="T118" fmla="*/ 1250 w 20148"/>
              <a:gd name="T119" fmla="*/ 9487 h 12936"/>
              <a:gd name="T120" fmla="*/ 8350 w 20148"/>
              <a:gd name="T121" fmla="*/ 3014 h 12936"/>
              <a:gd name="T122" fmla="*/ 9697 w 20148"/>
              <a:gd name="T123" fmla="*/ 1456 h 12936"/>
              <a:gd name="T124" fmla="*/ 9078 w 20148"/>
              <a:gd name="T125" fmla="*/ 902 h 1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48" h="12936">
                <a:moveTo>
                  <a:pt x="1255" y="12936"/>
                </a:moveTo>
                <a:lnTo>
                  <a:pt x="1162" y="12936"/>
                </a:lnTo>
                <a:lnTo>
                  <a:pt x="1171" y="12928"/>
                </a:lnTo>
                <a:lnTo>
                  <a:pt x="1178" y="12921"/>
                </a:lnTo>
                <a:lnTo>
                  <a:pt x="1185" y="12915"/>
                </a:lnTo>
                <a:lnTo>
                  <a:pt x="1192" y="12911"/>
                </a:lnTo>
                <a:lnTo>
                  <a:pt x="1199" y="12907"/>
                </a:lnTo>
                <a:lnTo>
                  <a:pt x="1206" y="12905"/>
                </a:lnTo>
                <a:lnTo>
                  <a:pt x="1213" y="12904"/>
                </a:lnTo>
                <a:lnTo>
                  <a:pt x="1219" y="12904"/>
                </a:lnTo>
                <a:lnTo>
                  <a:pt x="1226" y="12904"/>
                </a:lnTo>
                <a:lnTo>
                  <a:pt x="1231" y="12907"/>
                </a:lnTo>
                <a:lnTo>
                  <a:pt x="1236" y="12909"/>
                </a:lnTo>
                <a:lnTo>
                  <a:pt x="1241" y="12912"/>
                </a:lnTo>
                <a:lnTo>
                  <a:pt x="1246" y="12918"/>
                </a:lnTo>
                <a:lnTo>
                  <a:pt x="1250" y="12924"/>
                </a:lnTo>
                <a:lnTo>
                  <a:pt x="1253" y="12929"/>
                </a:lnTo>
                <a:lnTo>
                  <a:pt x="1255" y="12936"/>
                </a:lnTo>
                <a:close/>
                <a:moveTo>
                  <a:pt x="16961" y="0"/>
                </a:moveTo>
                <a:lnTo>
                  <a:pt x="18210" y="0"/>
                </a:lnTo>
                <a:lnTo>
                  <a:pt x="18225" y="4"/>
                </a:lnTo>
                <a:lnTo>
                  <a:pt x="18240" y="5"/>
                </a:lnTo>
                <a:lnTo>
                  <a:pt x="18257" y="7"/>
                </a:lnTo>
                <a:lnTo>
                  <a:pt x="18274" y="5"/>
                </a:lnTo>
                <a:lnTo>
                  <a:pt x="18284" y="3"/>
                </a:lnTo>
                <a:lnTo>
                  <a:pt x="18292" y="0"/>
                </a:lnTo>
                <a:lnTo>
                  <a:pt x="20148" y="0"/>
                </a:lnTo>
                <a:lnTo>
                  <a:pt x="20148" y="552"/>
                </a:lnTo>
                <a:lnTo>
                  <a:pt x="20123" y="548"/>
                </a:lnTo>
                <a:lnTo>
                  <a:pt x="20096" y="545"/>
                </a:lnTo>
                <a:lnTo>
                  <a:pt x="20066" y="545"/>
                </a:lnTo>
                <a:lnTo>
                  <a:pt x="20035" y="545"/>
                </a:lnTo>
                <a:lnTo>
                  <a:pt x="20004" y="547"/>
                </a:lnTo>
                <a:lnTo>
                  <a:pt x="19974" y="545"/>
                </a:lnTo>
                <a:lnTo>
                  <a:pt x="19945" y="542"/>
                </a:lnTo>
                <a:lnTo>
                  <a:pt x="19915" y="538"/>
                </a:lnTo>
                <a:lnTo>
                  <a:pt x="19888" y="531"/>
                </a:lnTo>
                <a:lnTo>
                  <a:pt x="19861" y="524"/>
                </a:lnTo>
                <a:lnTo>
                  <a:pt x="19836" y="514"/>
                </a:lnTo>
                <a:lnTo>
                  <a:pt x="19812" y="504"/>
                </a:lnTo>
                <a:lnTo>
                  <a:pt x="19795" y="496"/>
                </a:lnTo>
                <a:lnTo>
                  <a:pt x="19779" y="488"/>
                </a:lnTo>
                <a:lnTo>
                  <a:pt x="19761" y="483"/>
                </a:lnTo>
                <a:lnTo>
                  <a:pt x="19743" y="477"/>
                </a:lnTo>
                <a:lnTo>
                  <a:pt x="19721" y="473"/>
                </a:lnTo>
                <a:lnTo>
                  <a:pt x="19696" y="470"/>
                </a:lnTo>
                <a:lnTo>
                  <a:pt x="19668" y="467"/>
                </a:lnTo>
                <a:lnTo>
                  <a:pt x="19634" y="464"/>
                </a:lnTo>
                <a:lnTo>
                  <a:pt x="19549" y="463"/>
                </a:lnTo>
                <a:lnTo>
                  <a:pt x="19434" y="463"/>
                </a:lnTo>
                <a:lnTo>
                  <a:pt x="19285" y="464"/>
                </a:lnTo>
                <a:lnTo>
                  <a:pt x="19094" y="469"/>
                </a:lnTo>
                <a:lnTo>
                  <a:pt x="18472" y="481"/>
                </a:lnTo>
                <a:lnTo>
                  <a:pt x="18370" y="394"/>
                </a:lnTo>
                <a:lnTo>
                  <a:pt x="18342" y="368"/>
                </a:lnTo>
                <a:lnTo>
                  <a:pt x="18321" y="347"/>
                </a:lnTo>
                <a:lnTo>
                  <a:pt x="18302" y="326"/>
                </a:lnTo>
                <a:lnTo>
                  <a:pt x="18288" y="306"/>
                </a:lnTo>
                <a:lnTo>
                  <a:pt x="18282" y="296"/>
                </a:lnTo>
                <a:lnTo>
                  <a:pt x="18278" y="286"/>
                </a:lnTo>
                <a:lnTo>
                  <a:pt x="18275" y="276"/>
                </a:lnTo>
                <a:lnTo>
                  <a:pt x="18273" y="266"/>
                </a:lnTo>
                <a:lnTo>
                  <a:pt x="18268" y="245"/>
                </a:lnTo>
                <a:lnTo>
                  <a:pt x="18267" y="221"/>
                </a:lnTo>
                <a:lnTo>
                  <a:pt x="18264" y="188"/>
                </a:lnTo>
                <a:lnTo>
                  <a:pt x="18260" y="161"/>
                </a:lnTo>
                <a:lnTo>
                  <a:pt x="18257" y="151"/>
                </a:lnTo>
                <a:lnTo>
                  <a:pt x="18254" y="143"/>
                </a:lnTo>
                <a:lnTo>
                  <a:pt x="18251" y="139"/>
                </a:lnTo>
                <a:lnTo>
                  <a:pt x="18247" y="136"/>
                </a:lnTo>
                <a:lnTo>
                  <a:pt x="18233" y="141"/>
                </a:lnTo>
                <a:lnTo>
                  <a:pt x="18205" y="153"/>
                </a:lnTo>
                <a:lnTo>
                  <a:pt x="18167" y="170"/>
                </a:lnTo>
                <a:lnTo>
                  <a:pt x="18124" y="191"/>
                </a:lnTo>
                <a:lnTo>
                  <a:pt x="18102" y="204"/>
                </a:lnTo>
                <a:lnTo>
                  <a:pt x="18080" y="216"/>
                </a:lnTo>
                <a:lnTo>
                  <a:pt x="18063" y="231"/>
                </a:lnTo>
                <a:lnTo>
                  <a:pt x="18048" y="243"/>
                </a:lnTo>
                <a:lnTo>
                  <a:pt x="18037" y="258"/>
                </a:lnTo>
                <a:lnTo>
                  <a:pt x="18027" y="270"/>
                </a:lnTo>
                <a:lnTo>
                  <a:pt x="18020" y="284"/>
                </a:lnTo>
                <a:lnTo>
                  <a:pt x="18017" y="297"/>
                </a:lnTo>
                <a:lnTo>
                  <a:pt x="18015" y="304"/>
                </a:lnTo>
                <a:lnTo>
                  <a:pt x="18015" y="311"/>
                </a:lnTo>
                <a:lnTo>
                  <a:pt x="18017" y="317"/>
                </a:lnTo>
                <a:lnTo>
                  <a:pt x="18018" y="324"/>
                </a:lnTo>
                <a:lnTo>
                  <a:pt x="18020" y="330"/>
                </a:lnTo>
                <a:lnTo>
                  <a:pt x="18022" y="335"/>
                </a:lnTo>
                <a:lnTo>
                  <a:pt x="18025" y="341"/>
                </a:lnTo>
                <a:lnTo>
                  <a:pt x="18029" y="348"/>
                </a:lnTo>
                <a:lnTo>
                  <a:pt x="18041" y="358"/>
                </a:lnTo>
                <a:lnTo>
                  <a:pt x="18053" y="369"/>
                </a:lnTo>
                <a:lnTo>
                  <a:pt x="18070" y="378"/>
                </a:lnTo>
                <a:lnTo>
                  <a:pt x="18090" y="386"/>
                </a:lnTo>
                <a:lnTo>
                  <a:pt x="18106" y="394"/>
                </a:lnTo>
                <a:lnTo>
                  <a:pt x="18124" y="403"/>
                </a:lnTo>
                <a:lnTo>
                  <a:pt x="18144" y="416"/>
                </a:lnTo>
                <a:lnTo>
                  <a:pt x="18167" y="430"/>
                </a:lnTo>
                <a:lnTo>
                  <a:pt x="18189" y="446"/>
                </a:lnTo>
                <a:lnTo>
                  <a:pt x="18212" y="463"/>
                </a:lnTo>
                <a:lnTo>
                  <a:pt x="18233" y="480"/>
                </a:lnTo>
                <a:lnTo>
                  <a:pt x="18254" y="498"/>
                </a:lnTo>
                <a:lnTo>
                  <a:pt x="18281" y="522"/>
                </a:lnTo>
                <a:lnTo>
                  <a:pt x="18302" y="544"/>
                </a:lnTo>
                <a:lnTo>
                  <a:pt x="18311" y="555"/>
                </a:lnTo>
                <a:lnTo>
                  <a:pt x="18319" y="565"/>
                </a:lnTo>
                <a:lnTo>
                  <a:pt x="18325" y="575"/>
                </a:lnTo>
                <a:lnTo>
                  <a:pt x="18332" y="585"/>
                </a:lnTo>
                <a:lnTo>
                  <a:pt x="18336" y="595"/>
                </a:lnTo>
                <a:lnTo>
                  <a:pt x="18340" y="605"/>
                </a:lnTo>
                <a:lnTo>
                  <a:pt x="18343" y="616"/>
                </a:lnTo>
                <a:lnTo>
                  <a:pt x="18346" y="627"/>
                </a:lnTo>
                <a:lnTo>
                  <a:pt x="18349" y="653"/>
                </a:lnTo>
                <a:lnTo>
                  <a:pt x="18350" y="681"/>
                </a:lnTo>
                <a:lnTo>
                  <a:pt x="18350" y="701"/>
                </a:lnTo>
                <a:lnTo>
                  <a:pt x="18349" y="721"/>
                </a:lnTo>
                <a:lnTo>
                  <a:pt x="18347" y="739"/>
                </a:lnTo>
                <a:lnTo>
                  <a:pt x="18345" y="756"/>
                </a:lnTo>
                <a:lnTo>
                  <a:pt x="18342" y="770"/>
                </a:lnTo>
                <a:lnTo>
                  <a:pt x="18338" y="783"/>
                </a:lnTo>
                <a:lnTo>
                  <a:pt x="18333" y="792"/>
                </a:lnTo>
                <a:lnTo>
                  <a:pt x="18328" y="797"/>
                </a:lnTo>
                <a:lnTo>
                  <a:pt x="18323" y="802"/>
                </a:lnTo>
                <a:lnTo>
                  <a:pt x="18319" y="807"/>
                </a:lnTo>
                <a:lnTo>
                  <a:pt x="18315" y="816"/>
                </a:lnTo>
                <a:lnTo>
                  <a:pt x="18311" y="824"/>
                </a:lnTo>
                <a:lnTo>
                  <a:pt x="18308" y="834"/>
                </a:lnTo>
                <a:lnTo>
                  <a:pt x="18306" y="845"/>
                </a:lnTo>
                <a:lnTo>
                  <a:pt x="18305" y="857"/>
                </a:lnTo>
                <a:lnTo>
                  <a:pt x="18305" y="868"/>
                </a:lnTo>
                <a:lnTo>
                  <a:pt x="18304" y="888"/>
                </a:lnTo>
                <a:lnTo>
                  <a:pt x="18301" y="905"/>
                </a:lnTo>
                <a:lnTo>
                  <a:pt x="18295" y="922"/>
                </a:lnTo>
                <a:lnTo>
                  <a:pt x="18288" y="936"/>
                </a:lnTo>
                <a:lnTo>
                  <a:pt x="18278" y="949"/>
                </a:lnTo>
                <a:lnTo>
                  <a:pt x="18268" y="960"/>
                </a:lnTo>
                <a:lnTo>
                  <a:pt x="18257" y="970"/>
                </a:lnTo>
                <a:lnTo>
                  <a:pt x="18244" y="977"/>
                </a:lnTo>
                <a:lnTo>
                  <a:pt x="18230" y="983"/>
                </a:lnTo>
                <a:lnTo>
                  <a:pt x="18216" y="986"/>
                </a:lnTo>
                <a:lnTo>
                  <a:pt x="18202" y="987"/>
                </a:lnTo>
                <a:lnTo>
                  <a:pt x="18188" y="986"/>
                </a:lnTo>
                <a:lnTo>
                  <a:pt x="18174" y="981"/>
                </a:lnTo>
                <a:lnTo>
                  <a:pt x="18159" y="974"/>
                </a:lnTo>
                <a:lnTo>
                  <a:pt x="18145" y="964"/>
                </a:lnTo>
                <a:lnTo>
                  <a:pt x="18133" y="953"/>
                </a:lnTo>
                <a:lnTo>
                  <a:pt x="18126" y="945"/>
                </a:lnTo>
                <a:lnTo>
                  <a:pt x="18116" y="938"/>
                </a:lnTo>
                <a:lnTo>
                  <a:pt x="18103" y="930"/>
                </a:lnTo>
                <a:lnTo>
                  <a:pt x="18090" y="923"/>
                </a:lnTo>
                <a:lnTo>
                  <a:pt x="18075" y="916"/>
                </a:lnTo>
                <a:lnTo>
                  <a:pt x="18059" y="911"/>
                </a:lnTo>
                <a:lnTo>
                  <a:pt x="18044" y="906"/>
                </a:lnTo>
                <a:lnTo>
                  <a:pt x="18028" y="902"/>
                </a:lnTo>
                <a:lnTo>
                  <a:pt x="18011" y="898"/>
                </a:lnTo>
                <a:lnTo>
                  <a:pt x="17994" y="892"/>
                </a:lnTo>
                <a:lnTo>
                  <a:pt x="17979" y="884"/>
                </a:lnTo>
                <a:lnTo>
                  <a:pt x="17966" y="875"/>
                </a:lnTo>
                <a:lnTo>
                  <a:pt x="17953" y="864"/>
                </a:lnTo>
                <a:lnTo>
                  <a:pt x="17943" y="853"/>
                </a:lnTo>
                <a:lnTo>
                  <a:pt x="17935" y="838"/>
                </a:lnTo>
                <a:lnTo>
                  <a:pt x="17928" y="824"/>
                </a:lnTo>
                <a:lnTo>
                  <a:pt x="17902" y="760"/>
                </a:lnTo>
                <a:lnTo>
                  <a:pt x="17844" y="817"/>
                </a:lnTo>
                <a:lnTo>
                  <a:pt x="17833" y="830"/>
                </a:lnTo>
                <a:lnTo>
                  <a:pt x="17822" y="845"/>
                </a:lnTo>
                <a:lnTo>
                  <a:pt x="17810" y="861"/>
                </a:lnTo>
                <a:lnTo>
                  <a:pt x="17800" y="879"/>
                </a:lnTo>
                <a:lnTo>
                  <a:pt x="17791" y="896"/>
                </a:lnTo>
                <a:lnTo>
                  <a:pt x="17783" y="913"/>
                </a:lnTo>
                <a:lnTo>
                  <a:pt x="17778" y="930"/>
                </a:lnTo>
                <a:lnTo>
                  <a:pt x="17774" y="946"/>
                </a:lnTo>
                <a:lnTo>
                  <a:pt x="17771" y="960"/>
                </a:lnTo>
                <a:lnTo>
                  <a:pt x="17767" y="972"/>
                </a:lnTo>
                <a:lnTo>
                  <a:pt x="17762" y="983"/>
                </a:lnTo>
                <a:lnTo>
                  <a:pt x="17757" y="994"/>
                </a:lnTo>
                <a:lnTo>
                  <a:pt x="17750" y="1003"/>
                </a:lnTo>
                <a:lnTo>
                  <a:pt x="17743" y="1011"/>
                </a:lnTo>
                <a:lnTo>
                  <a:pt x="17735" y="1018"/>
                </a:lnTo>
                <a:lnTo>
                  <a:pt x="17727" y="1025"/>
                </a:lnTo>
                <a:lnTo>
                  <a:pt x="17718" y="1031"/>
                </a:lnTo>
                <a:lnTo>
                  <a:pt x="17709" y="1035"/>
                </a:lnTo>
                <a:lnTo>
                  <a:pt x="17699" y="1040"/>
                </a:lnTo>
                <a:lnTo>
                  <a:pt x="17689" y="1042"/>
                </a:lnTo>
                <a:lnTo>
                  <a:pt x="17679" y="1044"/>
                </a:lnTo>
                <a:lnTo>
                  <a:pt x="17669" y="1045"/>
                </a:lnTo>
                <a:lnTo>
                  <a:pt x="17659" y="1045"/>
                </a:lnTo>
                <a:lnTo>
                  <a:pt x="17648" y="1045"/>
                </a:lnTo>
                <a:lnTo>
                  <a:pt x="17638" y="1042"/>
                </a:lnTo>
                <a:lnTo>
                  <a:pt x="17627" y="1041"/>
                </a:lnTo>
                <a:lnTo>
                  <a:pt x="17617" y="1037"/>
                </a:lnTo>
                <a:lnTo>
                  <a:pt x="17607" y="1032"/>
                </a:lnTo>
                <a:lnTo>
                  <a:pt x="17597" y="1028"/>
                </a:lnTo>
                <a:lnTo>
                  <a:pt x="17588" y="1023"/>
                </a:lnTo>
                <a:lnTo>
                  <a:pt x="17579" y="1015"/>
                </a:lnTo>
                <a:lnTo>
                  <a:pt x="17570" y="1008"/>
                </a:lnTo>
                <a:lnTo>
                  <a:pt x="17563" y="1000"/>
                </a:lnTo>
                <a:lnTo>
                  <a:pt x="17556" y="991"/>
                </a:lnTo>
                <a:lnTo>
                  <a:pt x="17549" y="981"/>
                </a:lnTo>
                <a:lnTo>
                  <a:pt x="17543" y="970"/>
                </a:lnTo>
                <a:lnTo>
                  <a:pt x="17538" y="959"/>
                </a:lnTo>
                <a:lnTo>
                  <a:pt x="17533" y="947"/>
                </a:lnTo>
                <a:lnTo>
                  <a:pt x="17530" y="933"/>
                </a:lnTo>
                <a:lnTo>
                  <a:pt x="17529" y="921"/>
                </a:lnTo>
                <a:lnTo>
                  <a:pt x="17525" y="899"/>
                </a:lnTo>
                <a:lnTo>
                  <a:pt x="17521" y="882"/>
                </a:lnTo>
                <a:lnTo>
                  <a:pt x="17514" y="865"/>
                </a:lnTo>
                <a:lnTo>
                  <a:pt x="17504" y="851"/>
                </a:lnTo>
                <a:lnTo>
                  <a:pt x="17499" y="845"/>
                </a:lnTo>
                <a:lnTo>
                  <a:pt x="17494" y="840"/>
                </a:lnTo>
                <a:lnTo>
                  <a:pt x="17487" y="834"/>
                </a:lnTo>
                <a:lnTo>
                  <a:pt x="17480" y="830"/>
                </a:lnTo>
                <a:lnTo>
                  <a:pt x="17464" y="821"/>
                </a:lnTo>
                <a:lnTo>
                  <a:pt x="17447" y="816"/>
                </a:lnTo>
                <a:lnTo>
                  <a:pt x="17426" y="811"/>
                </a:lnTo>
                <a:lnTo>
                  <a:pt x="17403" y="809"/>
                </a:lnTo>
                <a:lnTo>
                  <a:pt x="17376" y="807"/>
                </a:lnTo>
                <a:lnTo>
                  <a:pt x="17348" y="809"/>
                </a:lnTo>
                <a:lnTo>
                  <a:pt x="17316" y="811"/>
                </a:lnTo>
                <a:lnTo>
                  <a:pt x="17280" y="816"/>
                </a:lnTo>
                <a:lnTo>
                  <a:pt x="17241" y="821"/>
                </a:lnTo>
                <a:lnTo>
                  <a:pt x="17200" y="828"/>
                </a:lnTo>
                <a:lnTo>
                  <a:pt x="17157" y="836"/>
                </a:lnTo>
                <a:lnTo>
                  <a:pt x="17119" y="841"/>
                </a:lnTo>
                <a:lnTo>
                  <a:pt x="17082" y="845"/>
                </a:lnTo>
                <a:lnTo>
                  <a:pt x="17050" y="848"/>
                </a:lnTo>
                <a:lnTo>
                  <a:pt x="17020" y="850"/>
                </a:lnTo>
                <a:lnTo>
                  <a:pt x="16995" y="848"/>
                </a:lnTo>
                <a:lnTo>
                  <a:pt x="16974" y="847"/>
                </a:lnTo>
                <a:lnTo>
                  <a:pt x="16958" y="843"/>
                </a:lnTo>
                <a:lnTo>
                  <a:pt x="16944" y="838"/>
                </a:lnTo>
                <a:lnTo>
                  <a:pt x="16928" y="837"/>
                </a:lnTo>
                <a:lnTo>
                  <a:pt x="16911" y="836"/>
                </a:lnTo>
                <a:lnTo>
                  <a:pt x="16892" y="836"/>
                </a:lnTo>
                <a:lnTo>
                  <a:pt x="16872" y="837"/>
                </a:lnTo>
                <a:lnTo>
                  <a:pt x="16851" y="840"/>
                </a:lnTo>
                <a:lnTo>
                  <a:pt x="16829" y="843"/>
                </a:lnTo>
                <a:lnTo>
                  <a:pt x="16807" y="847"/>
                </a:lnTo>
                <a:lnTo>
                  <a:pt x="16784" y="853"/>
                </a:lnTo>
                <a:lnTo>
                  <a:pt x="16763" y="858"/>
                </a:lnTo>
                <a:lnTo>
                  <a:pt x="16740" y="865"/>
                </a:lnTo>
                <a:lnTo>
                  <a:pt x="16721" y="874"/>
                </a:lnTo>
                <a:lnTo>
                  <a:pt x="16699" y="882"/>
                </a:lnTo>
                <a:lnTo>
                  <a:pt x="16681" y="891"/>
                </a:lnTo>
                <a:lnTo>
                  <a:pt x="16664" y="901"/>
                </a:lnTo>
                <a:lnTo>
                  <a:pt x="16648" y="911"/>
                </a:lnTo>
                <a:lnTo>
                  <a:pt x="16637" y="918"/>
                </a:lnTo>
                <a:lnTo>
                  <a:pt x="16623" y="925"/>
                </a:lnTo>
                <a:lnTo>
                  <a:pt x="16607" y="930"/>
                </a:lnTo>
                <a:lnTo>
                  <a:pt x="16590" y="936"/>
                </a:lnTo>
                <a:lnTo>
                  <a:pt x="16572" y="940"/>
                </a:lnTo>
                <a:lnTo>
                  <a:pt x="16554" y="943"/>
                </a:lnTo>
                <a:lnTo>
                  <a:pt x="16535" y="946"/>
                </a:lnTo>
                <a:lnTo>
                  <a:pt x="16517" y="946"/>
                </a:lnTo>
                <a:lnTo>
                  <a:pt x="16499" y="947"/>
                </a:lnTo>
                <a:lnTo>
                  <a:pt x="16480" y="950"/>
                </a:lnTo>
                <a:lnTo>
                  <a:pt x="16459" y="953"/>
                </a:lnTo>
                <a:lnTo>
                  <a:pt x="16439" y="959"/>
                </a:lnTo>
                <a:lnTo>
                  <a:pt x="16419" y="963"/>
                </a:lnTo>
                <a:lnTo>
                  <a:pt x="16400" y="970"/>
                </a:lnTo>
                <a:lnTo>
                  <a:pt x="16383" y="976"/>
                </a:lnTo>
                <a:lnTo>
                  <a:pt x="16367" y="983"/>
                </a:lnTo>
                <a:lnTo>
                  <a:pt x="16350" y="991"/>
                </a:lnTo>
                <a:lnTo>
                  <a:pt x="16325" y="1001"/>
                </a:lnTo>
                <a:lnTo>
                  <a:pt x="16294" y="1014"/>
                </a:lnTo>
                <a:lnTo>
                  <a:pt x="16257" y="1027"/>
                </a:lnTo>
                <a:lnTo>
                  <a:pt x="16216" y="1040"/>
                </a:lnTo>
                <a:lnTo>
                  <a:pt x="16174" y="1054"/>
                </a:lnTo>
                <a:lnTo>
                  <a:pt x="16128" y="1068"/>
                </a:lnTo>
                <a:lnTo>
                  <a:pt x="16083" y="1081"/>
                </a:lnTo>
                <a:lnTo>
                  <a:pt x="16024" y="1098"/>
                </a:lnTo>
                <a:lnTo>
                  <a:pt x="15974" y="1115"/>
                </a:lnTo>
                <a:lnTo>
                  <a:pt x="15933" y="1129"/>
                </a:lnTo>
                <a:lnTo>
                  <a:pt x="15901" y="1144"/>
                </a:lnTo>
                <a:lnTo>
                  <a:pt x="15887" y="1151"/>
                </a:lnTo>
                <a:lnTo>
                  <a:pt x="15874" y="1159"/>
                </a:lnTo>
                <a:lnTo>
                  <a:pt x="15861" y="1167"/>
                </a:lnTo>
                <a:lnTo>
                  <a:pt x="15851" y="1176"/>
                </a:lnTo>
                <a:lnTo>
                  <a:pt x="15843" y="1184"/>
                </a:lnTo>
                <a:lnTo>
                  <a:pt x="15834" y="1193"/>
                </a:lnTo>
                <a:lnTo>
                  <a:pt x="15826" y="1201"/>
                </a:lnTo>
                <a:lnTo>
                  <a:pt x="15819" y="1211"/>
                </a:lnTo>
                <a:lnTo>
                  <a:pt x="15772" y="1280"/>
                </a:lnTo>
                <a:lnTo>
                  <a:pt x="15911" y="1347"/>
                </a:lnTo>
                <a:lnTo>
                  <a:pt x="15947" y="1365"/>
                </a:lnTo>
                <a:lnTo>
                  <a:pt x="15978" y="1382"/>
                </a:lnTo>
                <a:lnTo>
                  <a:pt x="16004" y="1398"/>
                </a:lnTo>
                <a:lnTo>
                  <a:pt x="16024" y="1414"/>
                </a:lnTo>
                <a:lnTo>
                  <a:pt x="16032" y="1422"/>
                </a:lnTo>
                <a:lnTo>
                  <a:pt x="16039" y="1429"/>
                </a:lnTo>
                <a:lnTo>
                  <a:pt x="16046" y="1438"/>
                </a:lnTo>
                <a:lnTo>
                  <a:pt x="16052" y="1446"/>
                </a:lnTo>
                <a:lnTo>
                  <a:pt x="16056" y="1455"/>
                </a:lnTo>
                <a:lnTo>
                  <a:pt x="16059" y="1463"/>
                </a:lnTo>
                <a:lnTo>
                  <a:pt x="16063" y="1472"/>
                </a:lnTo>
                <a:lnTo>
                  <a:pt x="16065" y="1482"/>
                </a:lnTo>
                <a:lnTo>
                  <a:pt x="16068" y="1491"/>
                </a:lnTo>
                <a:lnTo>
                  <a:pt x="16070" y="1501"/>
                </a:lnTo>
                <a:lnTo>
                  <a:pt x="16075" y="1510"/>
                </a:lnTo>
                <a:lnTo>
                  <a:pt x="16080" y="1518"/>
                </a:lnTo>
                <a:lnTo>
                  <a:pt x="16086" y="1527"/>
                </a:lnTo>
                <a:lnTo>
                  <a:pt x="16093" y="1534"/>
                </a:lnTo>
                <a:lnTo>
                  <a:pt x="16100" y="1542"/>
                </a:lnTo>
                <a:lnTo>
                  <a:pt x="16110" y="1550"/>
                </a:lnTo>
                <a:lnTo>
                  <a:pt x="16121" y="1557"/>
                </a:lnTo>
                <a:lnTo>
                  <a:pt x="16134" y="1564"/>
                </a:lnTo>
                <a:lnTo>
                  <a:pt x="16149" y="1572"/>
                </a:lnTo>
                <a:lnTo>
                  <a:pt x="16165" y="1579"/>
                </a:lnTo>
                <a:lnTo>
                  <a:pt x="16206" y="1596"/>
                </a:lnTo>
                <a:lnTo>
                  <a:pt x="16255" y="1616"/>
                </a:lnTo>
                <a:lnTo>
                  <a:pt x="16306" y="1635"/>
                </a:lnTo>
                <a:lnTo>
                  <a:pt x="16347" y="1649"/>
                </a:lnTo>
                <a:lnTo>
                  <a:pt x="16383" y="1659"/>
                </a:lnTo>
                <a:lnTo>
                  <a:pt x="16412" y="1666"/>
                </a:lnTo>
                <a:lnTo>
                  <a:pt x="16425" y="1667"/>
                </a:lnTo>
                <a:lnTo>
                  <a:pt x="16436" y="1667"/>
                </a:lnTo>
                <a:lnTo>
                  <a:pt x="16448" y="1667"/>
                </a:lnTo>
                <a:lnTo>
                  <a:pt x="16459" y="1666"/>
                </a:lnTo>
                <a:lnTo>
                  <a:pt x="16470" y="1664"/>
                </a:lnTo>
                <a:lnTo>
                  <a:pt x="16480" y="1661"/>
                </a:lnTo>
                <a:lnTo>
                  <a:pt x="16492" y="1659"/>
                </a:lnTo>
                <a:lnTo>
                  <a:pt x="16503" y="1654"/>
                </a:lnTo>
                <a:lnTo>
                  <a:pt x="16523" y="1647"/>
                </a:lnTo>
                <a:lnTo>
                  <a:pt x="16541" y="1642"/>
                </a:lnTo>
                <a:lnTo>
                  <a:pt x="16561" y="1639"/>
                </a:lnTo>
                <a:lnTo>
                  <a:pt x="16582" y="1637"/>
                </a:lnTo>
                <a:lnTo>
                  <a:pt x="16603" y="1639"/>
                </a:lnTo>
                <a:lnTo>
                  <a:pt x="16627" y="1642"/>
                </a:lnTo>
                <a:lnTo>
                  <a:pt x="16653" y="1647"/>
                </a:lnTo>
                <a:lnTo>
                  <a:pt x="16681" y="1654"/>
                </a:lnTo>
                <a:lnTo>
                  <a:pt x="16713" y="1664"/>
                </a:lnTo>
                <a:lnTo>
                  <a:pt x="16739" y="1673"/>
                </a:lnTo>
                <a:lnTo>
                  <a:pt x="16750" y="1678"/>
                </a:lnTo>
                <a:lnTo>
                  <a:pt x="16759" y="1683"/>
                </a:lnTo>
                <a:lnTo>
                  <a:pt x="16766" y="1687"/>
                </a:lnTo>
                <a:lnTo>
                  <a:pt x="16771" y="1693"/>
                </a:lnTo>
                <a:lnTo>
                  <a:pt x="16776" y="1698"/>
                </a:lnTo>
                <a:lnTo>
                  <a:pt x="16780" y="1705"/>
                </a:lnTo>
                <a:lnTo>
                  <a:pt x="16783" y="1712"/>
                </a:lnTo>
                <a:lnTo>
                  <a:pt x="16784" y="1721"/>
                </a:lnTo>
                <a:lnTo>
                  <a:pt x="16787" y="1739"/>
                </a:lnTo>
                <a:lnTo>
                  <a:pt x="16787" y="1763"/>
                </a:lnTo>
                <a:lnTo>
                  <a:pt x="16786" y="1788"/>
                </a:lnTo>
                <a:lnTo>
                  <a:pt x="16787" y="1806"/>
                </a:lnTo>
                <a:lnTo>
                  <a:pt x="16788" y="1813"/>
                </a:lnTo>
                <a:lnTo>
                  <a:pt x="16790" y="1820"/>
                </a:lnTo>
                <a:lnTo>
                  <a:pt x="16793" y="1824"/>
                </a:lnTo>
                <a:lnTo>
                  <a:pt x="16795" y="1829"/>
                </a:lnTo>
                <a:lnTo>
                  <a:pt x="16798" y="1833"/>
                </a:lnTo>
                <a:lnTo>
                  <a:pt x="16803" y="1834"/>
                </a:lnTo>
                <a:lnTo>
                  <a:pt x="16808" y="1836"/>
                </a:lnTo>
                <a:lnTo>
                  <a:pt x="16814" y="1837"/>
                </a:lnTo>
                <a:lnTo>
                  <a:pt x="16828" y="1837"/>
                </a:lnTo>
                <a:lnTo>
                  <a:pt x="16848" y="1834"/>
                </a:lnTo>
                <a:lnTo>
                  <a:pt x="16865" y="1831"/>
                </a:lnTo>
                <a:lnTo>
                  <a:pt x="16880" y="1826"/>
                </a:lnTo>
                <a:lnTo>
                  <a:pt x="16886" y="1822"/>
                </a:lnTo>
                <a:lnTo>
                  <a:pt x="16893" y="1817"/>
                </a:lnTo>
                <a:lnTo>
                  <a:pt x="16899" y="1813"/>
                </a:lnTo>
                <a:lnTo>
                  <a:pt x="16904" y="1807"/>
                </a:lnTo>
                <a:lnTo>
                  <a:pt x="16916" y="1793"/>
                </a:lnTo>
                <a:lnTo>
                  <a:pt x="16924" y="1775"/>
                </a:lnTo>
                <a:lnTo>
                  <a:pt x="16934" y="1754"/>
                </a:lnTo>
                <a:lnTo>
                  <a:pt x="16942" y="1728"/>
                </a:lnTo>
                <a:lnTo>
                  <a:pt x="16952" y="1700"/>
                </a:lnTo>
                <a:lnTo>
                  <a:pt x="16961" y="1674"/>
                </a:lnTo>
                <a:lnTo>
                  <a:pt x="16969" y="1652"/>
                </a:lnTo>
                <a:lnTo>
                  <a:pt x="16978" y="1633"/>
                </a:lnTo>
                <a:lnTo>
                  <a:pt x="16988" y="1616"/>
                </a:lnTo>
                <a:lnTo>
                  <a:pt x="16998" y="1602"/>
                </a:lnTo>
                <a:lnTo>
                  <a:pt x="17007" y="1591"/>
                </a:lnTo>
                <a:lnTo>
                  <a:pt x="17019" y="1582"/>
                </a:lnTo>
                <a:lnTo>
                  <a:pt x="17032" y="1575"/>
                </a:lnTo>
                <a:lnTo>
                  <a:pt x="17047" y="1569"/>
                </a:lnTo>
                <a:lnTo>
                  <a:pt x="17063" y="1565"/>
                </a:lnTo>
                <a:lnTo>
                  <a:pt x="17081" y="1562"/>
                </a:lnTo>
                <a:lnTo>
                  <a:pt x="17102" y="1562"/>
                </a:lnTo>
                <a:lnTo>
                  <a:pt x="17126" y="1562"/>
                </a:lnTo>
                <a:lnTo>
                  <a:pt x="17153" y="1564"/>
                </a:lnTo>
                <a:lnTo>
                  <a:pt x="17183" y="1565"/>
                </a:lnTo>
                <a:lnTo>
                  <a:pt x="17217" y="1568"/>
                </a:lnTo>
                <a:lnTo>
                  <a:pt x="17248" y="1572"/>
                </a:lnTo>
                <a:lnTo>
                  <a:pt x="17276" y="1578"/>
                </a:lnTo>
                <a:lnTo>
                  <a:pt x="17301" y="1584"/>
                </a:lnTo>
                <a:lnTo>
                  <a:pt x="17323" y="1589"/>
                </a:lnTo>
                <a:lnTo>
                  <a:pt x="17340" y="1598"/>
                </a:lnTo>
                <a:lnTo>
                  <a:pt x="17347" y="1602"/>
                </a:lnTo>
                <a:lnTo>
                  <a:pt x="17352" y="1606"/>
                </a:lnTo>
                <a:lnTo>
                  <a:pt x="17358" y="1610"/>
                </a:lnTo>
                <a:lnTo>
                  <a:pt x="17362" y="1615"/>
                </a:lnTo>
                <a:lnTo>
                  <a:pt x="17369" y="1622"/>
                </a:lnTo>
                <a:lnTo>
                  <a:pt x="17379" y="1629"/>
                </a:lnTo>
                <a:lnTo>
                  <a:pt x="17391" y="1636"/>
                </a:lnTo>
                <a:lnTo>
                  <a:pt x="17403" y="1642"/>
                </a:lnTo>
                <a:lnTo>
                  <a:pt x="17416" y="1646"/>
                </a:lnTo>
                <a:lnTo>
                  <a:pt x="17430" y="1649"/>
                </a:lnTo>
                <a:lnTo>
                  <a:pt x="17444" y="1652"/>
                </a:lnTo>
                <a:lnTo>
                  <a:pt x="17460" y="1652"/>
                </a:lnTo>
                <a:lnTo>
                  <a:pt x="17478" y="1652"/>
                </a:lnTo>
                <a:lnTo>
                  <a:pt x="17498" y="1653"/>
                </a:lnTo>
                <a:lnTo>
                  <a:pt x="17515" y="1654"/>
                </a:lnTo>
                <a:lnTo>
                  <a:pt x="17530" y="1657"/>
                </a:lnTo>
                <a:lnTo>
                  <a:pt x="17546" y="1661"/>
                </a:lnTo>
                <a:lnTo>
                  <a:pt x="17559" y="1666"/>
                </a:lnTo>
                <a:lnTo>
                  <a:pt x="17570" y="1671"/>
                </a:lnTo>
                <a:lnTo>
                  <a:pt x="17581" y="1677"/>
                </a:lnTo>
                <a:lnTo>
                  <a:pt x="17590" y="1684"/>
                </a:lnTo>
                <a:lnTo>
                  <a:pt x="17597" y="1691"/>
                </a:lnTo>
                <a:lnTo>
                  <a:pt x="17603" y="1700"/>
                </a:lnTo>
                <a:lnTo>
                  <a:pt x="17605" y="1708"/>
                </a:lnTo>
                <a:lnTo>
                  <a:pt x="17607" y="1718"/>
                </a:lnTo>
                <a:lnTo>
                  <a:pt x="17607" y="1727"/>
                </a:lnTo>
                <a:lnTo>
                  <a:pt x="17605" y="1737"/>
                </a:lnTo>
                <a:lnTo>
                  <a:pt x="17601" y="1746"/>
                </a:lnTo>
                <a:lnTo>
                  <a:pt x="17594" y="1762"/>
                </a:lnTo>
                <a:lnTo>
                  <a:pt x="17590" y="1776"/>
                </a:lnTo>
                <a:lnTo>
                  <a:pt x="17588" y="1783"/>
                </a:lnTo>
                <a:lnTo>
                  <a:pt x="17588" y="1789"/>
                </a:lnTo>
                <a:lnTo>
                  <a:pt x="17590" y="1795"/>
                </a:lnTo>
                <a:lnTo>
                  <a:pt x="17591" y="1799"/>
                </a:lnTo>
                <a:lnTo>
                  <a:pt x="17593" y="1805"/>
                </a:lnTo>
                <a:lnTo>
                  <a:pt x="17597" y="1809"/>
                </a:lnTo>
                <a:lnTo>
                  <a:pt x="17601" y="1813"/>
                </a:lnTo>
                <a:lnTo>
                  <a:pt x="17605" y="1817"/>
                </a:lnTo>
                <a:lnTo>
                  <a:pt x="17620" y="1823"/>
                </a:lnTo>
                <a:lnTo>
                  <a:pt x="17636" y="1829"/>
                </a:lnTo>
                <a:lnTo>
                  <a:pt x="17659" y="1833"/>
                </a:lnTo>
                <a:lnTo>
                  <a:pt x="17685" y="1836"/>
                </a:lnTo>
                <a:lnTo>
                  <a:pt x="17716" y="1837"/>
                </a:lnTo>
                <a:lnTo>
                  <a:pt x="17752" y="1839"/>
                </a:lnTo>
                <a:lnTo>
                  <a:pt x="17795" y="1837"/>
                </a:lnTo>
                <a:lnTo>
                  <a:pt x="17841" y="1837"/>
                </a:lnTo>
                <a:lnTo>
                  <a:pt x="17895" y="1834"/>
                </a:lnTo>
                <a:lnTo>
                  <a:pt x="17953" y="1831"/>
                </a:lnTo>
                <a:lnTo>
                  <a:pt x="18089" y="1823"/>
                </a:lnTo>
                <a:lnTo>
                  <a:pt x="18195" y="1814"/>
                </a:lnTo>
                <a:lnTo>
                  <a:pt x="18239" y="1810"/>
                </a:lnTo>
                <a:lnTo>
                  <a:pt x="18277" y="1806"/>
                </a:lnTo>
                <a:lnTo>
                  <a:pt x="18309" y="1800"/>
                </a:lnTo>
                <a:lnTo>
                  <a:pt x="18338" y="1795"/>
                </a:lnTo>
                <a:lnTo>
                  <a:pt x="18360" y="1789"/>
                </a:lnTo>
                <a:lnTo>
                  <a:pt x="18379" y="1782"/>
                </a:lnTo>
                <a:lnTo>
                  <a:pt x="18393" y="1773"/>
                </a:lnTo>
                <a:lnTo>
                  <a:pt x="18404" y="1765"/>
                </a:lnTo>
                <a:lnTo>
                  <a:pt x="18407" y="1761"/>
                </a:lnTo>
                <a:lnTo>
                  <a:pt x="18411" y="1756"/>
                </a:lnTo>
                <a:lnTo>
                  <a:pt x="18413" y="1751"/>
                </a:lnTo>
                <a:lnTo>
                  <a:pt x="18415" y="1745"/>
                </a:lnTo>
                <a:lnTo>
                  <a:pt x="18417" y="1734"/>
                </a:lnTo>
                <a:lnTo>
                  <a:pt x="18417" y="1721"/>
                </a:lnTo>
                <a:lnTo>
                  <a:pt x="18417" y="1707"/>
                </a:lnTo>
                <a:lnTo>
                  <a:pt x="18420" y="1690"/>
                </a:lnTo>
                <a:lnTo>
                  <a:pt x="18425" y="1670"/>
                </a:lnTo>
                <a:lnTo>
                  <a:pt x="18432" y="1647"/>
                </a:lnTo>
                <a:lnTo>
                  <a:pt x="18441" y="1625"/>
                </a:lnTo>
                <a:lnTo>
                  <a:pt x="18452" y="1601"/>
                </a:lnTo>
                <a:lnTo>
                  <a:pt x="18463" y="1575"/>
                </a:lnTo>
                <a:lnTo>
                  <a:pt x="18476" y="1551"/>
                </a:lnTo>
                <a:lnTo>
                  <a:pt x="18489" y="1527"/>
                </a:lnTo>
                <a:lnTo>
                  <a:pt x="18503" y="1504"/>
                </a:lnTo>
                <a:lnTo>
                  <a:pt x="18516" y="1484"/>
                </a:lnTo>
                <a:lnTo>
                  <a:pt x="18530" y="1466"/>
                </a:lnTo>
                <a:lnTo>
                  <a:pt x="18541" y="1450"/>
                </a:lnTo>
                <a:lnTo>
                  <a:pt x="18552" y="1439"/>
                </a:lnTo>
                <a:lnTo>
                  <a:pt x="18558" y="1435"/>
                </a:lnTo>
                <a:lnTo>
                  <a:pt x="18564" y="1432"/>
                </a:lnTo>
                <a:lnTo>
                  <a:pt x="18568" y="1429"/>
                </a:lnTo>
                <a:lnTo>
                  <a:pt x="18572" y="1429"/>
                </a:lnTo>
                <a:lnTo>
                  <a:pt x="18592" y="1432"/>
                </a:lnTo>
                <a:lnTo>
                  <a:pt x="18623" y="1439"/>
                </a:lnTo>
                <a:lnTo>
                  <a:pt x="18661" y="1450"/>
                </a:lnTo>
                <a:lnTo>
                  <a:pt x="18704" y="1465"/>
                </a:lnTo>
                <a:lnTo>
                  <a:pt x="18732" y="1476"/>
                </a:lnTo>
                <a:lnTo>
                  <a:pt x="18757" y="1489"/>
                </a:lnTo>
                <a:lnTo>
                  <a:pt x="18769" y="1496"/>
                </a:lnTo>
                <a:lnTo>
                  <a:pt x="18779" y="1503"/>
                </a:lnTo>
                <a:lnTo>
                  <a:pt x="18788" y="1510"/>
                </a:lnTo>
                <a:lnTo>
                  <a:pt x="18798" y="1518"/>
                </a:lnTo>
                <a:lnTo>
                  <a:pt x="18807" y="1528"/>
                </a:lnTo>
                <a:lnTo>
                  <a:pt x="18815" y="1538"/>
                </a:lnTo>
                <a:lnTo>
                  <a:pt x="18824" y="1550"/>
                </a:lnTo>
                <a:lnTo>
                  <a:pt x="18832" y="1562"/>
                </a:lnTo>
                <a:lnTo>
                  <a:pt x="18851" y="1592"/>
                </a:lnTo>
                <a:lnTo>
                  <a:pt x="18868" y="1626"/>
                </a:lnTo>
                <a:lnTo>
                  <a:pt x="18931" y="1752"/>
                </a:lnTo>
                <a:lnTo>
                  <a:pt x="19037" y="1737"/>
                </a:lnTo>
                <a:lnTo>
                  <a:pt x="19067" y="1734"/>
                </a:lnTo>
                <a:lnTo>
                  <a:pt x="19094" y="1734"/>
                </a:lnTo>
                <a:lnTo>
                  <a:pt x="19121" y="1735"/>
                </a:lnTo>
                <a:lnTo>
                  <a:pt x="19146" y="1738"/>
                </a:lnTo>
                <a:lnTo>
                  <a:pt x="19173" y="1745"/>
                </a:lnTo>
                <a:lnTo>
                  <a:pt x="19200" y="1754"/>
                </a:lnTo>
                <a:lnTo>
                  <a:pt x="19228" y="1766"/>
                </a:lnTo>
                <a:lnTo>
                  <a:pt x="19261" y="1782"/>
                </a:lnTo>
                <a:lnTo>
                  <a:pt x="19283" y="1792"/>
                </a:lnTo>
                <a:lnTo>
                  <a:pt x="19306" y="1802"/>
                </a:lnTo>
                <a:lnTo>
                  <a:pt x="19330" y="1810"/>
                </a:lnTo>
                <a:lnTo>
                  <a:pt x="19355" y="1819"/>
                </a:lnTo>
                <a:lnTo>
                  <a:pt x="19384" y="1826"/>
                </a:lnTo>
                <a:lnTo>
                  <a:pt x="19413" y="1831"/>
                </a:lnTo>
                <a:lnTo>
                  <a:pt x="19446" y="1837"/>
                </a:lnTo>
                <a:lnTo>
                  <a:pt x="19481" y="1843"/>
                </a:lnTo>
                <a:lnTo>
                  <a:pt x="19521" y="1846"/>
                </a:lnTo>
                <a:lnTo>
                  <a:pt x="19563" y="1850"/>
                </a:lnTo>
                <a:lnTo>
                  <a:pt x="19610" y="1853"/>
                </a:lnTo>
                <a:lnTo>
                  <a:pt x="19662" y="1856"/>
                </a:lnTo>
                <a:lnTo>
                  <a:pt x="19779" y="1858"/>
                </a:lnTo>
                <a:lnTo>
                  <a:pt x="19921" y="1860"/>
                </a:lnTo>
                <a:lnTo>
                  <a:pt x="19952" y="1861"/>
                </a:lnTo>
                <a:lnTo>
                  <a:pt x="19983" y="1861"/>
                </a:lnTo>
                <a:lnTo>
                  <a:pt x="20014" y="1864"/>
                </a:lnTo>
                <a:lnTo>
                  <a:pt x="20042" y="1865"/>
                </a:lnTo>
                <a:lnTo>
                  <a:pt x="20071" y="1868"/>
                </a:lnTo>
                <a:lnTo>
                  <a:pt x="20097" y="1873"/>
                </a:lnTo>
                <a:lnTo>
                  <a:pt x="20124" y="1875"/>
                </a:lnTo>
                <a:lnTo>
                  <a:pt x="20148" y="1881"/>
                </a:lnTo>
                <a:lnTo>
                  <a:pt x="20148" y="12936"/>
                </a:lnTo>
                <a:lnTo>
                  <a:pt x="6997" y="12936"/>
                </a:lnTo>
                <a:lnTo>
                  <a:pt x="7003" y="12915"/>
                </a:lnTo>
                <a:lnTo>
                  <a:pt x="7007" y="12894"/>
                </a:lnTo>
                <a:lnTo>
                  <a:pt x="7010" y="12874"/>
                </a:lnTo>
                <a:lnTo>
                  <a:pt x="7011" y="12858"/>
                </a:lnTo>
                <a:lnTo>
                  <a:pt x="7010" y="12844"/>
                </a:lnTo>
                <a:lnTo>
                  <a:pt x="7008" y="12834"/>
                </a:lnTo>
                <a:lnTo>
                  <a:pt x="7007" y="12830"/>
                </a:lnTo>
                <a:lnTo>
                  <a:pt x="7004" y="12826"/>
                </a:lnTo>
                <a:lnTo>
                  <a:pt x="7003" y="12823"/>
                </a:lnTo>
                <a:lnTo>
                  <a:pt x="7000" y="12822"/>
                </a:lnTo>
                <a:lnTo>
                  <a:pt x="6991" y="12819"/>
                </a:lnTo>
                <a:lnTo>
                  <a:pt x="6982" y="12820"/>
                </a:lnTo>
                <a:lnTo>
                  <a:pt x="6970" y="12823"/>
                </a:lnTo>
                <a:lnTo>
                  <a:pt x="6955" y="12827"/>
                </a:lnTo>
                <a:lnTo>
                  <a:pt x="6926" y="12836"/>
                </a:lnTo>
                <a:lnTo>
                  <a:pt x="6890" y="12846"/>
                </a:lnTo>
                <a:lnTo>
                  <a:pt x="6850" y="12856"/>
                </a:lnTo>
                <a:lnTo>
                  <a:pt x="6812" y="12864"/>
                </a:lnTo>
                <a:lnTo>
                  <a:pt x="6789" y="12868"/>
                </a:lnTo>
                <a:lnTo>
                  <a:pt x="6770" y="12874"/>
                </a:lnTo>
                <a:lnTo>
                  <a:pt x="6754" y="12881"/>
                </a:lnTo>
                <a:lnTo>
                  <a:pt x="6743" y="12888"/>
                </a:lnTo>
                <a:lnTo>
                  <a:pt x="6737" y="12892"/>
                </a:lnTo>
                <a:lnTo>
                  <a:pt x="6733" y="12898"/>
                </a:lnTo>
                <a:lnTo>
                  <a:pt x="6729" y="12904"/>
                </a:lnTo>
                <a:lnTo>
                  <a:pt x="6726" y="12908"/>
                </a:lnTo>
                <a:lnTo>
                  <a:pt x="6720" y="12921"/>
                </a:lnTo>
                <a:lnTo>
                  <a:pt x="6717" y="12936"/>
                </a:lnTo>
                <a:lnTo>
                  <a:pt x="6717" y="12936"/>
                </a:lnTo>
                <a:lnTo>
                  <a:pt x="6261" y="12936"/>
                </a:lnTo>
                <a:lnTo>
                  <a:pt x="6310" y="12824"/>
                </a:lnTo>
                <a:lnTo>
                  <a:pt x="6213" y="12907"/>
                </a:lnTo>
                <a:lnTo>
                  <a:pt x="6194" y="12922"/>
                </a:lnTo>
                <a:lnTo>
                  <a:pt x="6177" y="12936"/>
                </a:lnTo>
                <a:lnTo>
                  <a:pt x="5051" y="12936"/>
                </a:lnTo>
                <a:lnTo>
                  <a:pt x="5058" y="12915"/>
                </a:lnTo>
                <a:lnTo>
                  <a:pt x="5072" y="12867"/>
                </a:lnTo>
                <a:lnTo>
                  <a:pt x="5083" y="12822"/>
                </a:lnTo>
                <a:lnTo>
                  <a:pt x="5092" y="12775"/>
                </a:lnTo>
                <a:lnTo>
                  <a:pt x="5099" y="12728"/>
                </a:lnTo>
                <a:lnTo>
                  <a:pt x="5103" y="12680"/>
                </a:lnTo>
                <a:lnTo>
                  <a:pt x="5106" y="12627"/>
                </a:lnTo>
                <a:lnTo>
                  <a:pt x="5107" y="12568"/>
                </a:lnTo>
                <a:lnTo>
                  <a:pt x="5106" y="12503"/>
                </a:lnTo>
                <a:lnTo>
                  <a:pt x="5106" y="12429"/>
                </a:lnTo>
                <a:lnTo>
                  <a:pt x="5106" y="12370"/>
                </a:lnTo>
                <a:lnTo>
                  <a:pt x="5107" y="12344"/>
                </a:lnTo>
                <a:lnTo>
                  <a:pt x="5109" y="12320"/>
                </a:lnTo>
                <a:lnTo>
                  <a:pt x="5110" y="12299"/>
                </a:lnTo>
                <a:lnTo>
                  <a:pt x="5114" y="12278"/>
                </a:lnTo>
                <a:lnTo>
                  <a:pt x="5117" y="12259"/>
                </a:lnTo>
                <a:lnTo>
                  <a:pt x="5123" y="12239"/>
                </a:lnTo>
                <a:lnTo>
                  <a:pt x="5128" y="12221"/>
                </a:lnTo>
                <a:lnTo>
                  <a:pt x="5135" y="12202"/>
                </a:lnTo>
                <a:lnTo>
                  <a:pt x="5152" y="12161"/>
                </a:lnTo>
                <a:lnTo>
                  <a:pt x="5174" y="12115"/>
                </a:lnTo>
                <a:lnTo>
                  <a:pt x="5198" y="12065"/>
                </a:lnTo>
                <a:lnTo>
                  <a:pt x="5216" y="12020"/>
                </a:lnTo>
                <a:lnTo>
                  <a:pt x="5232" y="11979"/>
                </a:lnTo>
                <a:lnTo>
                  <a:pt x="5242" y="11942"/>
                </a:lnTo>
                <a:lnTo>
                  <a:pt x="5244" y="11928"/>
                </a:lnTo>
                <a:lnTo>
                  <a:pt x="5246" y="11913"/>
                </a:lnTo>
                <a:lnTo>
                  <a:pt x="5247" y="11902"/>
                </a:lnTo>
                <a:lnTo>
                  <a:pt x="5247" y="11892"/>
                </a:lnTo>
                <a:lnTo>
                  <a:pt x="5244" y="11884"/>
                </a:lnTo>
                <a:lnTo>
                  <a:pt x="5242" y="11878"/>
                </a:lnTo>
                <a:lnTo>
                  <a:pt x="5237" y="11875"/>
                </a:lnTo>
                <a:lnTo>
                  <a:pt x="5230" y="11874"/>
                </a:lnTo>
                <a:lnTo>
                  <a:pt x="5220" y="11875"/>
                </a:lnTo>
                <a:lnTo>
                  <a:pt x="5210" y="11879"/>
                </a:lnTo>
                <a:lnTo>
                  <a:pt x="5199" y="11885"/>
                </a:lnTo>
                <a:lnTo>
                  <a:pt x="5186" y="11894"/>
                </a:lnTo>
                <a:lnTo>
                  <a:pt x="5175" y="11902"/>
                </a:lnTo>
                <a:lnTo>
                  <a:pt x="5164" y="11913"/>
                </a:lnTo>
                <a:lnTo>
                  <a:pt x="5151" y="11926"/>
                </a:lnTo>
                <a:lnTo>
                  <a:pt x="5140" y="11940"/>
                </a:lnTo>
                <a:lnTo>
                  <a:pt x="5128" y="11955"/>
                </a:lnTo>
                <a:lnTo>
                  <a:pt x="5119" y="11969"/>
                </a:lnTo>
                <a:lnTo>
                  <a:pt x="5110" y="11984"/>
                </a:lnTo>
                <a:lnTo>
                  <a:pt x="5102" y="12000"/>
                </a:lnTo>
                <a:lnTo>
                  <a:pt x="5095" y="12015"/>
                </a:lnTo>
                <a:lnTo>
                  <a:pt x="5089" y="12030"/>
                </a:lnTo>
                <a:lnTo>
                  <a:pt x="5085" y="12045"/>
                </a:lnTo>
                <a:lnTo>
                  <a:pt x="5083" y="12058"/>
                </a:lnTo>
                <a:lnTo>
                  <a:pt x="5080" y="12078"/>
                </a:lnTo>
                <a:lnTo>
                  <a:pt x="5078" y="12102"/>
                </a:lnTo>
                <a:lnTo>
                  <a:pt x="5072" y="12129"/>
                </a:lnTo>
                <a:lnTo>
                  <a:pt x="5065" y="12160"/>
                </a:lnTo>
                <a:lnTo>
                  <a:pt x="5058" y="12193"/>
                </a:lnTo>
                <a:lnTo>
                  <a:pt x="5049" y="12225"/>
                </a:lnTo>
                <a:lnTo>
                  <a:pt x="5041" y="12258"/>
                </a:lnTo>
                <a:lnTo>
                  <a:pt x="5031" y="12290"/>
                </a:lnTo>
                <a:lnTo>
                  <a:pt x="5021" y="12321"/>
                </a:lnTo>
                <a:lnTo>
                  <a:pt x="5013" y="12354"/>
                </a:lnTo>
                <a:lnTo>
                  <a:pt x="5003" y="12387"/>
                </a:lnTo>
                <a:lnTo>
                  <a:pt x="4996" y="12416"/>
                </a:lnTo>
                <a:lnTo>
                  <a:pt x="4987" y="12446"/>
                </a:lnTo>
                <a:lnTo>
                  <a:pt x="4981" y="12472"/>
                </a:lnTo>
                <a:lnTo>
                  <a:pt x="4976" y="12493"/>
                </a:lnTo>
                <a:lnTo>
                  <a:pt x="4973" y="12510"/>
                </a:lnTo>
                <a:lnTo>
                  <a:pt x="4969" y="12527"/>
                </a:lnTo>
                <a:lnTo>
                  <a:pt x="4964" y="12541"/>
                </a:lnTo>
                <a:lnTo>
                  <a:pt x="4959" y="12552"/>
                </a:lnTo>
                <a:lnTo>
                  <a:pt x="4952" y="12562"/>
                </a:lnTo>
                <a:lnTo>
                  <a:pt x="4943" y="12569"/>
                </a:lnTo>
                <a:lnTo>
                  <a:pt x="4933" y="12575"/>
                </a:lnTo>
                <a:lnTo>
                  <a:pt x="4923" y="12578"/>
                </a:lnTo>
                <a:lnTo>
                  <a:pt x="4911" y="12579"/>
                </a:lnTo>
                <a:lnTo>
                  <a:pt x="4901" y="12579"/>
                </a:lnTo>
                <a:lnTo>
                  <a:pt x="4892" y="12578"/>
                </a:lnTo>
                <a:lnTo>
                  <a:pt x="4884" y="12574"/>
                </a:lnTo>
                <a:lnTo>
                  <a:pt x="4877" y="12569"/>
                </a:lnTo>
                <a:lnTo>
                  <a:pt x="4871" y="12564"/>
                </a:lnTo>
                <a:lnTo>
                  <a:pt x="4867" y="12557"/>
                </a:lnTo>
                <a:lnTo>
                  <a:pt x="4864" y="12548"/>
                </a:lnTo>
                <a:lnTo>
                  <a:pt x="4861" y="12538"/>
                </a:lnTo>
                <a:lnTo>
                  <a:pt x="4861" y="12527"/>
                </a:lnTo>
                <a:lnTo>
                  <a:pt x="4861" y="12516"/>
                </a:lnTo>
                <a:lnTo>
                  <a:pt x="4861" y="12501"/>
                </a:lnTo>
                <a:lnTo>
                  <a:pt x="4864" y="12486"/>
                </a:lnTo>
                <a:lnTo>
                  <a:pt x="4867" y="12470"/>
                </a:lnTo>
                <a:lnTo>
                  <a:pt x="4873" y="12453"/>
                </a:lnTo>
                <a:lnTo>
                  <a:pt x="4878" y="12435"/>
                </a:lnTo>
                <a:lnTo>
                  <a:pt x="4884" y="12415"/>
                </a:lnTo>
                <a:lnTo>
                  <a:pt x="4890" y="12399"/>
                </a:lnTo>
                <a:lnTo>
                  <a:pt x="4892" y="12382"/>
                </a:lnTo>
                <a:lnTo>
                  <a:pt x="4895" y="12365"/>
                </a:lnTo>
                <a:lnTo>
                  <a:pt x="4897" y="12348"/>
                </a:lnTo>
                <a:lnTo>
                  <a:pt x="4898" y="12331"/>
                </a:lnTo>
                <a:lnTo>
                  <a:pt x="4898" y="12316"/>
                </a:lnTo>
                <a:lnTo>
                  <a:pt x="4897" y="12302"/>
                </a:lnTo>
                <a:lnTo>
                  <a:pt x="4894" y="12289"/>
                </a:lnTo>
                <a:lnTo>
                  <a:pt x="4888" y="12272"/>
                </a:lnTo>
                <a:lnTo>
                  <a:pt x="4884" y="12259"/>
                </a:lnTo>
                <a:lnTo>
                  <a:pt x="4881" y="12255"/>
                </a:lnTo>
                <a:lnTo>
                  <a:pt x="4878" y="12251"/>
                </a:lnTo>
                <a:lnTo>
                  <a:pt x="4874" y="12248"/>
                </a:lnTo>
                <a:lnTo>
                  <a:pt x="4871" y="12246"/>
                </a:lnTo>
                <a:lnTo>
                  <a:pt x="4866" y="12245"/>
                </a:lnTo>
                <a:lnTo>
                  <a:pt x="4861" y="12245"/>
                </a:lnTo>
                <a:lnTo>
                  <a:pt x="4856" y="12246"/>
                </a:lnTo>
                <a:lnTo>
                  <a:pt x="4850" y="12248"/>
                </a:lnTo>
                <a:lnTo>
                  <a:pt x="4834" y="12253"/>
                </a:lnTo>
                <a:lnTo>
                  <a:pt x="4815" y="12262"/>
                </a:lnTo>
                <a:lnTo>
                  <a:pt x="4802" y="12268"/>
                </a:lnTo>
                <a:lnTo>
                  <a:pt x="4791" y="12272"/>
                </a:lnTo>
                <a:lnTo>
                  <a:pt x="4779" y="12275"/>
                </a:lnTo>
                <a:lnTo>
                  <a:pt x="4768" y="12276"/>
                </a:lnTo>
                <a:lnTo>
                  <a:pt x="4758" y="12275"/>
                </a:lnTo>
                <a:lnTo>
                  <a:pt x="4750" y="12273"/>
                </a:lnTo>
                <a:lnTo>
                  <a:pt x="4741" y="12270"/>
                </a:lnTo>
                <a:lnTo>
                  <a:pt x="4734" y="12265"/>
                </a:lnTo>
                <a:lnTo>
                  <a:pt x="4727" y="12259"/>
                </a:lnTo>
                <a:lnTo>
                  <a:pt x="4721" y="12251"/>
                </a:lnTo>
                <a:lnTo>
                  <a:pt x="4717" y="12241"/>
                </a:lnTo>
                <a:lnTo>
                  <a:pt x="4713" y="12231"/>
                </a:lnTo>
                <a:lnTo>
                  <a:pt x="4709" y="12218"/>
                </a:lnTo>
                <a:lnTo>
                  <a:pt x="4706" y="12204"/>
                </a:lnTo>
                <a:lnTo>
                  <a:pt x="4704" y="12188"/>
                </a:lnTo>
                <a:lnTo>
                  <a:pt x="4703" y="12171"/>
                </a:lnTo>
                <a:lnTo>
                  <a:pt x="4703" y="12159"/>
                </a:lnTo>
                <a:lnTo>
                  <a:pt x="4700" y="12149"/>
                </a:lnTo>
                <a:lnTo>
                  <a:pt x="4699" y="12146"/>
                </a:lnTo>
                <a:lnTo>
                  <a:pt x="4697" y="12144"/>
                </a:lnTo>
                <a:lnTo>
                  <a:pt x="4694" y="12143"/>
                </a:lnTo>
                <a:lnTo>
                  <a:pt x="4692" y="12144"/>
                </a:lnTo>
                <a:lnTo>
                  <a:pt x="4685" y="12149"/>
                </a:lnTo>
                <a:lnTo>
                  <a:pt x="4673" y="12160"/>
                </a:lnTo>
                <a:lnTo>
                  <a:pt x="4659" y="12176"/>
                </a:lnTo>
                <a:lnTo>
                  <a:pt x="4642" y="12198"/>
                </a:lnTo>
                <a:lnTo>
                  <a:pt x="4627" y="12219"/>
                </a:lnTo>
                <a:lnTo>
                  <a:pt x="4614" y="12241"/>
                </a:lnTo>
                <a:lnTo>
                  <a:pt x="4604" y="12262"/>
                </a:lnTo>
                <a:lnTo>
                  <a:pt x="4596" y="12283"/>
                </a:lnTo>
                <a:lnTo>
                  <a:pt x="4590" y="12307"/>
                </a:lnTo>
                <a:lnTo>
                  <a:pt x="4587" y="12333"/>
                </a:lnTo>
                <a:lnTo>
                  <a:pt x="4584" y="12361"/>
                </a:lnTo>
                <a:lnTo>
                  <a:pt x="4584" y="12392"/>
                </a:lnTo>
                <a:lnTo>
                  <a:pt x="4586" y="12435"/>
                </a:lnTo>
                <a:lnTo>
                  <a:pt x="4590" y="12466"/>
                </a:lnTo>
                <a:lnTo>
                  <a:pt x="4591" y="12479"/>
                </a:lnTo>
                <a:lnTo>
                  <a:pt x="4596" y="12490"/>
                </a:lnTo>
                <a:lnTo>
                  <a:pt x="4598" y="12497"/>
                </a:lnTo>
                <a:lnTo>
                  <a:pt x="4603" y="12503"/>
                </a:lnTo>
                <a:lnTo>
                  <a:pt x="4608" y="12507"/>
                </a:lnTo>
                <a:lnTo>
                  <a:pt x="4614" y="12508"/>
                </a:lnTo>
                <a:lnTo>
                  <a:pt x="4620" y="12508"/>
                </a:lnTo>
                <a:lnTo>
                  <a:pt x="4627" y="12506"/>
                </a:lnTo>
                <a:lnTo>
                  <a:pt x="4634" y="12500"/>
                </a:lnTo>
                <a:lnTo>
                  <a:pt x="4642" y="12493"/>
                </a:lnTo>
                <a:lnTo>
                  <a:pt x="4651" y="12484"/>
                </a:lnTo>
                <a:lnTo>
                  <a:pt x="4659" y="12473"/>
                </a:lnTo>
                <a:lnTo>
                  <a:pt x="4666" y="12465"/>
                </a:lnTo>
                <a:lnTo>
                  <a:pt x="4673" y="12457"/>
                </a:lnTo>
                <a:lnTo>
                  <a:pt x="4680" y="12452"/>
                </a:lnTo>
                <a:lnTo>
                  <a:pt x="4689" y="12448"/>
                </a:lnTo>
                <a:lnTo>
                  <a:pt x="4696" y="12443"/>
                </a:lnTo>
                <a:lnTo>
                  <a:pt x="4703" y="12440"/>
                </a:lnTo>
                <a:lnTo>
                  <a:pt x="4711" y="12439"/>
                </a:lnTo>
                <a:lnTo>
                  <a:pt x="4720" y="12438"/>
                </a:lnTo>
                <a:lnTo>
                  <a:pt x="4727" y="12438"/>
                </a:lnTo>
                <a:lnTo>
                  <a:pt x="4734" y="12438"/>
                </a:lnTo>
                <a:lnTo>
                  <a:pt x="4743" y="12439"/>
                </a:lnTo>
                <a:lnTo>
                  <a:pt x="4750" y="12442"/>
                </a:lnTo>
                <a:lnTo>
                  <a:pt x="4765" y="12449"/>
                </a:lnTo>
                <a:lnTo>
                  <a:pt x="4778" y="12459"/>
                </a:lnTo>
                <a:lnTo>
                  <a:pt x="4791" y="12470"/>
                </a:lnTo>
                <a:lnTo>
                  <a:pt x="4802" y="12484"/>
                </a:lnTo>
                <a:lnTo>
                  <a:pt x="4812" y="12501"/>
                </a:lnTo>
                <a:lnTo>
                  <a:pt x="4819" y="12520"/>
                </a:lnTo>
                <a:lnTo>
                  <a:pt x="4825" y="12540"/>
                </a:lnTo>
                <a:lnTo>
                  <a:pt x="4827" y="12561"/>
                </a:lnTo>
                <a:lnTo>
                  <a:pt x="4827" y="12572"/>
                </a:lnTo>
                <a:lnTo>
                  <a:pt x="4827" y="12584"/>
                </a:lnTo>
                <a:lnTo>
                  <a:pt x="4826" y="12596"/>
                </a:lnTo>
                <a:lnTo>
                  <a:pt x="4825" y="12608"/>
                </a:lnTo>
                <a:lnTo>
                  <a:pt x="4822" y="12625"/>
                </a:lnTo>
                <a:lnTo>
                  <a:pt x="4820" y="12643"/>
                </a:lnTo>
                <a:lnTo>
                  <a:pt x="4820" y="12661"/>
                </a:lnTo>
                <a:lnTo>
                  <a:pt x="4820" y="12680"/>
                </a:lnTo>
                <a:lnTo>
                  <a:pt x="4823" y="12697"/>
                </a:lnTo>
                <a:lnTo>
                  <a:pt x="4826" y="12714"/>
                </a:lnTo>
                <a:lnTo>
                  <a:pt x="4829" y="12728"/>
                </a:lnTo>
                <a:lnTo>
                  <a:pt x="4834" y="12741"/>
                </a:lnTo>
                <a:lnTo>
                  <a:pt x="4847" y="12771"/>
                </a:lnTo>
                <a:lnTo>
                  <a:pt x="4864" y="12819"/>
                </a:lnTo>
                <a:lnTo>
                  <a:pt x="4884" y="12875"/>
                </a:lnTo>
                <a:lnTo>
                  <a:pt x="4904" y="12936"/>
                </a:lnTo>
                <a:lnTo>
                  <a:pt x="3622" y="12936"/>
                </a:lnTo>
                <a:lnTo>
                  <a:pt x="3641" y="12908"/>
                </a:lnTo>
                <a:lnTo>
                  <a:pt x="3658" y="12880"/>
                </a:lnTo>
                <a:lnTo>
                  <a:pt x="3665" y="12865"/>
                </a:lnTo>
                <a:lnTo>
                  <a:pt x="3671" y="12853"/>
                </a:lnTo>
                <a:lnTo>
                  <a:pt x="3675" y="12840"/>
                </a:lnTo>
                <a:lnTo>
                  <a:pt x="3678" y="12830"/>
                </a:lnTo>
                <a:lnTo>
                  <a:pt x="3682" y="12810"/>
                </a:lnTo>
                <a:lnTo>
                  <a:pt x="3684" y="12795"/>
                </a:lnTo>
                <a:lnTo>
                  <a:pt x="3682" y="12789"/>
                </a:lnTo>
                <a:lnTo>
                  <a:pt x="3681" y="12783"/>
                </a:lnTo>
                <a:lnTo>
                  <a:pt x="3677" y="12779"/>
                </a:lnTo>
                <a:lnTo>
                  <a:pt x="3673" y="12776"/>
                </a:lnTo>
                <a:lnTo>
                  <a:pt x="3667" y="12773"/>
                </a:lnTo>
                <a:lnTo>
                  <a:pt x="3660" y="12772"/>
                </a:lnTo>
                <a:lnTo>
                  <a:pt x="3650" y="12771"/>
                </a:lnTo>
                <a:lnTo>
                  <a:pt x="3639" y="12769"/>
                </a:lnTo>
                <a:lnTo>
                  <a:pt x="3610" y="12769"/>
                </a:lnTo>
                <a:lnTo>
                  <a:pt x="3572" y="12769"/>
                </a:lnTo>
                <a:lnTo>
                  <a:pt x="3535" y="12771"/>
                </a:lnTo>
                <a:lnTo>
                  <a:pt x="3504" y="12775"/>
                </a:lnTo>
                <a:lnTo>
                  <a:pt x="3492" y="12776"/>
                </a:lnTo>
                <a:lnTo>
                  <a:pt x="3479" y="12780"/>
                </a:lnTo>
                <a:lnTo>
                  <a:pt x="3468" y="12783"/>
                </a:lnTo>
                <a:lnTo>
                  <a:pt x="3456" y="12789"/>
                </a:lnTo>
                <a:lnTo>
                  <a:pt x="3445" y="12795"/>
                </a:lnTo>
                <a:lnTo>
                  <a:pt x="3435" y="12803"/>
                </a:lnTo>
                <a:lnTo>
                  <a:pt x="3424" y="12812"/>
                </a:lnTo>
                <a:lnTo>
                  <a:pt x="3412" y="12822"/>
                </a:lnTo>
                <a:lnTo>
                  <a:pt x="3388" y="12847"/>
                </a:lnTo>
                <a:lnTo>
                  <a:pt x="3359" y="12881"/>
                </a:lnTo>
                <a:lnTo>
                  <a:pt x="3346" y="12895"/>
                </a:lnTo>
                <a:lnTo>
                  <a:pt x="3332" y="12911"/>
                </a:lnTo>
                <a:lnTo>
                  <a:pt x="3319" y="12924"/>
                </a:lnTo>
                <a:lnTo>
                  <a:pt x="3306" y="12936"/>
                </a:lnTo>
                <a:lnTo>
                  <a:pt x="1811" y="12936"/>
                </a:lnTo>
                <a:lnTo>
                  <a:pt x="1825" y="12922"/>
                </a:lnTo>
                <a:lnTo>
                  <a:pt x="1839" y="12907"/>
                </a:lnTo>
                <a:lnTo>
                  <a:pt x="1876" y="12870"/>
                </a:lnTo>
                <a:lnTo>
                  <a:pt x="1903" y="12840"/>
                </a:lnTo>
                <a:lnTo>
                  <a:pt x="1913" y="12827"/>
                </a:lnTo>
                <a:lnTo>
                  <a:pt x="1921" y="12814"/>
                </a:lnTo>
                <a:lnTo>
                  <a:pt x="1928" y="12802"/>
                </a:lnTo>
                <a:lnTo>
                  <a:pt x="1935" y="12789"/>
                </a:lnTo>
                <a:lnTo>
                  <a:pt x="1940" y="12775"/>
                </a:lnTo>
                <a:lnTo>
                  <a:pt x="1942" y="12761"/>
                </a:lnTo>
                <a:lnTo>
                  <a:pt x="1944" y="12744"/>
                </a:lnTo>
                <a:lnTo>
                  <a:pt x="1945" y="12725"/>
                </a:lnTo>
                <a:lnTo>
                  <a:pt x="1947" y="12683"/>
                </a:lnTo>
                <a:lnTo>
                  <a:pt x="1945" y="12626"/>
                </a:lnTo>
                <a:lnTo>
                  <a:pt x="1944" y="12584"/>
                </a:lnTo>
                <a:lnTo>
                  <a:pt x="1942" y="12545"/>
                </a:lnTo>
                <a:lnTo>
                  <a:pt x="1938" y="12513"/>
                </a:lnTo>
                <a:lnTo>
                  <a:pt x="1933" y="12484"/>
                </a:lnTo>
                <a:lnTo>
                  <a:pt x="1927" y="12462"/>
                </a:lnTo>
                <a:lnTo>
                  <a:pt x="1918" y="12442"/>
                </a:lnTo>
                <a:lnTo>
                  <a:pt x="1908" y="12425"/>
                </a:lnTo>
                <a:lnTo>
                  <a:pt x="1897" y="12411"/>
                </a:lnTo>
                <a:lnTo>
                  <a:pt x="1892" y="12404"/>
                </a:lnTo>
                <a:lnTo>
                  <a:pt x="1886" y="12395"/>
                </a:lnTo>
                <a:lnTo>
                  <a:pt x="1880" y="12388"/>
                </a:lnTo>
                <a:lnTo>
                  <a:pt x="1876" y="12378"/>
                </a:lnTo>
                <a:lnTo>
                  <a:pt x="1869" y="12358"/>
                </a:lnTo>
                <a:lnTo>
                  <a:pt x="1862" y="12334"/>
                </a:lnTo>
                <a:lnTo>
                  <a:pt x="1856" y="12306"/>
                </a:lnTo>
                <a:lnTo>
                  <a:pt x="1853" y="12272"/>
                </a:lnTo>
                <a:lnTo>
                  <a:pt x="1851" y="12231"/>
                </a:lnTo>
                <a:lnTo>
                  <a:pt x="1849" y="12184"/>
                </a:lnTo>
                <a:lnTo>
                  <a:pt x="1848" y="12132"/>
                </a:lnTo>
                <a:lnTo>
                  <a:pt x="1846" y="12089"/>
                </a:lnTo>
                <a:lnTo>
                  <a:pt x="1843" y="12058"/>
                </a:lnTo>
                <a:lnTo>
                  <a:pt x="1838" y="12035"/>
                </a:lnTo>
                <a:lnTo>
                  <a:pt x="1835" y="12027"/>
                </a:lnTo>
                <a:lnTo>
                  <a:pt x="1832" y="12021"/>
                </a:lnTo>
                <a:lnTo>
                  <a:pt x="1828" y="12015"/>
                </a:lnTo>
                <a:lnTo>
                  <a:pt x="1824" y="12013"/>
                </a:lnTo>
                <a:lnTo>
                  <a:pt x="1818" y="12010"/>
                </a:lnTo>
                <a:lnTo>
                  <a:pt x="1812" y="12008"/>
                </a:lnTo>
                <a:lnTo>
                  <a:pt x="1805" y="12007"/>
                </a:lnTo>
                <a:lnTo>
                  <a:pt x="1797" y="12007"/>
                </a:lnTo>
                <a:lnTo>
                  <a:pt x="1791" y="12008"/>
                </a:lnTo>
                <a:lnTo>
                  <a:pt x="1784" y="12010"/>
                </a:lnTo>
                <a:lnTo>
                  <a:pt x="1777" y="12014"/>
                </a:lnTo>
                <a:lnTo>
                  <a:pt x="1770" y="12018"/>
                </a:lnTo>
                <a:lnTo>
                  <a:pt x="1761" y="12025"/>
                </a:lnTo>
                <a:lnTo>
                  <a:pt x="1754" y="12032"/>
                </a:lnTo>
                <a:lnTo>
                  <a:pt x="1746" y="12042"/>
                </a:lnTo>
                <a:lnTo>
                  <a:pt x="1737" y="12052"/>
                </a:lnTo>
                <a:lnTo>
                  <a:pt x="1719" y="12079"/>
                </a:lnTo>
                <a:lnTo>
                  <a:pt x="1698" y="12113"/>
                </a:lnTo>
                <a:lnTo>
                  <a:pt x="1675" y="12154"/>
                </a:lnTo>
                <a:lnTo>
                  <a:pt x="1650" y="12204"/>
                </a:lnTo>
                <a:lnTo>
                  <a:pt x="1624" y="12252"/>
                </a:lnTo>
                <a:lnTo>
                  <a:pt x="1600" y="12296"/>
                </a:lnTo>
                <a:lnTo>
                  <a:pt x="1575" y="12334"/>
                </a:lnTo>
                <a:lnTo>
                  <a:pt x="1551" y="12370"/>
                </a:lnTo>
                <a:lnTo>
                  <a:pt x="1525" y="12402"/>
                </a:lnTo>
                <a:lnTo>
                  <a:pt x="1501" y="12429"/>
                </a:lnTo>
                <a:lnTo>
                  <a:pt x="1475" y="12455"/>
                </a:lnTo>
                <a:lnTo>
                  <a:pt x="1449" y="12476"/>
                </a:lnTo>
                <a:lnTo>
                  <a:pt x="1410" y="12508"/>
                </a:lnTo>
                <a:lnTo>
                  <a:pt x="1376" y="12538"/>
                </a:lnTo>
                <a:lnTo>
                  <a:pt x="1364" y="12551"/>
                </a:lnTo>
                <a:lnTo>
                  <a:pt x="1354" y="12561"/>
                </a:lnTo>
                <a:lnTo>
                  <a:pt x="1349" y="12571"/>
                </a:lnTo>
                <a:lnTo>
                  <a:pt x="1346" y="12576"/>
                </a:lnTo>
                <a:lnTo>
                  <a:pt x="1346" y="12582"/>
                </a:lnTo>
                <a:lnTo>
                  <a:pt x="1343" y="12588"/>
                </a:lnTo>
                <a:lnTo>
                  <a:pt x="1339" y="12593"/>
                </a:lnTo>
                <a:lnTo>
                  <a:pt x="1335" y="12599"/>
                </a:lnTo>
                <a:lnTo>
                  <a:pt x="1328" y="12603"/>
                </a:lnTo>
                <a:lnTo>
                  <a:pt x="1320" y="12608"/>
                </a:lnTo>
                <a:lnTo>
                  <a:pt x="1312" y="12612"/>
                </a:lnTo>
                <a:lnTo>
                  <a:pt x="1303" y="12615"/>
                </a:lnTo>
                <a:lnTo>
                  <a:pt x="1294" y="12618"/>
                </a:lnTo>
                <a:lnTo>
                  <a:pt x="1284" y="12620"/>
                </a:lnTo>
                <a:lnTo>
                  <a:pt x="1272" y="12622"/>
                </a:lnTo>
                <a:lnTo>
                  <a:pt x="1263" y="12623"/>
                </a:lnTo>
                <a:lnTo>
                  <a:pt x="1251" y="12623"/>
                </a:lnTo>
                <a:lnTo>
                  <a:pt x="1241" y="12622"/>
                </a:lnTo>
                <a:lnTo>
                  <a:pt x="1230" y="12620"/>
                </a:lnTo>
                <a:lnTo>
                  <a:pt x="1220" y="12619"/>
                </a:lnTo>
                <a:lnTo>
                  <a:pt x="1214" y="12616"/>
                </a:lnTo>
                <a:lnTo>
                  <a:pt x="1210" y="12613"/>
                </a:lnTo>
                <a:lnTo>
                  <a:pt x="1205" y="12609"/>
                </a:lnTo>
                <a:lnTo>
                  <a:pt x="1199" y="12605"/>
                </a:lnTo>
                <a:lnTo>
                  <a:pt x="1189" y="12592"/>
                </a:lnTo>
                <a:lnTo>
                  <a:pt x="1179" y="12575"/>
                </a:lnTo>
                <a:lnTo>
                  <a:pt x="1169" y="12555"/>
                </a:lnTo>
                <a:lnTo>
                  <a:pt x="1159" y="12531"/>
                </a:lnTo>
                <a:lnTo>
                  <a:pt x="1151" y="12503"/>
                </a:lnTo>
                <a:lnTo>
                  <a:pt x="1142" y="12472"/>
                </a:lnTo>
                <a:lnTo>
                  <a:pt x="1132" y="12431"/>
                </a:lnTo>
                <a:lnTo>
                  <a:pt x="1127" y="12397"/>
                </a:lnTo>
                <a:lnTo>
                  <a:pt x="1124" y="12381"/>
                </a:lnTo>
                <a:lnTo>
                  <a:pt x="1123" y="12368"/>
                </a:lnTo>
                <a:lnTo>
                  <a:pt x="1123" y="12355"/>
                </a:lnTo>
                <a:lnTo>
                  <a:pt x="1123" y="12344"/>
                </a:lnTo>
                <a:lnTo>
                  <a:pt x="1124" y="12333"/>
                </a:lnTo>
                <a:lnTo>
                  <a:pt x="1127" y="12321"/>
                </a:lnTo>
                <a:lnTo>
                  <a:pt x="1131" y="12310"/>
                </a:lnTo>
                <a:lnTo>
                  <a:pt x="1135" y="12299"/>
                </a:lnTo>
                <a:lnTo>
                  <a:pt x="1147" y="12273"/>
                </a:lnTo>
                <a:lnTo>
                  <a:pt x="1162" y="12245"/>
                </a:lnTo>
                <a:lnTo>
                  <a:pt x="1171" y="12228"/>
                </a:lnTo>
                <a:lnTo>
                  <a:pt x="1178" y="12212"/>
                </a:lnTo>
                <a:lnTo>
                  <a:pt x="1185" y="12195"/>
                </a:lnTo>
                <a:lnTo>
                  <a:pt x="1189" y="12180"/>
                </a:lnTo>
                <a:lnTo>
                  <a:pt x="1193" y="12163"/>
                </a:lnTo>
                <a:lnTo>
                  <a:pt x="1196" y="12147"/>
                </a:lnTo>
                <a:lnTo>
                  <a:pt x="1199" y="12133"/>
                </a:lnTo>
                <a:lnTo>
                  <a:pt x="1199" y="12119"/>
                </a:lnTo>
                <a:lnTo>
                  <a:pt x="1199" y="12106"/>
                </a:lnTo>
                <a:lnTo>
                  <a:pt x="1197" y="12093"/>
                </a:lnTo>
                <a:lnTo>
                  <a:pt x="1195" y="12083"/>
                </a:lnTo>
                <a:lnTo>
                  <a:pt x="1190" y="12075"/>
                </a:lnTo>
                <a:lnTo>
                  <a:pt x="1186" y="12068"/>
                </a:lnTo>
                <a:lnTo>
                  <a:pt x="1179" y="12062"/>
                </a:lnTo>
                <a:lnTo>
                  <a:pt x="1172" y="12059"/>
                </a:lnTo>
                <a:lnTo>
                  <a:pt x="1165" y="12058"/>
                </a:lnTo>
                <a:lnTo>
                  <a:pt x="1158" y="12058"/>
                </a:lnTo>
                <a:lnTo>
                  <a:pt x="1151" y="12061"/>
                </a:lnTo>
                <a:lnTo>
                  <a:pt x="1144" y="12064"/>
                </a:lnTo>
                <a:lnTo>
                  <a:pt x="1137" y="12069"/>
                </a:lnTo>
                <a:lnTo>
                  <a:pt x="1120" y="12082"/>
                </a:lnTo>
                <a:lnTo>
                  <a:pt x="1100" y="12100"/>
                </a:lnTo>
                <a:lnTo>
                  <a:pt x="1079" y="12123"/>
                </a:lnTo>
                <a:lnTo>
                  <a:pt x="1055" y="12151"/>
                </a:lnTo>
                <a:lnTo>
                  <a:pt x="1031" y="12183"/>
                </a:lnTo>
                <a:lnTo>
                  <a:pt x="1004" y="12219"/>
                </a:lnTo>
                <a:lnTo>
                  <a:pt x="987" y="12244"/>
                </a:lnTo>
                <a:lnTo>
                  <a:pt x="971" y="12263"/>
                </a:lnTo>
                <a:lnTo>
                  <a:pt x="956" y="12279"/>
                </a:lnTo>
                <a:lnTo>
                  <a:pt x="942" y="12292"/>
                </a:lnTo>
                <a:lnTo>
                  <a:pt x="928" y="12300"/>
                </a:lnTo>
                <a:lnTo>
                  <a:pt x="915" y="12304"/>
                </a:lnTo>
                <a:lnTo>
                  <a:pt x="909" y="12306"/>
                </a:lnTo>
                <a:lnTo>
                  <a:pt x="902" y="12307"/>
                </a:lnTo>
                <a:lnTo>
                  <a:pt x="896" y="12307"/>
                </a:lnTo>
                <a:lnTo>
                  <a:pt x="889" y="12306"/>
                </a:lnTo>
                <a:lnTo>
                  <a:pt x="884" y="12304"/>
                </a:lnTo>
                <a:lnTo>
                  <a:pt x="878" y="12304"/>
                </a:lnTo>
                <a:lnTo>
                  <a:pt x="872" y="12304"/>
                </a:lnTo>
                <a:lnTo>
                  <a:pt x="867" y="12306"/>
                </a:lnTo>
                <a:lnTo>
                  <a:pt x="854" y="12310"/>
                </a:lnTo>
                <a:lnTo>
                  <a:pt x="843" y="12317"/>
                </a:lnTo>
                <a:lnTo>
                  <a:pt x="831" y="12329"/>
                </a:lnTo>
                <a:lnTo>
                  <a:pt x="820" y="12343"/>
                </a:lnTo>
                <a:lnTo>
                  <a:pt x="807" y="12361"/>
                </a:lnTo>
                <a:lnTo>
                  <a:pt x="795" y="12382"/>
                </a:lnTo>
                <a:lnTo>
                  <a:pt x="781" y="12406"/>
                </a:lnTo>
                <a:lnTo>
                  <a:pt x="768" y="12425"/>
                </a:lnTo>
                <a:lnTo>
                  <a:pt x="755" y="12440"/>
                </a:lnTo>
                <a:lnTo>
                  <a:pt x="742" y="12450"/>
                </a:lnTo>
                <a:lnTo>
                  <a:pt x="735" y="12455"/>
                </a:lnTo>
                <a:lnTo>
                  <a:pt x="728" y="12459"/>
                </a:lnTo>
                <a:lnTo>
                  <a:pt x="721" y="12460"/>
                </a:lnTo>
                <a:lnTo>
                  <a:pt x="714" y="12463"/>
                </a:lnTo>
                <a:lnTo>
                  <a:pt x="697" y="12465"/>
                </a:lnTo>
                <a:lnTo>
                  <a:pt x="679" y="12463"/>
                </a:lnTo>
                <a:lnTo>
                  <a:pt x="660" y="12460"/>
                </a:lnTo>
                <a:lnTo>
                  <a:pt x="645" y="12455"/>
                </a:lnTo>
                <a:lnTo>
                  <a:pt x="629" y="12448"/>
                </a:lnTo>
                <a:lnTo>
                  <a:pt x="618" y="12439"/>
                </a:lnTo>
                <a:lnTo>
                  <a:pt x="607" y="12428"/>
                </a:lnTo>
                <a:lnTo>
                  <a:pt x="598" y="12415"/>
                </a:lnTo>
                <a:lnTo>
                  <a:pt x="593" y="12402"/>
                </a:lnTo>
                <a:lnTo>
                  <a:pt x="588" y="12387"/>
                </a:lnTo>
                <a:lnTo>
                  <a:pt x="585" y="12371"/>
                </a:lnTo>
                <a:lnTo>
                  <a:pt x="585" y="12354"/>
                </a:lnTo>
                <a:lnTo>
                  <a:pt x="588" y="12336"/>
                </a:lnTo>
                <a:lnTo>
                  <a:pt x="593" y="12319"/>
                </a:lnTo>
                <a:lnTo>
                  <a:pt x="600" y="12300"/>
                </a:lnTo>
                <a:lnTo>
                  <a:pt x="608" y="12280"/>
                </a:lnTo>
                <a:lnTo>
                  <a:pt x="619" y="12262"/>
                </a:lnTo>
                <a:lnTo>
                  <a:pt x="633" y="12244"/>
                </a:lnTo>
                <a:lnTo>
                  <a:pt x="646" y="12228"/>
                </a:lnTo>
                <a:lnTo>
                  <a:pt x="659" y="12214"/>
                </a:lnTo>
                <a:lnTo>
                  <a:pt x="672" y="12201"/>
                </a:lnTo>
                <a:lnTo>
                  <a:pt x="684" y="12190"/>
                </a:lnTo>
                <a:lnTo>
                  <a:pt x="697" y="12180"/>
                </a:lnTo>
                <a:lnTo>
                  <a:pt x="707" y="12173"/>
                </a:lnTo>
                <a:lnTo>
                  <a:pt x="715" y="12168"/>
                </a:lnTo>
                <a:lnTo>
                  <a:pt x="723" y="12167"/>
                </a:lnTo>
                <a:lnTo>
                  <a:pt x="727" y="12166"/>
                </a:lnTo>
                <a:lnTo>
                  <a:pt x="731" y="12164"/>
                </a:lnTo>
                <a:lnTo>
                  <a:pt x="735" y="12161"/>
                </a:lnTo>
                <a:lnTo>
                  <a:pt x="740" y="12157"/>
                </a:lnTo>
                <a:lnTo>
                  <a:pt x="749" y="12146"/>
                </a:lnTo>
                <a:lnTo>
                  <a:pt x="759" y="12132"/>
                </a:lnTo>
                <a:lnTo>
                  <a:pt x="771" y="12115"/>
                </a:lnTo>
                <a:lnTo>
                  <a:pt x="782" y="12096"/>
                </a:lnTo>
                <a:lnTo>
                  <a:pt x="793" y="12075"/>
                </a:lnTo>
                <a:lnTo>
                  <a:pt x="805" y="12054"/>
                </a:lnTo>
                <a:lnTo>
                  <a:pt x="816" y="12030"/>
                </a:lnTo>
                <a:lnTo>
                  <a:pt x="826" y="12007"/>
                </a:lnTo>
                <a:lnTo>
                  <a:pt x="836" y="11984"/>
                </a:lnTo>
                <a:lnTo>
                  <a:pt x="843" y="11962"/>
                </a:lnTo>
                <a:lnTo>
                  <a:pt x="850" y="11940"/>
                </a:lnTo>
                <a:lnTo>
                  <a:pt x="854" y="11921"/>
                </a:lnTo>
                <a:lnTo>
                  <a:pt x="858" y="11904"/>
                </a:lnTo>
                <a:lnTo>
                  <a:pt x="858" y="11889"/>
                </a:lnTo>
                <a:lnTo>
                  <a:pt x="858" y="11878"/>
                </a:lnTo>
                <a:lnTo>
                  <a:pt x="855" y="11868"/>
                </a:lnTo>
                <a:lnTo>
                  <a:pt x="853" y="11860"/>
                </a:lnTo>
                <a:lnTo>
                  <a:pt x="847" y="11853"/>
                </a:lnTo>
                <a:lnTo>
                  <a:pt x="840" y="11848"/>
                </a:lnTo>
                <a:lnTo>
                  <a:pt x="833" y="11844"/>
                </a:lnTo>
                <a:lnTo>
                  <a:pt x="823" y="11843"/>
                </a:lnTo>
                <a:lnTo>
                  <a:pt x="810" y="11844"/>
                </a:lnTo>
                <a:lnTo>
                  <a:pt x="796" y="11845"/>
                </a:lnTo>
                <a:lnTo>
                  <a:pt x="781" y="11850"/>
                </a:lnTo>
                <a:lnTo>
                  <a:pt x="762" y="11854"/>
                </a:lnTo>
                <a:lnTo>
                  <a:pt x="742" y="11862"/>
                </a:lnTo>
                <a:lnTo>
                  <a:pt x="693" y="11882"/>
                </a:lnTo>
                <a:lnTo>
                  <a:pt x="635" y="11909"/>
                </a:lnTo>
                <a:lnTo>
                  <a:pt x="588" y="11929"/>
                </a:lnTo>
                <a:lnTo>
                  <a:pt x="547" y="11945"/>
                </a:lnTo>
                <a:lnTo>
                  <a:pt x="527" y="11952"/>
                </a:lnTo>
                <a:lnTo>
                  <a:pt x="511" y="11957"/>
                </a:lnTo>
                <a:lnTo>
                  <a:pt x="494" y="11962"/>
                </a:lnTo>
                <a:lnTo>
                  <a:pt x="477" y="11964"/>
                </a:lnTo>
                <a:lnTo>
                  <a:pt x="462" y="11966"/>
                </a:lnTo>
                <a:lnTo>
                  <a:pt x="448" y="11967"/>
                </a:lnTo>
                <a:lnTo>
                  <a:pt x="436" y="11967"/>
                </a:lnTo>
                <a:lnTo>
                  <a:pt x="424" y="11966"/>
                </a:lnTo>
                <a:lnTo>
                  <a:pt x="413" y="11964"/>
                </a:lnTo>
                <a:lnTo>
                  <a:pt x="403" y="11960"/>
                </a:lnTo>
                <a:lnTo>
                  <a:pt x="395" y="11956"/>
                </a:lnTo>
                <a:lnTo>
                  <a:pt x="388" y="11950"/>
                </a:lnTo>
                <a:lnTo>
                  <a:pt x="382" y="11945"/>
                </a:lnTo>
                <a:lnTo>
                  <a:pt x="376" y="11936"/>
                </a:lnTo>
                <a:lnTo>
                  <a:pt x="372" y="11928"/>
                </a:lnTo>
                <a:lnTo>
                  <a:pt x="369" y="11918"/>
                </a:lnTo>
                <a:lnTo>
                  <a:pt x="366" y="11906"/>
                </a:lnTo>
                <a:lnTo>
                  <a:pt x="366" y="11895"/>
                </a:lnTo>
                <a:lnTo>
                  <a:pt x="366" y="11882"/>
                </a:lnTo>
                <a:lnTo>
                  <a:pt x="366" y="11868"/>
                </a:lnTo>
                <a:lnTo>
                  <a:pt x="369" y="11853"/>
                </a:lnTo>
                <a:lnTo>
                  <a:pt x="372" y="11837"/>
                </a:lnTo>
                <a:lnTo>
                  <a:pt x="378" y="11819"/>
                </a:lnTo>
                <a:lnTo>
                  <a:pt x="382" y="11800"/>
                </a:lnTo>
                <a:lnTo>
                  <a:pt x="396" y="11760"/>
                </a:lnTo>
                <a:lnTo>
                  <a:pt x="416" y="11717"/>
                </a:lnTo>
                <a:lnTo>
                  <a:pt x="429" y="11685"/>
                </a:lnTo>
                <a:lnTo>
                  <a:pt x="441" y="11654"/>
                </a:lnTo>
                <a:lnTo>
                  <a:pt x="451" y="11623"/>
                </a:lnTo>
                <a:lnTo>
                  <a:pt x="460" y="11593"/>
                </a:lnTo>
                <a:lnTo>
                  <a:pt x="468" y="11565"/>
                </a:lnTo>
                <a:lnTo>
                  <a:pt x="474" y="11538"/>
                </a:lnTo>
                <a:lnTo>
                  <a:pt x="478" y="11511"/>
                </a:lnTo>
                <a:lnTo>
                  <a:pt x="481" y="11487"/>
                </a:lnTo>
                <a:lnTo>
                  <a:pt x="482" y="11466"/>
                </a:lnTo>
                <a:lnTo>
                  <a:pt x="482" y="11446"/>
                </a:lnTo>
                <a:lnTo>
                  <a:pt x="479" y="11428"/>
                </a:lnTo>
                <a:lnTo>
                  <a:pt x="477" y="11413"/>
                </a:lnTo>
                <a:lnTo>
                  <a:pt x="474" y="11408"/>
                </a:lnTo>
                <a:lnTo>
                  <a:pt x="471" y="11402"/>
                </a:lnTo>
                <a:lnTo>
                  <a:pt x="468" y="11396"/>
                </a:lnTo>
                <a:lnTo>
                  <a:pt x="464" y="11392"/>
                </a:lnTo>
                <a:lnTo>
                  <a:pt x="460" y="11389"/>
                </a:lnTo>
                <a:lnTo>
                  <a:pt x="455" y="11388"/>
                </a:lnTo>
                <a:lnTo>
                  <a:pt x="450" y="11386"/>
                </a:lnTo>
                <a:lnTo>
                  <a:pt x="446" y="11386"/>
                </a:lnTo>
                <a:lnTo>
                  <a:pt x="436" y="11388"/>
                </a:lnTo>
                <a:lnTo>
                  <a:pt x="424" y="11394"/>
                </a:lnTo>
                <a:lnTo>
                  <a:pt x="412" y="11401"/>
                </a:lnTo>
                <a:lnTo>
                  <a:pt x="399" y="11412"/>
                </a:lnTo>
                <a:lnTo>
                  <a:pt x="385" y="11425"/>
                </a:lnTo>
                <a:lnTo>
                  <a:pt x="372" y="11439"/>
                </a:lnTo>
                <a:lnTo>
                  <a:pt x="359" y="11456"/>
                </a:lnTo>
                <a:lnTo>
                  <a:pt x="347" y="11473"/>
                </a:lnTo>
                <a:lnTo>
                  <a:pt x="327" y="11501"/>
                </a:lnTo>
                <a:lnTo>
                  <a:pt x="307" y="11528"/>
                </a:lnTo>
                <a:lnTo>
                  <a:pt x="286" y="11552"/>
                </a:lnTo>
                <a:lnTo>
                  <a:pt x="263" y="11575"/>
                </a:lnTo>
                <a:lnTo>
                  <a:pt x="241" y="11596"/>
                </a:lnTo>
                <a:lnTo>
                  <a:pt x="218" y="11613"/>
                </a:lnTo>
                <a:lnTo>
                  <a:pt x="195" y="11629"/>
                </a:lnTo>
                <a:lnTo>
                  <a:pt x="173" y="11643"/>
                </a:lnTo>
                <a:lnTo>
                  <a:pt x="150" y="11653"/>
                </a:lnTo>
                <a:lnTo>
                  <a:pt x="129" y="11661"/>
                </a:lnTo>
                <a:lnTo>
                  <a:pt x="108" y="11666"/>
                </a:lnTo>
                <a:lnTo>
                  <a:pt x="88" y="11668"/>
                </a:lnTo>
                <a:lnTo>
                  <a:pt x="78" y="11668"/>
                </a:lnTo>
                <a:lnTo>
                  <a:pt x="70" y="11667"/>
                </a:lnTo>
                <a:lnTo>
                  <a:pt x="60" y="11666"/>
                </a:lnTo>
                <a:lnTo>
                  <a:pt x="51" y="11663"/>
                </a:lnTo>
                <a:lnTo>
                  <a:pt x="44" y="11660"/>
                </a:lnTo>
                <a:lnTo>
                  <a:pt x="36" y="11656"/>
                </a:lnTo>
                <a:lnTo>
                  <a:pt x="29" y="11650"/>
                </a:lnTo>
                <a:lnTo>
                  <a:pt x="23" y="11644"/>
                </a:lnTo>
                <a:lnTo>
                  <a:pt x="14" y="11636"/>
                </a:lnTo>
                <a:lnTo>
                  <a:pt x="9" y="11626"/>
                </a:lnTo>
                <a:lnTo>
                  <a:pt x="3" y="11615"/>
                </a:lnTo>
                <a:lnTo>
                  <a:pt x="0" y="11602"/>
                </a:lnTo>
                <a:lnTo>
                  <a:pt x="0" y="11588"/>
                </a:lnTo>
                <a:lnTo>
                  <a:pt x="0" y="11572"/>
                </a:lnTo>
                <a:lnTo>
                  <a:pt x="3" y="11554"/>
                </a:lnTo>
                <a:lnTo>
                  <a:pt x="7" y="11534"/>
                </a:lnTo>
                <a:lnTo>
                  <a:pt x="13" y="11511"/>
                </a:lnTo>
                <a:lnTo>
                  <a:pt x="21" y="11487"/>
                </a:lnTo>
                <a:lnTo>
                  <a:pt x="31" y="11460"/>
                </a:lnTo>
                <a:lnTo>
                  <a:pt x="43" y="11430"/>
                </a:lnTo>
                <a:lnTo>
                  <a:pt x="72" y="11364"/>
                </a:lnTo>
                <a:lnTo>
                  <a:pt x="111" y="11286"/>
                </a:lnTo>
                <a:lnTo>
                  <a:pt x="126" y="11252"/>
                </a:lnTo>
                <a:lnTo>
                  <a:pt x="139" y="11221"/>
                </a:lnTo>
                <a:lnTo>
                  <a:pt x="150" y="11192"/>
                </a:lnTo>
                <a:lnTo>
                  <a:pt x="157" y="11165"/>
                </a:lnTo>
                <a:lnTo>
                  <a:pt x="163" y="11140"/>
                </a:lnTo>
                <a:lnTo>
                  <a:pt x="164" y="11117"/>
                </a:lnTo>
                <a:lnTo>
                  <a:pt x="164" y="11095"/>
                </a:lnTo>
                <a:lnTo>
                  <a:pt x="163" y="11073"/>
                </a:lnTo>
                <a:lnTo>
                  <a:pt x="160" y="11051"/>
                </a:lnTo>
                <a:lnTo>
                  <a:pt x="160" y="11028"/>
                </a:lnTo>
                <a:lnTo>
                  <a:pt x="163" y="11004"/>
                </a:lnTo>
                <a:lnTo>
                  <a:pt x="167" y="10978"/>
                </a:lnTo>
                <a:lnTo>
                  <a:pt x="176" y="10950"/>
                </a:lnTo>
                <a:lnTo>
                  <a:pt x="185" y="10919"/>
                </a:lnTo>
                <a:lnTo>
                  <a:pt x="200" y="10886"/>
                </a:lnTo>
                <a:lnTo>
                  <a:pt x="215" y="10851"/>
                </a:lnTo>
                <a:lnTo>
                  <a:pt x="231" y="10820"/>
                </a:lnTo>
                <a:lnTo>
                  <a:pt x="246" y="10783"/>
                </a:lnTo>
                <a:lnTo>
                  <a:pt x="262" y="10745"/>
                </a:lnTo>
                <a:lnTo>
                  <a:pt x="277" y="10704"/>
                </a:lnTo>
                <a:lnTo>
                  <a:pt x="293" y="10663"/>
                </a:lnTo>
                <a:lnTo>
                  <a:pt x="308" y="10623"/>
                </a:lnTo>
                <a:lnTo>
                  <a:pt x="321" y="10585"/>
                </a:lnTo>
                <a:lnTo>
                  <a:pt x="332" y="10549"/>
                </a:lnTo>
                <a:lnTo>
                  <a:pt x="342" y="10520"/>
                </a:lnTo>
                <a:lnTo>
                  <a:pt x="354" y="10490"/>
                </a:lnTo>
                <a:lnTo>
                  <a:pt x="366" y="10461"/>
                </a:lnTo>
                <a:lnTo>
                  <a:pt x="379" y="10433"/>
                </a:lnTo>
                <a:lnTo>
                  <a:pt x="393" y="10406"/>
                </a:lnTo>
                <a:lnTo>
                  <a:pt x="409" y="10381"/>
                </a:lnTo>
                <a:lnTo>
                  <a:pt x="424" y="10355"/>
                </a:lnTo>
                <a:lnTo>
                  <a:pt x="441" y="10331"/>
                </a:lnTo>
                <a:lnTo>
                  <a:pt x="457" y="10308"/>
                </a:lnTo>
                <a:lnTo>
                  <a:pt x="474" y="10287"/>
                </a:lnTo>
                <a:lnTo>
                  <a:pt x="491" y="10269"/>
                </a:lnTo>
                <a:lnTo>
                  <a:pt x="508" y="10252"/>
                </a:lnTo>
                <a:lnTo>
                  <a:pt x="525" y="10238"/>
                </a:lnTo>
                <a:lnTo>
                  <a:pt x="542" y="10225"/>
                </a:lnTo>
                <a:lnTo>
                  <a:pt x="559" y="10216"/>
                </a:lnTo>
                <a:lnTo>
                  <a:pt x="574" y="10209"/>
                </a:lnTo>
                <a:lnTo>
                  <a:pt x="578" y="10206"/>
                </a:lnTo>
                <a:lnTo>
                  <a:pt x="583" y="10204"/>
                </a:lnTo>
                <a:lnTo>
                  <a:pt x="588" y="10199"/>
                </a:lnTo>
                <a:lnTo>
                  <a:pt x="594" y="10192"/>
                </a:lnTo>
                <a:lnTo>
                  <a:pt x="607" y="10178"/>
                </a:lnTo>
                <a:lnTo>
                  <a:pt x="621" y="10158"/>
                </a:lnTo>
                <a:lnTo>
                  <a:pt x="635" y="10137"/>
                </a:lnTo>
                <a:lnTo>
                  <a:pt x="650" y="10112"/>
                </a:lnTo>
                <a:lnTo>
                  <a:pt x="665" y="10085"/>
                </a:lnTo>
                <a:lnTo>
                  <a:pt x="679" y="10056"/>
                </a:lnTo>
                <a:lnTo>
                  <a:pt x="699" y="10012"/>
                </a:lnTo>
                <a:lnTo>
                  <a:pt x="717" y="9980"/>
                </a:lnTo>
                <a:lnTo>
                  <a:pt x="724" y="9966"/>
                </a:lnTo>
                <a:lnTo>
                  <a:pt x="731" y="9954"/>
                </a:lnTo>
                <a:lnTo>
                  <a:pt x="740" y="9946"/>
                </a:lnTo>
                <a:lnTo>
                  <a:pt x="747" y="9937"/>
                </a:lnTo>
                <a:lnTo>
                  <a:pt x="755" y="9932"/>
                </a:lnTo>
                <a:lnTo>
                  <a:pt x="764" y="9926"/>
                </a:lnTo>
                <a:lnTo>
                  <a:pt x="773" y="9923"/>
                </a:lnTo>
                <a:lnTo>
                  <a:pt x="783" y="9920"/>
                </a:lnTo>
                <a:lnTo>
                  <a:pt x="809" y="9917"/>
                </a:lnTo>
                <a:lnTo>
                  <a:pt x="838" y="9916"/>
                </a:lnTo>
                <a:lnTo>
                  <a:pt x="871" y="9915"/>
                </a:lnTo>
                <a:lnTo>
                  <a:pt x="895" y="9912"/>
                </a:lnTo>
                <a:lnTo>
                  <a:pt x="905" y="9910"/>
                </a:lnTo>
                <a:lnTo>
                  <a:pt x="915" y="9906"/>
                </a:lnTo>
                <a:lnTo>
                  <a:pt x="922" y="9902"/>
                </a:lnTo>
                <a:lnTo>
                  <a:pt x="930" y="9895"/>
                </a:lnTo>
                <a:lnTo>
                  <a:pt x="936" y="9886"/>
                </a:lnTo>
                <a:lnTo>
                  <a:pt x="943" y="9876"/>
                </a:lnTo>
                <a:lnTo>
                  <a:pt x="950" y="9864"/>
                </a:lnTo>
                <a:lnTo>
                  <a:pt x="956" y="9849"/>
                </a:lnTo>
                <a:lnTo>
                  <a:pt x="970" y="9811"/>
                </a:lnTo>
                <a:lnTo>
                  <a:pt x="988" y="9762"/>
                </a:lnTo>
                <a:lnTo>
                  <a:pt x="998" y="9730"/>
                </a:lnTo>
                <a:lnTo>
                  <a:pt x="1011" y="9701"/>
                </a:lnTo>
                <a:lnTo>
                  <a:pt x="1024" y="9674"/>
                </a:lnTo>
                <a:lnTo>
                  <a:pt x="1035" y="9650"/>
                </a:lnTo>
                <a:lnTo>
                  <a:pt x="1048" y="9628"/>
                </a:lnTo>
                <a:lnTo>
                  <a:pt x="1059" y="9611"/>
                </a:lnTo>
                <a:lnTo>
                  <a:pt x="1063" y="9606"/>
                </a:lnTo>
                <a:lnTo>
                  <a:pt x="1069" y="9600"/>
                </a:lnTo>
                <a:lnTo>
                  <a:pt x="1073" y="9596"/>
                </a:lnTo>
                <a:lnTo>
                  <a:pt x="1077" y="9594"/>
                </a:lnTo>
                <a:lnTo>
                  <a:pt x="1083" y="9592"/>
                </a:lnTo>
                <a:lnTo>
                  <a:pt x="1089" y="9592"/>
                </a:lnTo>
                <a:lnTo>
                  <a:pt x="1096" y="9590"/>
                </a:lnTo>
                <a:lnTo>
                  <a:pt x="1101" y="9592"/>
                </a:lnTo>
                <a:lnTo>
                  <a:pt x="1116" y="9594"/>
                </a:lnTo>
                <a:lnTo>
                  <a:pt x="1128" y="9600"/>
                </a:lnTo>
                <a:lnTo>
                  <a:pt x="1142" y="9609"/>
                </a:lnTo>
                <a:lnTo>
                  <a:pt x="1156" y="9619"/>
                </a:lnTo>
                <a:lnTo>
                  <a:pt x="1169" y="9631"/>
                </a:lnTo>
                <a:lnTo>
                  <a:pt x="1183" y="9644"/>
                </a:lnTo>
                <a:lnTo>
                  <a:pt x="1195" y="9661"/>
                </a:lnTo>
                <a:lnTo>
                  <a:pt x="1207" y="9677"/>
                </a:lnTo>
                <a:lnTo>
                  <a:pt x="1217" y="9695"/>
                </a:lnTo>
                <a:lnTo>
                  <a:pt x="1226" y="9713"/>
                </a:lnTo>
                <a:lnTo>
                  <a:pt x="1234" y="9733"/>
                </a:lnTo>
                <a:lnTo>
                  <a:pt x="1240" y="9753"/>
                </a:lnTo>
                <a:lnTo>
                  <a:pt x="1244" y="9773"/>
                </a:lnTo>
                <a:lnTo>
                  <a:pt x="1246" y="9791"/>
                </a:lnTo>
                <a:lnTo>
                  <a:pt x="1247" y="9810"/>
                </a:lnTo>
                <a:lnTo>
                  <a:pt x="1250" y="9827"/>
                </a:lnTo>
                <a:lnTo>
                  <a:pt x="1251" y="9842"/>
                </a:lnTo>
                <a:lnTo>
                  <a:pt x="1255" y="9857"/>
                </a:lnTo>
                <a:lnTo>
                  <a:pt x="1258" y="9866"/>
                </a:lnTo>
                <a:lnTo>
                  <a:pt x="1261" y="9875"/>
                </a:lnTo>
                <a:lnTo>
                  <a:pt x="1265" y="9881"/>
                </a:lnTo>
                <a:lnTo>
                  <a:pt x="1268" y="9882"/>
                </a:lnTo>
                <a:lnTo>
                  <a:pt x="1275" y="9881"/>
                </a:lnTo>
                <a:lnTo>
                  <a:pt x="1282" y="9878"/>
                </a:lnTo>
                <a:lnTo>
                  <a:pt x="1289" y="9871"/>
                </a:lnTo>
                <a:lnTo>
                  <a:pt x="1298" y="9862"/>
                </a:lnTo>
                <a:lnTo>
                  <a:pt x="1318" y="9841"/>
                </a:lnTo>
                <a:lnTo>
                  <a:pt x="1337" y="9813"/>
                </a:lnTo>
                <a:lnTo>
                  <a:pt x="1359" y="9780"/>
                </a:lnTo>
                <a:lnTo>
                  <a:pt x="1380" y="9743"/>
                </a:lnTo>
                <a:lnTo>
                  <a:pt x="1400" y="9704"/>
                </a:lnTo>
                <a:lnTo>
                  <a:pt x="1417" y="9664"/>
                </a:lnTo>
                <a:lnTo>
                  <a:pt x="1446" y="9589"/>
                </a:lnTo>
                <a:lnTo>
                  <a:pt x="1476" y="9512"/>
                </a:lnTo>
                <a:lnTo>
                  <a:pt x="1503" y="9439"/>
                </a:lnTo>
                <a:lnTo>
                  <a:pt x="1527" y="9371"/>
                </a:lnTo>
                <a:lnTo>
                  <a:pt x="1547" y="9310"/>
                </a:lnTo>
                <a:lnTo>
                  <a:pt x="1562" y="9260"/>
                </a:lnTo>
                <a:lnTo>
                  <a:pt x="1572" y="9223"/>
                </a:lnTo>
                <a:lnTo>
                  <a:pt x="1576" y="9202"/>
                </a:lnTo>
                <a:lnTo>
                  <a:pt x="1576" y="9194"/>
                </a:lnTo>
                <a:lnTo>
                  <a:pt x="1581" y="9182"/>
                </a:lnTo>
                <a:lnTo>
                  <a:pt x="1586" y="9168"/>
                </a:lnTo>
                <a:lnTo>
                  <a:pt x="1595" y="9152"/>
                </a:lnTo>
                <a:lnTo>
                  <a:pt x="1603" y="9135"/>
                </a:lnTo>
                <a:lnTo>
                  <a:pt x="1614" y="9117"/>
                </a:lnTo>
                <a:lnTo>
                  <a:pt x="1626" y="9099"/>
                </a:lnTo>
                <a:lnTo>
                  <a:pt x="1638" y="9080"/>
                </a:lnTo>
                <a:lnTo>
                  <a:pt x="1654" y="9060"/>
                </a:lnTo>
                <a:lnTo>
                  <a:pt x="1668" y="9036"/>
                </a:lnTo>
                <a:lnTo>
                  <a:pt x="1682" y="9012"/>
                </a:lnTo>
                <a:lnTo>
                  <a:pt x="1696" y="8985"/>
                </a:lnTo>
                <a:lnTo>
                  <a:pt x="1709" y="8958"/>
                </a:lnTo>
                <a:lnTo>
                  <a:pt x="1722" y="8931"/>
                </a:lnTo>
                <a:lnTo>
                  <a:pt x="1733" y="8903"/>
                </a:lnTo>
                <a:lnTo>
                  <a:pt x="1745" y="8873"/>
                </a:lnTo>
                <a:lnTo>
                  <a:pt x="1754" y="8845"/>
                </a:lnTo>
                <a:lnTo>
                  <a:pt x="1763" y="8818"/>
                </a:lnTo>
                <a:lnTo>
                  <a:pt x="1771" y="8790"/>
                </a:lnTo>
                <a:lnTo>
                  <a:pt x="1777" y="8764"/>
                </a:lnTo>
                <a:lnTo>
                  <a:pt x="1783" y="8739"/>
                </a:lnTo>
                <a:lnTo>
                  <a:pt x="1787" y="8715"/>
                </a:lnTo>
                <a:lnTo>
                  <a:pt x="1788" y="8692"/>
                </a:lnTo>
                <a:lnTo>
                  <a:pt x="1790" y="8672"/>
                </a:lnTo>
                <a:lnTo>
                  <a:pt x="1790" y="8657"/>
                </a:lnTo>
                <a:lnTo>
                  <a:pt x="1791" y="8641"/>
                </a:lnTo>
                <a:lnTo>
                  <a:pt x="1795" y="8627"/>
                </a:lnTo>
                <a:lnTo>
                  <a:pt x="1801" y="8613"/>
                </a:lnTo>
                <a:lnTo>
                  <a:pt x="1807" y="8601"/>
                </a:lnTo>
                <a:lnTo>
                  <a:pt x="1815" y="8590"/>
                </a:lnTo>
                <a:lnTo>
                  <a:pt x="1826" y="8582"/>
                </a:lnTo>
                <a:lnTo>
                  <a:pt x="1838" y="8573"/>
                </a:lnTo>
                <a:lnTo>
                  <a:pt x="1851" y="8566"/>
                </a:lnTo>
                <a:lnTo>
                  <a:pt x="1866" y="8560"/>
                </a:lnTo>
                <a:lnTo>
                  <a:pt x="1883" y="8555"/>
                </a:lnTo>
                <a:lnTo>
                  <a:pt x="1901" y="8552"/>
                </a:lnTo>
                <a:lnTo>
                  <a:pt x="1923" y="8549"/>
                </a:lnTo>
                <a:lnTo>
                  <a:pt x="1944" y="8548"/>
                </a:lnTo>
                <a:lnTo>
                  <a:pt x="1968" y="8548"/>
                </a:lnTo>
                <a:lnTo>
                  <a:pt x="1993" y="8548"/>
                </a:lnTo>
                <a:lnTo>
                  <a:pt x="2098" y="8553"/>
                </a:lnTo>
                <a:lnTo>
                  <a:pt x="2109" y="8431"/>
                </a:lnTo>
                <a:lnTo>
                  <a:pt x="2112" y="8409"/>
                </a:lnTo>
                <a:lnTo>
                  <a:pt x="2116" y="8389"/>
                </a:lnTo>
                <a:lnTo>
                  <a:pt x="2120" y="8369"/>
                </a:lnTo>
                <a:lnTo>
                  <a:pt x="2126" y="8351"/>
                </a:lnTo>
                <a:lnTo>
                  <a:pt x="2132" y="8334"/>
                </a:lnTo>
                <a:lnTo>
                  <a:pt x="2140" y="8317"/>
                </a:lnTo>
                <a:lnTo>
                  <a:pt x="2149" y="8301"/>
                </a:lnTo>
                <a:lnTo>
                  <a:pt x="2160" y="8287"/>
                </a:lnTo>
                <a:lnTo>
                  <a:pt x="2173" y="8273"/>
                </a:lnTo>
                <a:lnTo>
                  <a:pt x="2187" y="8259"/>
                </a:lnTo>
                <a:lnTo>
                  <a:pt x="2202" y="8244"/>
                </a:lnTo>
                <a:lnTo>
                  <a:pt x="2219" y="8230"/>
                </a:lnTo>
                <a:lnTo>
                  <a:pt x="2239" y="8218"/>
                </a:lnTo>
                <a:lnTo>
                  <a:pt x="2262" y="8203"/>
                </a:lnTo>
                <a:lnTo>
                  <a:pt x="2286" y="8189"/>
                </a:lnTo>
                <a:lnTo>
                  <a:pt x="2311" y="8174"/>
                </a:lnTo>
                <a:lnTo>
                  <a:pt x="2450" y="8101"/>
                </a:lnTo>
                <a:lnTo>
                  <a:pt x="2552" y="8050"/>
                </a:lnTo>
                <a:lnTo>
                  <a:pt x="2590" y="8032"/>
                </a:lnTo>
                <a:lnTo>
                  <a:pt x="2621" y="8018"/>
                </a:lnTo>
                <a:lnTo>
                  <a:pt x="2645" y="8008"/>
                </a:lnTo>
                <a:lnTo>
                  <a:pt x="2662" y="8001"/>
                </a:lnTo>
                <a:lnTo>
                  <a:pt x="2673" y="7998"/>
                </a:lnTo>
                <a:lnTo>
                  <a:pt x="2680" y="7998"/>
                </a:lnTo>
                <a:lnTo>
                  <a:pt x="2683" y="8001"/>
                </a:lnTo>
                <a:lnTo>
                  <a:pt x="2680" y="8006"/>
                </a:lnTo>
                <a:lnTo>
                  <a:pt x="2666" y="8023"/>
                </a:lnTo>
                <a:lnTo>
                  <a:pt x="2643" y="8048"/>
                </a:lnTo>
                <a:lnTo>
                  <a:pt x="2615" y="8074"/>
                </a:lnTo>
                <a:lnTo>
                  <a:pt x="2586" y="8104"/>
                </a:lnTo>
                <a:lnTo>
                  <a:pt x="2573" y="8118"/>
                </a:lnTo>
                <a:lnTo>
                  <a:pt x="2562" y="8133"/>
                </a:lnTo>
                <a:lnTo>
                  <a:pt x="2552" y="8145"/>
                </a:lnTo>
                <a:lnTo>
                  <a:pt x="2546" y="8157"/>
                </a:lnTo>
                <a:lnTo>
                  <a:pt x="2542" y="8167"/>
                </a:lnTo>
                <a:lnTo>
                  <a:pt x="2543" y="8175"/>
                </a:lnTo>
                <a:lnTo>
                  <a:pt x="2547" y="8181"/>
                </a:lnTo>
                <a:lnTo>
                  <a:pt x="2559" y="8185"/>
                </a:lnTo>
                <a:lnTo>
                  <a:pt x="2574" y="8186"/>
                </a:lnTo>
                <a:lnTo>
                  <a:pt x="2595" y="8185"/>
                </a:lnTo>
                <a:lnTo>
                  <a:pt x="2624" y="8179"/>
                </a:lnTo>
                <a:lnTo>
                  <a:pt x="2660" y="8171"/>
                </a:lnTo>
                <a:lnTo>
                  <a:pt x="2675" y="8167"/>
                </a:lnTo>
                <a:lnTo>
                  <a:pt x="2686" y="8165"/>
                </a:lnTo>
                <a:lnTo>
                  <a:pt x="2697" y="8164"/>
                </a:lnTo>
                <a:lnTo>
                  <a:pt x="2707" y="8164"/>
                </a:lnTo>
                <a:lnTo>
                  <a:pt x="2716" y="8164"/>
                </a:lnTo>
                <a:lnTo>
                  <a:pt x="2723" y="8165"/>
                </a:lnTo>
                <a:lnTo>
                  <a:pt x="2728" y="8168"/>
                </a:lnTo>
                <a:lnTo>
                  <a:pt x="2734" y="8172"/>
                </a:lnTo>
                <a:lnTo>
                  <a:pt x="2737" y="8176"/>
                </a:lnTo>
                <a:lnTo>
                  <a:pt x="2738" y="8182"/>
                </a:lnTo>
                <a:lnTo>
                  <a:pt x="2737" y="8188"/>
                </a:lnTo>
                <a:lnTo>
                  <a:pt x="2735" y="8195"/>
                </a:lnTo>
                <a:lnTo>
                  <a:pt x="2733" y="8202"/>
                </a:lnTo>
                <a:lnTo>
                  <a:pt x="2728" y="8210"/>
                </a:lnTo>
                <a:lnTo>
                  <a:pt x="2721" y="8220"/>
                </a:lnTo>
                <a:lnTo>
                  <a:pt x="2713" y="8230"/>
                </a:lnTo>
                <a:lnTo>
                  <a:pt x="2703" y="8244"/>
                </a:lnTo>
                <a:lnTo>
                  <a:pt x="2694" y="8257"/>
                </a:lnTo>
                <a:lnTo>
                  <a:pt x="2692" y="8264"/>
                </a:lnTo>
                <a:lnTo>
                  <a:pt x="2690" y="8270"/>
                </a:lnTo>
                <a:lnTo>
                  <a:pt x="2689" y="8278"/>
                </a:lnTo>
                <a:lnTo>
                  <a:pt x="2687" y="8286"/>
                </a:lnTo>
                <a:lnTo>
                  <a:pt x="2689" y="8304"/>
                </a:lnTo>
                <a:lnTo>
                  <a:pt x="2693" y="8325"/>
                </a:lnTo>
                <a:lnTo>
                  <a:pt x="2699" y="8351"/>
                </a:lnTo>
                <a:lnTo>
                  <a:pt x="2709" y="8382"/>
                </a:lnTo>
                <a:lnTo>
                  <a:pt x="2716" y="8410"/>
                </a:lnTo>
                <a:lnTo>
                  <a:pt x="2723" y="8439"/>
                </a:lnTo>
                <a:lnTo>
                  <a:pt x="2727" y="8468"/>
                </a:lnTo>
                <a:lnTo>
                  <a:pt x="2731" y="8499"/>
                </a:lnTo>
                <a:lnTo>
                  <a:pt x="2734" y="8531"/>
                </a:lnTo>
                <a:lnTo>
                  <a:pt x="2737" y="8563"/>
                </a:lnTo>
                <a:lnTo>
                  <a:pt x="2737" y="8596"/>
                </a:lnTo>
                <a:lnTo>
                  <a:pt x="2737" y="8628"/>
                </a:lnTo>
                <a:lnTo>
                  <a:pt x="2734" y="8664"/>
                </a:lnTo>
                <a:lnTo>
                  <a:pt x="2731" y="8698"/>
                </a:lnTo>
                <a:lnTo>
                  <a:pt x="2727" y="8732"/>
                </a:lnTo>
                <a:lnTo>
                  <a:pt x="2723" y="8767"/>
                </a:lnTo>
                <a:lnTo>
                  <a:pt x="2716" y="8803"/>
                </a:lnTo>
                <a:lnTo>
                  <a:pt x="2709" y="8838"/>
                </a:lnTo>
                <a:lnTo>
                  <a:pt x="2700" y="8873"/>
                </a:lnTo>
                <a:lnTo>
                  <a:pt x="2690" y="8909"/>
                </a:lnTo>
                <a:lnTo>
                  <a:pt x="2677" y="8951"/>
                </a:lnTo>
                <a:lnTo>
                  <a:pt x="2668" y="8991"/>
                </a:lnTo>
                <a:lnTo>
                  <a:pt x="2659" y="9028"/>
                </a:lnTo>
                <a:lnTo>
                  <a:pt x="2653" y="9059"/>
                </a:lnTo>
                <a:lnTo>
                  <a:pt x="2649" y="9087"/>
                </a:lnTo>
                <a:lnTo>
                  <a:pt x="2646" y="9113"/>
                </a:lnTo>
                <a:lnTo>
                  <a:pt x="2648" y="9134"/>
                </a:lnTo>
                <a:lnTo>
                  <a:pt x="2651" y="9152"/>
                </a:lnTo>
                <a:lnTo>
                  <a:pt x="2652" y="9160"/>
                </a:lnTo>
                <a:lnTo>
                  <a:pt x="2655" y="9167"/>
                </a:lnTo>
                <a:lnTo>
                  <a:pt x="2658" y="9174"/>
                </a:lnTo>
                <a:lnTo>
                  <a:pt x="2662" y="9178"/>
                </a:lnTo>
                <a:lnTo>
                  <a:pt x="2666" y="9184"/>
                </a:lnTo>
                <a:lnTo>
                  <a:pt x="2672" y="9186"/>
                </a:lnTo>
                <a:lnTo>
                  <a:pt x="2677" y="9191"/>
                </a:lnTo>
                <a:lnTo>
                  <a:pt x="2683" y="9194"/>
                </a:lnTo>
                <a:lnTo>
                  <a:pt x="2690" y="9195"/>
                </a:lnTo>
                <a:lnTo>
                  <a:pt x="2697" y="9196"/>
                </a:lnTo>
                <a:lnTo>
                  <a:pt x="2706" y="9196"/>
                </a:lnTo>
                <a:lnTo>
                  <a:pt x="2714" y="9196"/>
                </a:lnTo>
                <a:lnTo>
                  <a:pt x="2733" y="9194"/>
                </a:lnTo>
                <a:lnTo>
                  <a:pt x="2754" y="9188"/>
                </a:lnTo>
                <a:lnTo>
                  <a:pt x="2768" y="9184"/>
                </a:lnTo>
                <a:lnTo>
                  <a:pt x="2783" y="9174"/>
                </a:lnTo>
                <a:lnTo>
                  <a:pt x="2798" y="9162"/>
                </a:lnTo>
                <a:lnTo>
                  <a:pt x="2812" y="9148"/>
                </a:lnTo>
                <a:lnTo>
                  <a:pt x="2824" y="9130"/>
                </a:lnTo>
                <a:lnTo>
                  <a:pt x="2839" y="9110"/>
                </a:lnTo>
                <a:lnTo>
                  <a:pt x="2851" y="9086"/>
                </a:lnTo>
                <a:lnTo>
                  <a:pt x="2864" y="9060"/>
                </a:lnTo>
                <a:lnTo>
                  <a:pt x="2875" y="9039"/>
                </a:lnTo>
                <a:lnTo>
                  <a:pt x="2885" y="9019"/>
                </a:lnTo>
                <a:lnTo>
                  <a:pt x="2894" y="9004"/>
                </a:lnTo>
                <a:lnTo>
                  <a:pt x="2904" y="8990"/>
                </a:lnTo>
                <a:lnTo>
                  <a:pt x="2912" y="8977"/>
                </a:lnTo>
                <a:lnTo>
                  <a:pt x="2921" y="8967"/>
                </a:lnTo>
                <a:lnTo>
                  <a:pt x="2928" y="8960"/>
                </a:lnTo>
                <a:lnTo>
                  <a:pt x="2935" y="8954"/>
                </a:lnTo>
                <a:lnTo>
                  <a:pt x="2942" y="8951"/>
                </a:lnTo>
                <a:lnTo>
                  <a:pt x="2949" y="8950"/>
                </a:lnTo>
                <a:lnTo>
                  <a:pt x="2954" y="8951"/>
                </a:lnTo>
                <a:lnTo>
                  <a:pt x="2960" y="8954"/>
                </a:lnTo>
                <a:lnTo>
                  <a:pt x="2964" y="8958"/>
                </a:lnTo>
                <a:lnTo>
                  <a:pt x="2969" y="8964"/>
                </a:lnTo>
                <a:lnTo>
                  <a:pt x="2971" y="8973"/>
                </a:lnTo>
                <a:lnTo>
                  <a:pt x="2974" y="8981"/>
                </a:lnTo>
                <a:lnTo>
                  <a:pt x="2977" y="8992"/>
                </a:lnTo>
                <a:lnTo>
                  <a:pt x="2978" y="9005"/>
                </a:lnTo>
                <a:lnTo>
                  <a:pt x="2980" y="9019"/>
                </a:lnTo>
                <a:lnTo>
                  <a:pt x="2980" y="9035"/>
                </a:lnTo>
                <a:lnTo>
                  <a:pt x="2978" y="9070"/>
                </a:lnTo>
                <a:lnTo>
                  <a:pt x="2974" y="9111"/>
                </a:lnTo>
                <a:lnTo>
                  <a:pt x="2967" y="9155"/>
                </a:lnTo>
                <a:lnTo>
                  <a:pt x="2957" y="9203"/>
                </a:lnTo>
                <a:lnTo>
                  <a:pt x="2945" y="9256"/>
                </a:lnTo>
                <a:lnTo>
                  <a:pt x="2928" y="9311"/>
                </a:lnTo>
                <a:lnTo>
                  <a:pt x="2915" y="9358"/>
                </a:lnTo>
                <a:lnTo>
                  <a:pt x="2898" y="9427"/>
                </a:lnTo>
                <a:lnTo>
                  <a:pt x="2880" y="9511"/>
                </a:lnTo>
                <a:lnTo>
                  <a:pt x="2860" y="9604"/>
                </a:lnTo>
                <a:lnTo>
                  <a:pt x="2841" y="9696"/>
                </a:lnTo>
                <a:lnTo>
                  <a:pt x="2824" y="9781"/>
                </a:lnTo>
                <a:lnTo>
                  <a:pt x="2813" y="9852"/>
                </a:lnTo>
                <a:lnTo>
                  <a:pt x="2806" y="9900"/>
                </a:lnTo>
                <a:lnTo>
                  <a:pt x="2805" y="9919"/>
                </a:lnTo>
                <a:lnTo>
                  <a:pt x="2806" y="9934"/>
                </a:lnTo>
                <a:lnTo>
                  <a:pt x="2806" y="9940"/>
                </a:lnTo>
                <a:lnTo>
                  <a:pt x="2809" y="9944"/>
                </a:lnTo>
                <a:lnTo>
                  <a:pt x="2810" y="9949"/>
                </a:lnTo>
                <a:lnTo>
                  <a:pt x="2815" y="9951"/>
                </a:lnTo>
                <a:lnTo>
                  <a:pt x="2819" y="9954"/>
                </a:lnTo>
                <a:lnTo>
                  <a:pt x="2824" y="9956"/>
                </a:lnTo>
                <a:lnTo>
                  <a:pt x="2830" y="9956"/>
                </a:lnTo>
                <a:lnTo>
                  <a:pt x="2839" y="9957"/>
                </a:lnTo>
                <a:lnTo>
                  <a:pt x="2857" y="9956"/>
                </a:lnTo>
                <a:lnTo>
                  <a:pt x="2881" y="9953"/>
                </a:lnTo>
                <a:lnTo>
                  <a:pt x="2898" y="9951"/>
                </a:lnTo>
                <a:lnTo>
                  <a:pt x="2913" y="9951"/>
                </a:lnTo>
                <a:lnTo>
                  <a:pt x="2926" y="9953"/>
                </a:lnTo>
                <a:lnTo>
                  <a:pt x="2939" y="9954"/>
                </a:lnTo>
                <a:lnTo>
                  <a:pt x="2949" y="9959"/>
                </a:lnTo>
                <a:lnTo>
                  <a:pt x="2959" y="9963"/>
                </a:lnTo>
                <a:lnTo>
                  <a:pt x="2967" y="9968"/>
                </a:lnTo>
                <a:lnTo>
                  <a:pt x="2974" y="9977"/>
                </a:lnTo>
                <a:lnTo>
                  <a:pt x="2978" y="9985"/>
                </a:lnTo>
                <a:lnTo>
                  <a:pt x="2983" y="9995"/>
                </a:lnTo>
                <a:lnTo>
                  <a:pt x="2986" y="10007"/>
                </a:lnTo>
                <a:lnTo>
                  <a:pt x="2987" y="10019"/>
                </a:lnTo>
                <a:lnTo>
                  <a:pt x="2987" y="10034"/>
                </a:lnTo>
                <a:lnTo>
                  <a:pt x="2986" y="10049"/>
                </a:lnTo>
                <a:lnTo>
                  <a:pt x="2983" y="10066"/>
                </a:lnTo>
                <a:lnTo>
                  <a:pt x="2980" y="10085"/>
                </a:lnTo>
                <a:lnTo>
                  <a:pt x="2976" y="10102"/>
                </a:lnTo>
                <a:lnTo>
                  <a:pt x="2970" y="10116"/>
                </a:lnTo>
                <a:lnTo>
                  <a:pt x="2963" y="10129"/>
                </a:lnTo>
                <a:lnTo>
                  <a:pt x="2956" y="10140"/>
                </a:lnTo>
                <a:lnTo>
                  <a:pt x="2949" y="10148"/>
                </a:lnTo>
                <a:lnTo>
                  <a:pt x="2940" y="10155"/>
                </a:lnTo>
                <a:lnTo>
                  <a:pt x="2932" y="10161"/>
                </a:lnTo>
                <a:lnTo>
                  <a:pt x="2922" y="10165"/>
                </a:lnTo>
                <a:lnTo>
                  <a:pt x="2912" y="10167"/>
                </a:lnTo>
                <a:lnTo>
                  <a:pt x="2902" y="10167"/>
                </a:lnTo>
                <a:lnTo>
                  <a:pt x="2891" y="10164"/>
                </a:lnTo>
                <a:lnTo>
                  <a:pt x="2881" y="10161"/>
                </a:lnTo>
                <a:lnTo>
                  <a:pt x="2870" y="10154"/>
                </a:lnTo>
                <a:lnTo>
                  <a:pt x="2858" y="10147"/>
                </a:lnTo>
                <a:lnTo>
                  <a:pt x="2847" y="10137"/>
                </a:lnTo>
                <a:lnTo>
                  <a:pt x="2837" y="10126"/>
                </a:lnTo>
                <a:lnTo>
                  <a:pt x="2817" y="10104"/>
                </a:lnTo>
                <a:lnTo>
                  <a:pt x="2802" y="10087"/>
                </a:lnTo>
                <a:lnTo>
                  <a:pt x="2795" y="10083"/>
                </a:lnTo>
                <a:lnTo>
                  <a:pt x="2789" y="10079"/>
                </a:lnTo>
                <a:lnTo>
                  <a:pt x="2785" y="10078"/>
                </a:lnTo>
                <a:lnTo>
                  <a:pt x="2782" y="10079"/>
                </a:lnTo>
                <a:lnTo>
                  <a:pt x="2771" y="10102"/>
                </a:lnTo>
                <a:lnTo>
                  <a:pt x="2755" y="10141"/>
                </a:lnTo>
                <a:lnTo>
                  <a:pt x="2737" y="10191"/>
                </a:lnTo>
                <a:lnTo>
                  <a:pt x="2718" y="10245"/>
                </a:lnTo>
                <a:lnTo>
                  <a:pt x="2700" y="10299"/>
                </a:lnTo>
                <a:lnTo>
                  <a:pt x="2686" y="10347"/>
                </a:lnTo>
                <a:lnTo>
                  <a:pt x="2676" y="10385"/>
                </a:lnTo>
                <a:lnTo>
                  <a:pt x="2673" y="10406"/>
                </a:lnTo>
                <a:lnTo>
                  <a:pt x="2673" y="10419"/>
                </a:lnTo>
                <a:lnTo>
                  <a:pt x="2676" y="10430"/>
                </a:lnTo>
                <a:lnTo>
                  <a:pt x="2679" y="10442"/>
                </a:lnTo>
                <a:lnTo>
                  <a:pt x="2684" y="10450"/>
                </a:lnTo>
                <a:lnTo>
                  <a:pt x="2690" y="10460"/>
                </a:lnTo>
                <a:lnTo>
                  <a:pt x="2697" y="10467"/>
                </a:lnTo>
                <a:lnTo>
                  <a:pt x="2704" y="10474"/>
                </a:lnTo>
                <a:lnTo>
                  <a:pt x="2713" y="10478"/>
                </a:lnTo>
                <a:lnTo>
                  <a:pt x="2723" y="10483"/>
                </a:lnTo>
                <a:lnTo>
                  <a:pt x="2733" y="10487"/>
                </a:lnTo>
                <a:lnTo>
                  <a:pt x="2742" y="10488"/>
                </a:lnTo>
                <a:lnTo>
                  <a:pt x="2754" y="10488"/>
                </a:lnTo>
                <a:lnTo>
                  <a:pt x="2765" y="10487"/>
                </a:lnTo>
                <a:lnTo>
                  <a:pt x="2776" y="10484"/>
                </a:lnTo>
                <a:lnTo>
                  <a:pt x="2788" y="10480"/>
                </a:lnTo>
                <a:lnTo>
                  <a:pt x="2799" y="10474"/>
                </a:lnTo>
                <a:lnTo>
                  <a:pt x="2810" y="10470"/>
                </a:lnTo>
                <a:lnTo>
                  <a:pt x="2822" y="10466"/>
                </a:lnTo>
                <a:lnTo>
                  <a:pt x="2831" y="10463"/>
                </a:lnTo>
                <a:lnTo>
                  <a:pt x="2841" y="10461"/>
                </a:lnTo>
                <a:lnTo>
                  <a:pt x="2851" y="10461"/>
                </a:lnTo>
                <a:lnTo>
                  <a:pt x="2861" y="10463"/>
                </a:lnTo>
                <a:lnTo>
                  <a:pt x="2871" y="10466"/>
                </a:lnTo>
                <a:lnTo>
                  <a:pt x="2880" y="10469"/>
                </a:lnTo>
                <a:lnTo>
                  <a:pt x="2888" y="10473"/>
                </a:lnTo>
                <a:lnTo>
                  <a:pt x="2895" y="10478"/>
                </a:lnTo>
                <a:lnTo>
                  <a:pt x="2904" y="10486"/>
                </a:lnTo>
                <a:lnTo>
                  <a:pt x="2911" y="10493"/>
                </a:lnTo>
                <a:lnTo>
                  <a:pt x="2916" y="10501"/>
                </a:lnTo>
                <a:lnTo>
                  <a:pt x="2923" y="10510"/>
                </a:lnTo>
                <a:lnTo>
                  <a:pt x="2928" y="10518"/>
                </a:lnTo>
                <a:lnTo>
                  <a:pt x="2933" y="10529"/>
                </a:lnTo>
                <a:lnTo>
                  <a:pt x="2938" y="10539"/>
                </a:lnTo>
                <a:lnTo>
                  <a:pt x="2940" y="10551"/>
                </a:lnTo>
                <a:lnTo>
                  <a:pt x="2943" y="10562"/>
                </a:lnTo>
                <a:lnTo>
                  <a:pt x="2946" y="10575"/>
                </a:lnTo>
                <a:lnTo>
                  <a:pt x="2947" y="10586"/>
                </a:lnTo>
                <a:lnTo>
                  <a:pt x="2947" y="10599"/>
                </a:lnTo>
                <a:lnTo>
                  <a:pt x="2947" y="10612"/>
                </a:lnTo>
                <a:lnTo>
                  <a:pt x="2946" y="10624"/>
                </a:lnTo>
                <a:lnTo>
                  <a:pt x="2945" y="10637"/>
                </a:lnTo>
                <a:lnTo>
                  <a:pt x="2942" y="10651"/>
                </a:lnTo>
                <a:lnTo>
                  <a:pt x="2939" y="10664"/>
                </a:lnTo>
                <a:lnTo>
                  <a:pt x="2935" y="10677"/>
                </a:lnTo>
                <a:lnTo>
                  <a:pt x="2929" y="10690"/>
                </a:lnTo>
                <a:lnTo>
                  <a:pt x="2922" y="10701"/>
                </a:lnTo>
                <a:lnTo>
                  <a:pt x="2915" y="10714"/>
                </a:lnTo>
                <a:lnTo>
                  <a:pt x="2906" y="10725"/>
                </a:lnTo>
                <a:lnTo>
                  <a:pt x="2892" y="10743"/>
                </a:lnTo>
                <a:lnTo>
                  <a:pt x="2880" y="10758"/>
                </a:lnTo>
                <a:lnTo>
                  <a:pt x="2874" y="10762"/>
                </a:lnTo>
                <a:lnTo>
                  <a:pt x="2870" y="10766"/>
                </a:lnTo>
                <a:lnTo>
                  <a:pt x="2864" y="10769"/>
                </a:lnTo>
                <a:lnTo>
                  <a:pt x="2858" y="10770"/>
                </a:lnTo>
                <a:lnTo>
                  <a:pt x="2853" y="10770"/>
                </a:lnTo>
                <a:lnTo>
                  <a:pt x="2847" y="10769"/>
                </a:lnTo>
                <a:lnTo>
                  <a:pt x="2840" y="10767"/>
                </a:lnTo>
                <a:lnTo>
                  <a:pt x="2833" y="10765"/>
                </a:lnTo>
                <a:lnTo>
                  <a:pt x="2817" y="10756"/>
                </a:lnTo>
                <a:lnTo>
                  <a:pt x="2796" y="10742"/>
                </a:lnTo>
                <a:lnTo>
                  <a:pt x="2765" y="10724"/>
                </a:lnTo>
                <a:lnTo>
                  <a:pt x="2742" y="10712"/>
                </a:lnTo>
                <a:lnTo>
                  <a:pt x="2733" y="10708"/>
                </a:lnTo>
                <a:lnTo>
                  <a:pt x="2725" y="10707"/>
                </a:lnTo>
                <a:lnTo>
                  <a:pt x="2718" y="10705"/>
                </a:lnTo>
                <a:lnTo>
                  <a:pt x="2714" y="10707"/>
                </a:lnTo>
                <a:lnTo>
                  <a:pt x="2710" y="10709"/>
                </a:lnTo>
                <a:lnTo>
                  <a:pt x="2709" y="10715"/>
                </a:lnTo>
                <a:lnTo>
                  <a:pt x="2707" y="10721"/>
                </a:lnTo>
                <a:lnTo>
                  <a:pt x="2707" y="10729"/>
                </a:lnTo>
                <a:lnTo>
                  <a:pt x="2710" y="10752"/>
                </a:lnTo>
                <a:lnTo>
                  <a:pt x="2717" y="10783"/>
                </a:lnTo>
                <a:lnTo>
                  <a:pt x="2721" y="10801"/>
                </a:lnTo>
                <a:lnTo>
                  <a:pt x="2724" y="10824"/>
                </a:lnTo>
                <a:lnTo>
                  <a:pt x="2727" y="10850"/>
                </a:lnTo>
                <a:lnTo>
                  <a:pt x="2730" y="10876"/>
                </a:lnTo>
                <a:lnTo>
                  <a:pt x="2734" y="10935"/>
                </a:lnTo>
                <a:lnTo>
                  <a:pt x="2735" y="10990"/>
                </a:lnTo>
                <a:lnTo>
                  <a:pt x="2737" y="11027"/>
                </a:lnTo>
                <a:lnTo>
                  <a:pt x="2738" y="11058"/>
                </a:lnTo>
                <a:lnTo>
                  <a:pt x="2741" y="11072"/>
                </a:lnTo>
                <a:lnTo>
                  <a:pt x="2744" y="11086"/>
                </a:lnTo>
                <a:lnTo>
                  <a:pt x="2747" y="11099"/>
                </a:lnTo>
                <a:lnTo>
                  <a:pt x="2751" y="11112"/>
                </a:lnTo>
                <a:lnTo>
                  <a:pt x="2755" y="11124"/>
                </a:lnTo>
                <a:lnTo>
                  <a:pt x="2761" y="11137"/>
                </a:lnTo>
                <a:lnTo>
                  <a:pt x="2768" y="11150"/>
                </a:lnTo>
                <a:lnTo>
                  <a:pt x="2775" y="11163"/>
                </a:lnTo>
                <a:lnTo>
                  <a:pt x="2793" y="11191"/>
                </a:lnTo>
                <a:lnTo>
                  <a:pt x="2815" y="11221"/>
                </a:lnTo>
                <a:lnTo>
                  <a:pt x="2834" y="11248"/>
                </a:lnTo>
                <a:lnTo>
                  <a:pt x="2851" y="11275"/>
                </a:lnTo>
                <a:lnTo>
                  <a:pt x="2865" y="11301"/>
                </a:lnTo>
                <a:lnTo>
                  <a:pt x="2878" y="11328"/>
                </a:lnTo>
                <a:lnTo>
                  <a:pt x="2888" y="11355"/>
                </a:lnTo>
                <a:lnTo>
                  <a:pt x="2897" y="11382"/>
                </a:lnTo>
                <a:lnTo>
                  <a:pt x="2902" y="11411"/>
                </a:lnTo>
                <a:lnTo>
                  <a:pt x="2906" y="11439"/>
                </a:lnTo>
                <a:lnTo>
                  <a:pt x="2909" y="11462"/>
                </a:lnTo>
                <a:lnTo>
                  <a:pt x="2912" y="11484"/>
                </a:lnTo>
                <a:lnTo>
                  <a:pt x="2916" y="11504"/>
                </a:lnTo>
                <a:lnTo>
                  <a:pt x="2921" y="11522"/>
                </a:lnTo>
                <a:lnTo>
                  <a:pt x="2926" y="11539"/>
                </a:lnTo>
                <a:lnTo>
                  <a:pt x="2932" y="11554"/>
                </a:lnTo>
                <a:lnTo>
                  <a:pt x="2939" y="11568"/>
                </a:lnTo>
                <a:lnTo>
                  <a:pt x="2946" y="11579"/>
                </a:lnTo>
                <a:lnTo>
                  <a:pt x="2954" y="11589"/>
                </a:lnTo>
                <a:lnTo>
                  <a:pt x="2963" y="11598"/>
                </a:lnTo>
                <a:lnTo>
                  <a:pt x="2973" y="11605"/>
                </a:lnTo>
                <a:lnTo>
                  <a:pt x="2984" y="11610"/>
                </a:lnTo>
                <a:lnTo>
                  <a:pt x="2995" y="11615"/>
                </a:lnTo>
                <a:lnTo>
                  <a:pt x="3008" y="11617"/>
                </a:lnTo>
                <a:lnTo>
                  <a:pt x="3022" y="11619"/>
                </a:lnTo>
                <a:lnTo>
                  <a:pt x="3036" y="11619"/>
                </a:lnTo>
                <a:lnTo>
                  <a:pt x="3052" y="11620"/>
                </a:lnTo>
                <a:lnTo>
                  <a:pt x="3065" y="11622"/>
                </a:lnTo>
                <a:lnTo>
                  <a:pt x="3076" y="11627"/>
                </a:lnTo>
                <a:lnTo>
                  <a:pt x="3086" y="11633"/>
                </a:lnTo>
                <a:lnTo>
                  <a:pt x="3094" y="11643"/>
                </a:lnTo>
                <a:lnTo>
                  <a:pt x="3101" y="11654"/>
                </a:lnTo>
                <a:lnTo>
                  <a:pt x="3107" y="11668"/>
                </a:lnTo>
                <a:lnTo>
                  <a:pt x="3111" y="11687"/>
                </a:lnTo>
                <a:lnTo>
                  <a:pt x="3121" y="11719"/>
                </a:lnTo>
                <a:lnTo>
                  <a:pt x="3135" y="11758"/>
                </a:lnTo>
                <a:lnTo>
                  <a:pt x="3152" y="11796"/>
                </a:lnTo>
                <a:lnTo>
                  <a:pt x="3169" y="11831"/>
                </a:lnTo>
                <a:lnTo>
                  <a:pt x="3176" y="11845"/>
                </a:lnTo>
                <a:lnTo>
                  <a:pt x="3182" y="11858"/>
                </a:lnTo>
                <a:lnTo>
                  <a:pt x="3188" y="11872"/>
                </a:lnTo>
                <a:lnTo>
                  <a:pt x="3192" y="11887"/>
                </a:lnTo>
                <a:lnTo>
                  <a:pt x="3195" y="11902"/>
                </a:lnTo>
                <a:lnTo>
                  <a:pt x="3198" y="11921"/>
                </a:lnTo>
                <a:lnTo>
                  <a:pt x="3199" y="11940"/>
                </a:lnTo>
                <a:lnTo>
                  <a:pt x="3199" y="11964"/>
                </a:lnTo>
                <a:lnTo>
                  <a:pt x="3196" y="12024"/>
                </a:lnTo>
                <a:lnTo>
                  <a:pt x="3191" y="12105"/>
                </a:lnTo>
                <a:lnTo>
                  <a:pt x="3179" y="12211"/>
                </a:lnTo>
                <a:lnTo>
                  <a:pt x="3165" y="12350"/>
                </a:lnTo>
                <a:lnTo>
                  <a:pt x="3161" y="12388"/>
                </a:lnTo>
                <a:lnTo>
                  <a:pt x="3159" y="12426"/>
                </a:lnTo>
                <a:lnTo>
                  <a:pt x="3158" y="12465"/>
                </a:lnTo>
                <a:lnTo>
                  <a:pt x="3158" y="12501"/>
                </a:lnTo>
                <a:lnTo>
                  <a:pt x="3159" y="12537"/>
                </a:lnTo>
                <a:lnTo>
                  <a:pt x="3162" y="12569"/>
                </a:lnTo>
                <a:lnTo>
                  <a:pt x="3166" y="12599"/>
                </a:lnTo>
                <a:lnTo>
                  <a:pt x="3171" y="12623"/>
                </a:lnTo>
                <a:lnTo>
                  <a:pt x="3185" y="12681"/>
                </a:lnTo>
                <a:lnTo>
                  <a:pt x="3196" y="12722"/>
                </a:lnTo>
                <a:lnTo>
                  <a:pt x="3200" y="12739"/>
                </a:lnTo>
                <a:lnTo>
                  <a:pt x="3206" y="12752"/>
                </a:lnTo>
                <a:lnTo>
                  <a:pt x="3210" y="12762"/>
                </a:lnTo>
                <a:lnTo>
                  <a:pt x="3215" y="12769"/>
                </a:lnTo>
                <a:lnTo>
                  <a:pt x="3220" y="12775"/>
                </a:lnTo>
                <a:lnTo>
                  <a:pt x="3226" y="12778"/>
                </a:lnTo>
                <a:lnTo>
                  <a:pt x="3232" y="12778"/>
                </a:lnTo>
                <a:lnTo>
                  <a:pt x="3239" y="12776"/>
                </a:lnTo>
                <a:lnTo>
                  <a:pt x="3254" y="12768"/>
                </a:lnTo>
                <a:lnTo>
                  <a:pt x="3275" y="12752"/>
                </a:lnTo>
                <a:lnTo>
                  <a:pt x="3287" y="12745"/>
                </a:lnTo>
                <a:lnTo>
                  <a:pt x="3299" y="12737"/>
                </a:lnTo>
                <a:lnTo>
                  <a:pt x="3313" y="12729"/>
                </a:lnTo>
                <a:lnTo>
                  <a:pt x="3326" y="12724"/>
                </a:lnTo>
                <a:lnTo>
                  <a:pt x="3340" y="12720"/>
                </a:lnTo>
                <a:lnTo>
                  <a:pt x="3352" y="12715"/>
                </a:lnTo>
                <a:lnTo>
                  <a:pt x="3364" y="12712"/>
                </a:lnTo>
                <a:lnTo>
                  <a:pt x="3374" y="12711"/>
                </a:lnTo>
                <a:lnTo>
                  <a:pt x="3384" y="12711"/>
                </a:lnTo>
                <a:lnTo>
                  <a:pt x="3394" y="12708"/>
                </a:lnTo>
                <a:lnTo>
                  <a:pt x="3401" y="12705"/>
                </a:lnTo>
                <a:lnTo>
                  <a:pt x="3407" y="12701"/>
                </a:lnTo>
                <a:lnTo>
                  <a:pt x="3411" y="12694"/>
                </a:lnTo>
                <a:lnTo>
                  <a:pt x="3414" y="12687"/>
                </a:lnTo>
                <a:lnTo>
                  <a:pt x="3415" y="12678"/>
                </a:lnTo>
                <a:lnTo>
                  <a:pt x="3415" y="12669"/>
                </a:lnTo>
                <a:lnTo>
                  <a:pt x="3412" y="12659"/>
                </a:lnTo>
                <a:lnTo>
                  <a:pt x="3408" y="12646"/>
                </a:lnTo>
                <a:lnTo>
                  <a:pt x="3403" y="12633"/>
                </a:lnTo>
                <a:lnTo>
                  <a:pt x="3397" y="12618"/>
                </a:lnTo>
                <a:lnTo>
                  <a:pt x="3377" y="12585"/>
                </a:lnTo>
                <a:lnTo>
                  <a:pt x="3353" y="12547"/>
                </a:lnTo>
                <a:lnTo>
                  <a:pt x="3339" y="12528"/>
                </a:lnTo>
                <a:lnTo>
                  <a:pt x="3328" y="12508"/>
                </a:lnTo>
                <a:lnTo>
                  <a:pt x="3316" y="12489"/>
                </a:lnTo>
                <a:lnTo>
                  <a:pt x="3306" y="12469"/>
                </a:lnTo>
                <a:lnTo>
                  <a:pt x="3299" y="12449"/>
                </a:lnTo>
                <a:lnTo>
                  <a:pt x="3292" y="12432"/>
                </a:lnTo>
                <a:lnTo>
                  <a:pt x="3289" y="12418"/>
                </a:lnTo>
                <a:lnTo>
                  <a:pt x="3287" y="12405"/>
                </a:lnTo>
                <a:lnTo>
                  <a:pt x="3288" y="12397"/>
                </a:lnTo>
                <a:lnTo>
                  <a:pt x="3288" y="12387"/>
                </a:lnTo>
                <a:lnTo>
                  <a:pt x="3291" y="12377"/>
                </a:lnTo>
                <a:lnTo>
                  <a:pt x="3294" y="12367"/>
                </a:lnTo>
                <a:lnTo>
                  <a:pt x="3302" y="12348"/>
                </a:lnTo>
                <a:lnTo>
                  <a:pt x="3312" y="12330"/>
                </a:lnTo>
                <a:lnTo>
                  <a:pt x="3325" y="12312"/>
                </a:lnTo>
                <a:lnTo>
                  <a:pt x="3340" y="12296"/>
                </a:lnTo>
                <a:lnTo>
                  <a:pt x="3356" y="12280"/>
                </a:lnTo>
                <a:lnTo>
                  <a:pt x="3373" y="12266"/>
                </a:lnTo>
                <a:lnTo>
                  <a:pt x="3391" y="12255"/>
                </a:lnTo>
                <a:lnTo>
                  <a:pt x="3408" y="12246"/>
                </a:lnTo>
                <a:lnTo>
                  <a:pt x="3427" y="12239"/>
                </a:lnTo>
                <a:lnTo>
                  <a:pt x="3442" y="12236"/>
                </a:lnTo>
                <a:lnTo>
                  <a:pt x="3451" y="12236"/>
                </a:lnTo>
                <a:lnTo>
                  <a:pt x="3459" y="12236"/>
                </a:lnTo>
                <a:lnTo>
                  <a:pt x="3466" y="12236"/>
                </a:lnTo>
                <a:lnTo>
                  <a:pt x="3473" y="12239"/>
                </a:lnTo>
                <a:lnTo>
                  <a:pt x="3479" y="12242"/>
                </a:lnTo>
                <a:lnTo>
                  <a:pt x="3485" y="12246"/>
                </a:lnTo>
                <a:lnTo>
                  <a:pt x="3490" y="12251"/>
                </a:lnTo>
                <a:lnTo>
                  <a:pt x="3494" y="12258"/>
                </a:lnTo>
                <a:lnTo>
                  <a:pt x="3499" y="12265"/>
                </a:lnTo>
                <a:lnTo>
                  <a:pt x="3503" y="12273"/>
                </a:lnTo>
                <a:lnTo>
                  <a:pt x="3506" y="12283"/>
                </a:lnTo>
                <a:lnTo>
                  <a:pt x="3509" y="12295"/>
                </a:lnTo>
                <a:lnTo>
                  <a:pt x="3511" y="12319"/>
                </a:lnTo>
                <a:lnTo>
                  <a:pt x="3514" y="12347"/>
                </a:lnTo>
                <a:lnTo>
                  <a:pt x="3513" y="12377"/>
                </a:lnTo>
                <a:lnTo>
                  <a:pt x="3511" y="12408"/>
                </a:lnTo>
                <a:lnTo>
                  <a:pt x="3507" y="12440"/>
                </a:lnTo>
                <a:lnTo>
                  <a:pt x="3500" y="12472"/>
                </a:lnTo>
                <a:lnTo>
                  <a:pt x="3483" y="12547"/>
                </a:lnTo>
                <a:lnTo>
                  <a:pt x="3555" y="12477"/>
                </a:lnTo>
                <a:lnTo>
                  <a:pt x="3571" y="12463"/>
                </a:lnTo>
                <a:lnTo>
                  <a:pt x="3588" y="12449"/>
                </a:lnTo>
                <a:lnTo>
                  <a:pt x="3606" y="12438"/>
                </a:lnTo>
                <a:lnTo>
                  <a:pt x="3624" y="12426"/>
                </a:lnTo>
                <a:lnTo>
                  <a:pt x="3641" y="12418"/>
                </a:lnTo>
                <a:lnTo>
                  <a:pt x="3660" y="12411"/>
                </a:lnTo>
                <a:lnTo>
                  <a:pt x="3675" y="12406"/>
                </a:lnTo>
                <a:lnTo>
                  <a:pt x="3689" y="12405"/>
                </a:lnTo>
                <a:lnTo>
                  <a:pt x="3704" y="12404"/>
                </a:lnTo>
                <a:lnTo>
                  <a:pt x="3718" y="12401"/>
                </a:lnTo>
                <a:lnTo>
                  <a:pt x="3733" y="12395"/>
                </a:lnTo>
                <a:lnTo>
                  <a:pt x="3747" y="12389"/>
                </a:lnTo>
                <a:lnTo>
                  <a:pt x="3762" y="12381"/>
                </a:lnTo>
                <a:lnTo>
                  <a:pt x="3776" y="12372"/>
                </a:lnTo>
                <a:lnTo>
                  <a:pt x="3787" y="12364"/>
                </a:lnTo>
                <a:lnTo>
                  <a:pt x="3797" y="12353"/>
                </a:lnTo>
                <a:lnTo>
                  <a:pt x="3807" y="12343"/>
                </a:lnTo>
                <a:lnTo>
                  <a:pt x="3815" y="12334"/>
                </a:lnTo>
                <a:lnTo>
                  <a:pt x="3824" y="12327"/>
                </a:lnTo>
                <a:lnTo>
                  <a:pt x="3834" y="12320"/>
                </a:lnTo>
                <a:lnTo>
                  <a:pt x="3842" y="12314"/>
                </a:lnTo>
                <a:lnTo>
                  <a:pt x="3851" y="12310"/>
                </a:lnTo>
                <a:lnTo>
                  <a:pt x="3859" y="12306"/>
                </a:lnTo>
                <a:lnTo>
                  <a:pt x="3868" y="12304"/>
                </a:lnTo>
                <a:lnTo>
                  <a:pt x="3876" y="12303"/>
                </a:lnTo>
                <a:lnTo>
                  <a:pt x="3883" y="12303"/>
                </a:lnTo>
                <a:lnTo>
                  <a:pt x="3890" y="12303"/>
                </a:lnTo>
                <a:lnTo>
                  <a:pt x="3897" y="12306"/>
                </a:lnTo>
                <a:lnTo>
                  <a:pt x="3904" y="12309"/>
                </a:lnTo>
                <a:lnTo>
                  <a:pt x="3910" y="12313"/>
                </a:lnTo>
                <a:lnTo>
                  <a:pt x="3916" y="12319"/>
                </a:lnTo>
                <a:lnTo>
                  <a:pt x="3921" y="12326"/>
                </a:lnTo>
                <a:lnTo>
                  <a:pt x="3924" y="12333"/>
                </a:lnTo>
                <a:lnTo>
                  <a:pt x="3928" y="12346"/>
                </a:lnTo>
                <a:lnTo>
                  <a:pt x="3931" y="12361"/>
                </a:lnTo>
                <a:lnTo>
                  <a:pt x="3935" y="12381"/>
                </a:lnTo>
                <a:lnTo>
                  <a:pt x="3943" y="12428"/>
                </a:lnTo>
                <a:lnTo>
                  <a:pt x="3948" y="12480"/>
                </a:lnTo>
                <a:lnTo>
                  <a:pt x="3952" y="12517"/>
                </a:lnTo>
                <a:lnTo>
                  <a:pt x="3957" y="12551"/>
                </a:lnTo>
                <a:lnTo>
                  <a:pt x="3961" y="12584"/>
                </a:lnTo>
                <a:lnTo>
                  <a:pt x="3968" y="12615"/>
                </a:lnTo>
                <a:lnTo>
                  <a:pt x="3974" y="12644"/>
                </a:lnTo>
                <a:lnTo>
                  <a:pt x="3982" y="12671"/>
                </a:lnTo>
                <a:lnTo>
                  <a:pt x="3991" y="12697"/>
                </a:lnTo>
                <a:lnTo>
                  <a:pt x="3999" y="12720"/>
                </a:lnTo>
                <a:lnTo>
                  <a:pt x="4008" y="12741"/>
                </a:lnTo>
                <a:lnTo>
                  <a:pt x="4017" y="12759"/>
                </a:lnTo>
                <a:lnTo>
                  <a:pt x="4029" y="12775"/>
                </a:lnTo>
                <a:lnTo>
                  <a:pt x="4040" y="12789"/>
                </a:lnTo>
                <a:lnTo>
                  <a:pt x="4051" y="12800"/>
                </a:lnTo>
                <a:lnTo>
                  <a:pt x="4063" y="12809"/>
                </a:lnTo>
                <a:lnTo>
                  <a:pt x="4075" y="12814"/>
                </a:lnTo>
                <a:lnTo>
                  <a:pt x="4088" y="12817"/>
                </a:lnTo>
                <a:lnTo>
                  <a:pt x="4097" y="12817"/>
                </a:lnTo>
                <a:lnTo>
                  <a:pt x="4104" y="12817"/>
                </a:lnTo>
                <a:lnTo>
                  <a:pt x="4112" y="12817"/>
                </a:lnTo>
                <a:lnTo>
                  <a:pt x="4119" y="12814"/>
                </a:lnTo>
                <a:lnTo>
                  <a:pt x="4126" y="12812"/>
                </a:lnTo>
                <a:lnTo>
                  <a:pt x="4133" y="12807"/>
                </a:lnTo>
                <a:lnTo>
                  <a:pt x="4139" y="12802"/>
                </a:lnTo>
                <a:lnTo>
                  <a:pt x="4146" y="12793"/>
                </a:lnTo>
                <a:lnTo>
                  <a:pt x="4160" y="12775"/>
                </a:lnTo>
                <a:lnTo>
                  <a:pt x="4176" y="12748"/>
                </a:lnTo>
                <a:lnTo>
                  <a:pt x="4193" y="12712"/>
                </a:lnTo>
                <a:lnTo>
                  <a:pt x="4214" y="12669"/>
                </a:lnTo>
                <a:lnTo>
                  <a:pt x="4228" y="12635"/>
                </a:lnTo>
                <a:lnTo>
                  <a:pt x="4242" y="12599"/>
                </a:lnTo>
                <a:lnTo>
                  <a:pt x="4255" y="12564"/>
                </a:lnTo>
                <a:lnTo>
                  <a:pt x="4268" y="12528"/>
                </a:lnTo>
                <a:lnTo>
                  <a:pt x="4278" y="12493"/>
                </a:lnTo>
                <a:lnTo>
                  <a:pt x="4286" y="12462"/>
                </a:lnTo>
                <a:lnTo>
                  <a:pt x="4293" y="12433"/>
                </a:lnTo>
                <a:lnTo>
                  <a:pt x="4297" y="12409"/>
                </a:lnTo>
                <a:lnTo>
                  <a:pt x="4302" y="12387"/>
                </a:lnTo>
                <a:lnTo>
                  <a:pt x="4307" y="12365"/>
                </a:lnTo>
                <a:lnTo>
                  <a:pt x="4314" y="12343"/>
                </a:lnTo>
                <a:lnTo>
                  <a:pt x="4323" y="12323"/>
                </a:lnTo>
                <a:lnTo>
                  <a:pt x="4331" y="12304"/>
                </a:lnTo>
                <a:lnTo>
                  <a:pt x="4341" y="12289"/>
                </a:lnTo>
                <a:lnTo>
                  <a:pt x="4351" y="12275"/>
                </a:lnTo>
                <a:lnTo>
                  <a:pt x="4361" y="12265"/>
                </a:lnTo>
                <a:lnTo>
                  <a:pt x="4376" y="12251"/>
                </a:lnTo>
                <a:lnTo>
                  <a:pt x="4388" y="12239"/>
                </a:lnTo>
                <a:lnTo>
                  <a:pt x="4392" y="12235"/>
                </a:lnTo>
                <a:lnTo>
                  <a:pt x="4395" y="12229"/>
                </a:lnTo>
                <a:lnTo>
                  <a:pt x="4396" y="12224"/>
                </a:lnTo>
                <a:lnTo>
                  <a:pt x="4398" y="12218"/>
                </a:lnTo>
                <a:lnTo>
                  <a:pt x="4398" y="12212"/>
                </a:lnTo>
                <a:lnTo>
                  <a:pt x="4396" y="12205"/>
                </a:lnTo>
                <a:lnTo>
                  <a:pt x="4393" y="12198"/>
                </a:lnTo>
                <a:lnTo>
                  <a:pt x="4391" y="12190"/>
                </a:lnTo>
                <a:lnTo>
                  <a:pt x="4382" y="12170"/>
                </a:lnTo>
                <a:lnTo>
                  <a:pt x="4368" y="12146"/>
                </a:lnTo>
                <a:lnTo>
                  <a:pt x="4361" y="12130"/>
                </a:lnTo>
                <a:lnTo>
                  <a:pt x="4354" y="12115"/>
                </a:lnTo>
                <a:lnTo>
                  <a:pt x="4348" y="12100"/>
                </a:lnTo>
                <a:lnTo>
                  <a:pt x="4345" y="12086"/>
                </a:lnTo>
                <a:lnTo>
                  <a:pt x="4343" y="12074"/>
                </a:lnTo>
                <a:lnTo>
                  <a:pt x="4343" y="12059"/>
                </a:lnTo>
                <a:lnTo>
                  <a:pt x="4344" y="12047"/>
                </a:lnTo>
                <a:lnTo>
                  <a:pt x="4345" y="12032"/>
                </a:lnTo>
                <a:lnTo>
                  <a:pt x="4350" y="12018"/>
                </a:lnTo>
                <a:lnTo>
                  <a:pt x="4355" y="12004"/>
                </a:lnTo>
                <a:lnTo>
                  <a:pt x="4364" y="11990"/>
                </a:lnTo>
                <a:lnTo>
                  <a:pt x="4372" y="11974"/>
                </a:lnTo>
                <a:lnTo>
                  <a:pt x="4384" y="11959"/>
                </a:lnTo>
                <a:lnTo>
                  <a:pt x="4396" y="11942"/>
                </a:lnTo>
                <a:lnTo>
                  <a:pt x="4410" y="11925"/>
                </a:lnTo>
                <a:lnTo>
                  <a:pt x="4427" y="11906"/>
                </a:lnTo>
                <a:lnTo>
                  <a:pt x="4437" y="11892"/>
                </a:lnTo>
                <a:lnTo>
                  <a:pt x="4447" y="11879"/>
                </a:lnTo>
                <a:lnTo>
                  <a:pt x="4454" y="11864"/>
                </a:lnTo>
                <a:lnTo>
                  <a:pt x="4460" y="11848"/>
                </a:lnTo>
                <a:lnTo>
                  <a:pt x="4464" y="11833"/>
                </a:lnTo>
                <a:lnTo>
                  <a:pt x="4467" y="11817"/>
                </a:lnTo>
                <a:lnTo>
                  <a:pt x="4468" y="11800"/>
                </a:lnTo>
                <a:lnTo>
                  <a:pt x="4468" y="11783"/>
                </a:lnTo>
                <a:lnTo>
                  <a:pt x="4467" y="11768"/>
                </a:lnTo>
                <a:lnTo>
                  <a:pt x="4464" y="11751"/>
                </a:lnTo>
                <a:lnTo>
                  <a:pt x="4460" y="11735"/>
                </a:lnTo>
                <a:lnTo>
                  <a:pt x="4454" y="11719"/>
                </a:lnTo>
                <a:lnTo>
                  <a:pt x="4447" y="11704"/>
                </a:lnTo>
                <a:lnTo>
                  <a:pt x="4439" y="11690"/>
                </a:lnTo>
                <a:lnTo>
                  <a:pt x="4429" y="11677"/>
                </a:lnTo>
                <a:lnTo>
                  <a:pt x="4417" y="11664"/>
                </a:lnTo>
                <a:lnTo>
                  <a:pt x="4365" y="11613"/>
                </a:lnTo>
                <a:lnTo>
                  <a:pt x="4410" y="11459"/>
                </a:lnTo>
                <a:lnTo>
                  <a:pt x="4432" y="11382"/>
                </a:lnTo>
                <a:lnTo>
                  <a:pt x="4451" y="11309"/>
                </a:lnTo>
                <a:lnTo>
                  <a:pt x="4468" y="11238"/>
                </a:lnTo>
                <a:lnTo>
                  <a:pt x="4484" y="11168"/>
                </a:lnTo>
                <a:lnTo>
                  <a:pt x="4497" y="11103"/>
                </a:lnTo>
                <a:lnTo>
                  <a:pt x="4506" y="11041"/>
                </a:lnTo>
                <a:lnTo>
                  <a:pt x="4516" y="10981"/>
                </a:lnTo>
                <a:lnTo>
                  <a:pt x="4522" y="10926"/>
                </a:lnTo>
                <a:lnTo>
                  <a:pt x="4526" y="10874"/>
                </a:lnTo>
                <a:lnTo>
                  <a:pt x="4529" y="10827"/>
                </a:lnTo>
                <a:lnTo>
                  <a:pt x="4528" y="10784"/>
                </a:lnTo>
                <a:lnTo>
                  <a:pt x="4525" y="10746"/>
                </a:lnTo>
                <a:lnTo>
                  <a:pt x="4523" y="10729"/>
                </a:lnTo>
                <a:lnTo>
                  <a:pt x="4521" y="10714"/>
                </a:lnTo>
                <a:lnTo>
                  <a:pt x="4518" y="10699"/>
                </a:lnTo>
                <a:lnTo>
                  <a:pt x="4514" y="10685"/>
                </a:lnTo>
                <a:lnTo>
                  <a:pt x="4508" y="10674"/>
                </a:lnTo>
                <a:lnTo>
                  <a:pt x="4504" y="10664"/>
                </a:lnTo>
                <a:lnTo>
                  <a:pt x="4498" y="10656"/>
                </a:lnTo>
                <a:lnTo>
                  <a:pt x="4491" y="10648"/>
                </a:lnTo>
                <a:lnTo>
                  <a:pt x="4477" y="10636"/>
                </a:lnTo>
                <a:lnTo>
                  <a:pt x="4467" y="10626"/>
                </a:lnTo>
                <a:lnTo>
                  <a:pt x="4461" y="10623"/>
                </a:lnTo>
                <a:lnTo>
                  <a:pt x="4457" y="10622"/>
                </a:lnTo>
                <a:lnTo>
                  <a:pt x="4453" y="10620"/>
                </a:lnTo>
                <a:lnTo>
                  <a:pt x="4447" y="10619"/>
                </a:lnTo>
                <a:lnTo>
                  <a:pt x="4443" y="10620"/>
                </a:lnTo>
                <a:lnTo>
                  <a:pt x="4439" y="10622"/>
                </a:lnTo>
                <a:lnTo>
                  <a:pt x="4434" y="10623"/>
                </a:lnTo>
                <a:lnTo>
                  <a:pt x="4429" y="10627"/>
                </a:lnTo>
                <a:lnTo>
                  <a:pt x="4417" y="10636"/>
                </a:lnTo>
                <a:lnTo>
                  <a:pt x="4403" y="10650"/>
                </a:lnTo>
                <a:lnTo>
                  <a:pt x="4393" y="10658"/>
                </a:lnTo>
                <a:lnTo>
                  <a:pt x="4384" y="10665"/>
                </a:lnTo>
                <a:lnTo>
                  <a:pt x="4372" y="10673"/>
                </a:lnTo>
                <a:lnTo>
                  <a:pt x="4361" y="10678"/>
                </a:lnTo>
                <a:lnTo>
                  <a:pt x="4351" y="10682"/>
                </a:lnTo>
                <a:lnTo>
                  <a:pt x="4340" y="10687"/>
                </a:lnTo>
                <a:lnTo>
                  <a:pt x="4327" y="10690"/>
                </a:lnTo>
                <a:lnTo>
                  <a:pt x="4316" y="10691"/>
                </a:lnTo>
                <a:lnTo>
                  <a:pt x="4304" y="10692"/>
                </a:lnTo>
                <a:lnTo>
                  <a:pt x="4292" y="10692"/>
                </a:lnTo>
                <a:lnTo>
                  <a:pt x="4280" y="10691"/>
                </a:lnTo>
                <a:lnTo>
                  <a:pt x="4269" y="10690"/>
                </a:lnTo>
                <a:lnTo>
                  <a:pt x="4258" y="10687"/>
                </a:lnTo>
                <a:lnTo>
                  <a:pt x="4246" y="10682"/>
                </a:lnTo>
                <a:lnTo>
                  <a:pt x="4235" y="10677"/>
                </a:lnTo>
                <a:lnTo>
                  <a:pt x="4224" y="10671"/>
                </a:lnTo>
                <a:lnTo>
                  <a:pt x="4218" y="10668"/>
                </a:lnTo>
                <a:lnTo>
                  <a:pt x="4214" y="10667"/>
                </a:lnTo>
                <a:lnTo>
                  <a:pt x="4208" y="10665"/>
                </a:lnTo>
                <a:lnTo>
                  <a:pt x="4203" y="10664"/>
                </a:lnTo>
                <a:lnTo>
                  <a:pt x="4197" y="10664"/>
                </a:lnTo>
                <a:lnTo>
                  <a:pt x="4191" y="10665"/>
                </a:lnTo>
                <a:lnTo>
                  <a:pt x="4186" y="10667"/>
                </a:lnTo>
                <a:lnTo>
                  <a:pt x="4180" y="10670"/>
                </a:lnTo>
                <a:lnTo>
                  <a:pt x="4167" y="10678"/>
                </a:lnTo>
                <a:lnTo>
                  <a:pt x="4153" y="10690"/>
                </a:lnTo>
                <a:lnTo>
                  <a:pt x="4138" y="10705"/>
                </a:lnTo>
                <a:lnTo>
                  <a:pt x="4121" y="10724"/>
                </a:lnTo>
                <a:lnTo>
                  <a:pt x="4106" y="10738"/>
                </a:lnTo>
                <a:lnTo>
                  <a:pt x="4094" y="10750"/>
                </a:lnTo>
                <a:lnTo>
                  <a:pt x="4081" y="10762"/>
                </a:lnTo>
                <a:lnTo>
                  <a:pt x="4068" y="10772"/>
                </a:lnTo>
                <a:lnTo>
                  <a:pt x="4056" y="10780"/>
                </a:lnTo>
                <a:lnTo>
                  <a:pt x="4044" y="10787"/>
                </a:lnTo>
                <a:lnTo>
                  <a:pt x="4032" y="10791"/>
                </a:lnTo>
                <a:lnTo>
                  <a:pt x="4019" y="10794"/>
                </a:lnTo>
                <a:lnTo>
                  <a:pt x="4008" y="10797"/>
                </a:lnTo>
                <a:lnTo>
                  <a:pt x="3995" y="10797"/>
                </a:lnTo>
                <a:lnTo>
                  <a:pt x="3982" y="10796"/>
                </a:lnTo>
                <a:lnTo>
                  <a:pt x="3969" y="10793"/>
                </a:lnTo>
                <a:lnTo>
                  <a:pt x="3957" y="10787"/>
                </a:lnTo>
                <a:lnTo>
                  <a:pt x="3944" y="10782"/>
                </a:lnTo>
                <a:lnTo>
                  <a:pt x="3931" y="10775"/>
                </a:lnTo>
                <a:lnTo>
                  <a:pt x="3917" y="10765"/>
                </a:lnTo>
                <a:lnTo>
                  <a:pt x="3906" y="10758"/>
                </a:lnTo>
                <a:lnTo>
                  <a:pt x="3893" y="10750"/>
                </a:lnTo>
                <a:lnTo>
                  <a:pt x="3880" y="10746"/>
                </a:lnTo>
                <a:lnTo>
                  <a:pt x="3868" y="10745"/>
                </a:lnTo>
                <a:lnTo>
                  <a:pt x="3855" y="10745"/>
                </a:lnTo>
                <a:lnTo>
                  <a:pt x="3841" y="10746"/>
                </a:lnTo>
                <a:lnTo>
                  <a:pt x="3827" y="10749"/>
                </a:lnTo>
                <a:lnTo>
                  <a:pt x="3811" y="10755"/>
                </a:lnTo>
                <a:lnTo>
                  <a:pt x="3798" y="10760"/>
                </a:lnTo>
                <a:lnTo>
                  <a:pt x="3784" y="10765"/>
                </a:lnTo>
                <a:lnTo>
                  <a:pt x="3771" y="10767"/>
                </a:lnTo>
                <a:lnTo>
                  <a:pt x="3760" y="10769"/>
                </a:lnTo>
                <a:lnTo>
                  <a:pt x="3749" y="10769"/>
                </a:lnTo>
                <a:lnTo>
                  <a:pt x="3738" y="10769"/>
                </a:lnTo>
                <a:lnTo>
                  <a:pt x="3728" y="10767"/>
                </a:lnTo>
                <a:lnTo>
                  <a:pt x="3718" y="10763"/>
                </a:lnTo>
                <a:lnTo>
                  <a:pt x="3709" y="10759"/>
                </a:lnTo>
                <a:lnTo>
                  <a:pt x="3699" y="10753"/>
                </a:lnTo>
                <a:lnTo>
                  <a:pt x="3691" y="10748"/>
                </a:lnTo>
                <a:lnTo>
                  <a:pt x="3682" y="10739"/>
                </a:lnTo>
                <a:lnTo>
                  <a:pt x="3674" y="10729"/>
                </a:lnTo>
                <a:lnTo>
                  <a:pt x="3665" y="10718"/>
                </a:lnTo>
                <a:lnTo>
                  <a:pt x="3657" y="10707"/>
                </a:lnTo>
                <a:lnTo>
                  <a:pt x="3650" y="10692"/>
                </a:lnTo>
                <a:lnTo>
                  <a:pt x="3641" y="10675"/>
                </a:lnTo>
                <a:lnTo>
                  <a:pt x="3634" y="10658"/>
                </a:lnTo>
                <a:lnTo>
                  <a:pt x="3630" y="10641"/>
                </a:lnTo>
                <a:lnTo>
                  <a:pt x="3629" y="10624"/>
                </a:lnTo>
                <a:lnTo>
                  <a:pt x="3627" y="10607"/>
                </a:lnTo>
                <a:lnTo>
                  <a:pt x="3629" y="10590"/>
                </a:lnTo>
                <a:lnTo>
                  <a:pt x="3633" y="10575"/>
                </a:lnTo>
                <a:lnTo>
                  <a:pt x="3637" y="10559"/>
                </a:lnTo>
                <a:lnTo>
                  <a:pt x="3644" y="10544"/>
                </a:lnTo>
                <a:lnTo>
                  <a:pt x="3654" y="10531"/>
                </a:lnTo>
                <a:lnTo>
                  <a:pt x="3664" y="10517"/>
                </a:lnTo>
                <a:lnTo>
                  <a:pt x="3675" y="10505"/>
                </a:lnTo>
                <a:lnTo>
                  <a:pt x="3689" y="10494"/>
                </a:lnTo>
                <a:lnTo>
                  <a:pt x="3705" y="10484"/>
                </a:lnTo>
                <a:lnTo>
                  <a:pt x="3721" y="10476"/>
                </a:lnTo>
                <a:lnTo>
                  <a:pt x="3739" y="10470"/>
                </a:lnTo>
                <a:lnTo>
                  <a:pt x="3756" y="10464"/>
                </a:lnTo>
                <a:lnTo>
                  <a:pt x="3771" y="10457"/>
                </a:lnTo>
                <a:lnTo>
                  <a:pt x="3786" y="10450"/>
                </a:lnTo>
                <a:lnTo>
                  <a:pt x="3798" y="10442"/>
                </a:lnTo>
                <a:lnTo>
                  <a:pt x="3810" y="10433"/>
                </a:lnTo>
                <a:lnTo>
                  <a:pt x="3820" y="10426"/>
                </a:lnTo>
                <a:lnTo>
                  <a:pt x="3827" y="10418"/>
                </a:lnTo>
                <a:lnTo>
                  <a:pt x="3831" y="10410"/>
                </a:lnTo>
                <a:lnTo>
                  <a:pt x="3832" y="10395"/>
                </a:lnTo>
                <a:lnTo>
                  <a:pt x="3834" y="10368"/>
                </a:lnTo>
                <a:lnTo>
                  <a:pt x="3832" y="10330"/>
                </a:lnTo>
                <a:lnTo>
                  <a:pt x="3829" y="10282"/>
                </a:lnTo>
                <a:lnTo>
                  <a:pt x="3821" y="10165"/>
                </a:lnTo>
                <a:lnTo>
                  <a:pt x="3808" y="10032"/>
                </a:lnTo>
                <a:lnTo>
                  <a:pt x="3794" y="9895"/>
                </a:lnTo>
                <a:lnTo>
                  <a:pt x="3777" y="9769"/>
                </a:lnTo>
                <a:lnTo>
                  <a:pt x="3770" y="9713"/>
                </a:lnTo>
                <a:lnTo>
                  <a:pt x="3763" y="9665"/>
                </a:lnTo>
                <a:lnTo>
                  <a:pt x="3756" y="9626"/>
                </a:lnTo>
                <a:lnTo>
                  <a:pt x="3749" y="9597"/>
                </a:lnTo>
                <a:lnTo>
                  <a:pt x="3742" y="9572"/>
                </a:lnTo>
                <a:lnTo>
                  <a:pt x="3735" y="9552"/>
                </a:lnTo>
                <a:lnTo>
                  <a:pt x="3728" y="9536"/>
                </a:lnTo>
                <a:lnTo>
                  <a:pt x="3719" y="9525"/>
                </a:lnTo>
                <a:lnTo>
                  <a:pt x="3716" y="9522"/>
                </a:lnTo>
                <a:lnTo>
                  <a:pt x="3712" y="9519"/>
                </a:lnTo>
                <a:lnTo>
                  <a:pt x="3708" y="9517"/>
                </a:lnTo>
                <a:lnTo>
                  <a:pt x="3702" y="9517"/>
                </a:lnTo>
                <a:lnTo>
                  <a:pt x="3692" y="9518"/>
                </a:lnTo>
                <a:lnTo>
                  <a:pt x="3681" y="9522"/>
                </a:lnTo>
                <a:lnTo>
                  <a:pt x="3665" y="9528"/>
                </a:lnTo>
                <a:lnTo>
                  <a:pt x="3650" y="9534"/>
                </a:lnTo>
                <a:lnTo>
                  <a:pt x="3634" y="9538"/>
                </a:lnTo>
                <a:lnTo>
                  <a:pt x="3620" y="9542"/>
                </a:lnTo>
                <a:lnTo>
                  <a:pt x="3606" y="9543"/>
                </a:lnTo>
                <a:lnTo>
                  <a:pt x="3592" y="9545"/>
                </a:lnTo>
                <a:lnTo>
                  <a:pt x="3579" y="9545"/>
                </a:lnTo>
                <a:lnTo>
                  <a:pt x="3567" y="9545"/>
                </a:lnTo>
                <a:lnTo>
                  <a:pt x="3555" y="9542"/>
                </a:lnTo>
                <a:lnTo>
                  <a:pt x="3544" y="9539"/>
                </a:lnTo>
                <a:lnTo>
                  <a:pt x="3534" y="9535"/>
                </a:lnTo>
                <a:lnTo>
                  <a:pt x="3526" y="9531"/>
                </a:lnTo>
                <a:lnTo>
                  <a:pt x="3518" y="9524"/>
                </a:lnTo>
                <a:lnTo>
                  <a:pt x="3513" y="9518"/>
                </a:lnTo>
                <a:lnTo>
                  <a:pt x="3509" y="9509"/>
                </a:lnTo>
                <a:lnTo>
                  <a:pt x="3506" y="9501"/>
                </a:lnTo>
                <a:lnTo>
                  <a:pt x="3504" y="9485"/>
                </a:lnTo>
                <a:lnTo>
                  <a:pt x="3504" y="9467"/>
                </a:lnTo>
                <a:lnTo>
                  <a:pt x="3506" y="9444"/>
                </a:lnTo>
                <a:lnTo>
                  <a:pt x="3510" y="9419"/>
                </a:lnTo>
                <a:lnTo>
                  <a:pt x="3516" y="9392"/>
                </a:lnTo>
                <a:lnTo>
                  <a:pt x="3521" y="9361"/>
                </a:lnTo>
                <a:lnTo>
                  <a:pt x="3530" y="9330"/>
                </a:lnTo>
                <a:lnTo>
                  <a:pt x="3538" y="9297"/>
                </a:lnTo>
                <a:lnTo>
                  <a:pt x="3548" y="9264"/>
                </a:lnTo>
                <a:lnTo>
                  <a:pt x="3558" y="9232"/>
                </a:lnTo>
                <a:lnTo>
                  <a:pt x="3568" y="9201"/>
                </a:lnTo>
                <a:lnTo>
                  <a:pt x="3579" y="9171"/>
                </a:lnTo>
                <a:lnTo>
                  <a:pt x="3591" y="9143"/>
                </a:lnTo>
                <a:lnTo>
                  <a:pt x="3602" y="9118"/>
                </a:lnTo>
                <a:lnTo>
                  <a:pt x="3613" y="9096"/>
                </a:lnTo>
                <a:lnTo>
                  <a:pt x="3623" y="9077"/>
                </a:lnTo>
                <a:lnTo>
                  <a:pt x="3633" y="9063"/>
                </a:lnTo>
                <a:lnTo>
                  <a:pt x="3643" y="9050"/>
                </a:lnTo>
                <a:lnTo>
                  <a:pt x="3653" y="9039"/>
                </a:lnTo>
                <a:lnTo>
                  <a:pt x="3661" y="9031"/>
                </a:lnTo>
                <a:lnTo>
                  <a:pt x="3671" y="9022"/>
                </a:lnTo>
                <a:lnTo>
                  <a:pt x="3680" y="9016"/>
                </a:lnTo>
                <a:lnTo>
                  <a:pt x="3689" y="9014"/>
                </a:lnTo>
                <a:lnTo>
                  <a:pt x="3698" y="9011"/>
                </a:lnTo>
                <a:lnTo>
                  <a:pt x="3708" y="9011"/>
                </a:lnTo>
                <a:lnTo>
                  <a:pt x="3716" y="9012"/>
                </a:lnTo>
                <a:lnTo>
                  <a:pt x="3726" y="9015"/>
                </a:lnTo>
                <a:lnTo>
                  <a:pt x="3736" y="9019"/>
                </a:lnTo>
                <a:lnTo>
                  <a:pt x="3746" y="9026"/>
                </a:lnTo>
                <a:lnTo>
                  <a:pt x="3756" y="9035"/>
                </a:lnTo>
                <a:lnTo>
                  <a:pt x="3767" y="9045"/>
                </a:lnTo>
                <a:lnTo>
                  <a:pt x="3779" y="9056"/>
                </a:lnTo>
                <a:lnTo>
                  <a:pt x="3791" y="9069"/>
                </a:lnTo>
                <a:lnTo>
                  <a:pt x="3803" y="9079"/>
                </a:lnTo>
                <a:lnTo>
                  <a:pt x="3814" y="9087"/>
                </a:lnTo>
                <a:lnTo>
                  <a:pt x="3825" y="9093"/>
                </a:lnTo>
                <a:lnTo>
                  <a:pt x="3835" y="9099"/>
                </a:lnTo>
                <a:lnTo>
                  <a:pt x="3845" y="9100"/>
                </a:lnTo>
                <a:lnTo>
                  <a:pt x="3855" y="9101"/>
                </a:lnTo>
                <a:lnTo>
                  <a:pt x="3865" y="9099"/>
                </a:lnTo>
                <a:lnTo>
                  <a:pt x="3873" y="9096"/>
                </a:lnTo>
                <a:lnTo>
                  <a:pt x="3882" y="9089"/>
                </a:lnTo>
                <a:lnTo>
                  <a:pt x="3890" y="9082"/>
                </a:lnTo>
                <a:lnTo>
                  <a:pt x="3899" y="9072"/>
                </a:lnTo>
                <a:lnTo>
                  <a:pt x="3907" y="9059"/>
                </a:lnTo>
                <a:lnTo>
                  <a:pt x="3914" y="9045"/>
                </a:lnTo>
                <a:lnTo>
                  <a:pt x="3923" y="9028"/>
                </a:lnTo>
                <a:lnTo>
                  <a:pt x="3930" y="9009"/>
                </a:lnTo>
                <a:lnTo>
                  <a:pt x="3948" y="8967"/>
                </a:lnTo>
                <a:lnTo>
                  <a:pt x="3967" y="8922"/>
                </a:lnTo>
                <a:lnTo>
                  <a:pt x="3985" y="8878"/>
                </a:lnTo>
                <a:lnTo>
                  <a:pt x="4002" y="8842"/>
                </a:lnTo>
                <a:lnTo>
                  <a:pt x="4008" y="8827"/>
                </a:lnTo>
                <a:lnTo>
                  <a:pt x="4015" y="8810"/>
                </a:lnTo>
                <a:lnTo>
                  <a:pt x="4020" y="8791"/>
                </a:lnTo>
                <a:lnTo>
                  <a:pt x="4024" y="8773"/>
                </a:lnTo>
                <a:lnTo>
                  <a:pt x="4029" y="8754"/>
                </a:lnTo>
                <a:lnTo>
                  <a:pt x="4032" y="8736"/>
                </a:lnTo>
                <a:lnTo>
                  <a:pt x="4033" y="8719"/>
                </a:lnTo>
                <a:lnTo>
                  <a:pt x="4033" y="8703"/>
                </a:lnTo>
                <a:lnTo>
                  <a:pt x="4033" y="8686"/>
                </a:lnTo>
                <a:lnTo>
                  <a:pt x="4034" y="8671"/>
                </a:lnTo>
                <a:lnTo>
                  <a:pt x="4037" y="8657"/>
                </a:lnTo>
                <a:lnTo>
                  <a:pt x="4041" y="8644"/>
                </a:lnTo>
                <a:lnTo>
                  <a:pt x="4046" y="8631"/>
                </a:lnTo>
                <a:lnTo>
                  <a:pt x="4051" y="8621"/>
                </a:lnTo>
                <a:lnTo>
                  <a:pt x="4060" y="8611"/>
                </a:lnTo>
                <a:lnTo>
                  <a:pt x="4068" y="8603"/>
                </a:lnTo>
                <a:lnTo>
                  <a:pt x="4078" y="8596"/>
                </a:lnTo>
                <a:lnTo>
                  <a:pt x="4091" y="8590"/>
                </a:lnTo>
                <a:lnTo>
                  <a:pt x="4104" y="8584"/>
                </a:lnTo>
                <a:lnTo>
                  <a:pt x="4119" y="8580"/>
                </a:lnTo>
                <a:lnTo>
                  <a:pt x="4136" y="8577"/>
                </a:lnTo>
                <a:lnTo>
                  <a:pt x="4155" y="8575"/>
                </a:lnTo>
                <a:lnTo>
                  <a:pt x="4174" y="8573"/>
                </a:lnTo>
                <a:lnTo>
                  <a:pt x="4197" y="8573"/>
                </a:lnTo>
                <a:lnTo>
                  <a:pt x="4217" y="8573"/>
                </a:lnTo>
                <a:lnTo>
                  <a:pt x="4237" y="8573"/>
                </a:lnTo>
                <a:lnTo>
                  <a:pt x="4253" y="8576"/>
                </a:lnTo>
                <a:lnTo>
                  <a:pt x="4269" y="8579"/>
                </a:lnTo>
                <a:lnTo>
                  <a:pt x="4283" y="8584"/>
                </a:lnTo>
                <a:lnTo>
                  <a:pt x="4297" y="8590"/>
                </a:lnTo>
                <a:lnTo>
                  <a:pt x="4309" y="8596"/>
                </a:lnTo>
                <a:lnTo>
                  <a:pt x="4318" y="8604"/>
                </a:lnTo>
                <a:lnTo>
                  <a:pt x="4328" y="8614"/>
                </a:lnTo>
                <a:lnTo>
                  <a:pt x="4335" y="8624"/>
                </a:lnTo>
                <a:lnTo>
                  <a:pt x="4343" y="8637"/>
                </a:lnTo>
                <a:lnTo>
                  <a:pt x="4348" y="8650"/>
                </a:lnTo>
                <a:lnTo>
                  <a:pt x="4352" y="8665"/>
                </a:lnTo>
                <a:lnTo>
                  <a:pt x="4355" y="8681"/>
                </a:lnTo>
                <a:lnTo>
                  <a:pt x="4357" y="8699"/>
                </a:lnTo>
                <a:lnTo>
                  <a:pt x="4358" y="8718"/>
                </a:lnTo>
                <a:lnTo>
                  <a:pt x="4359" y="8729"/>
                </a:lnTo>
                <a:lnTo>
                  <a:pt x="4362" y="8740"/>
                </a:lnTo>
                <a:lnTo>
                  <a:pt x="4367" y="8750"/>
                </a:lnTo>
                <a:lnTo>
                  <a:pt x="4371" y="8760"/>
                </a:lnTo>
                <a:lnTo>
                  <a:pt x="4378" y="8769"/>
                </a:lnTo>
                <a:lnTo>
                  <a:pt x="4385" y="8776"/>
                </a:lnTo>
                <a:lnTo>
                  <a:pt x="4393" y="8781"/>
                </a:lnTo>
                <a:lnTo>
                  <a:pt x="4403" y="8786"/>
                </a:lnTo>
                <a:lnTo>
                  <a:pt x="4422" y="8794"/>
                </a:lnTo>
                <a:lnTo>
                  <a:pt x="4439" y="8804"/>
                </a:lnTo>
                <a:lnTo>
                  <a:pt x="4454" y="8815"/>
                </a:lnTo>
                <a:lnTo>
                  <a:pt x="4465" y="8827"/>
                </a:lnTo>
                <a:lnTo>
                  <a:pt x="4471" y="8837"/>
                </a:lnTo>
                <a:lnTo>
                  <a:pt x="4475" y="8848"/>
                </a:lnTo>
                <a:lnTo>
                  <a:pt x="4478" y="8861"/>
                </a:lnTo>
                <a:lnTo>
                  <a:pt x="4482" y="8875"/>
                </a:lnTo>
                <a:lnTo>
                  <a:pt x="4484" y="8890"/>
                </a:lnTo>
                <a:lnTo>
                  <a:pt x="4485" y="8906"/>
                </a:lnTo>
                <a:lnTo>
                  <a:pt x="4485" y="8924"/>
                </a:lnTo>
                <a:lnTo>
                  <a:pt x="4485" y="8943"/>
                </a:lnTo>
                <a:lnTo>
                  <a:pt x="4484" y="8961"/>
                </a:lnTo>
                <a:lnTo>
                  <a:pt x="4482" y="8981"/>
                </a:lnTo>
                <a:lnTo>
                  <a:pt x="4480" y="9001"/>
                </a:lnTo>
                <a:lnTo>
                  <a:pt x="4477" y="9021"/>
                </a:lnTo>
                <a:lnTo>
                  <a:pt x="4473" y="9039"/>
                </a:lnTo>
                <a:lnTo>
                  <a:pt x="4467" y="9059"/>
                </a:lnTo>
                <a:lnTo>
                  <a:pt x="4461" y="9077"/>
                </a:lnTo>
                <a:lnTo>
                  <a:pt x="4456" y="9094"/>
                </a:lnTo>
                <a:lnTo>
                  <a:pt x="4447" y="9120"/>
                </a:lnTo>
                <a:lnTo>
                  <a:pt x="4440" y="9147"/>
                </a:lnTo>
                <a:lnTo>
                  <a:pt x="4434" y="9177"/>
                </a:lnTo>
                <a:lnTo>
                  <a:pt x="4430" y="9208"/>
                </a:lnTo>
                <a:lnTo>
                  <a:pt x="4426" y="9242"/>
                </a:lnTo>
                <a:lnTo>
                  <a:pt x="4425" y="9274"/>
                </a:lnTo>
                <a:lnTo>
                  <a:pt x="4423" y="9308"/>
                </a:lnTo>
                <a:lnTo>
                  <a:pt x="4423" y="9342"/>
                </a:lnTo>
                <a:lnTo>
                  <a:pt x="4425" y="9375"/>
                </a:lnTo>
                <a:lnTo>
                  <a:pt x="4426" y="9406"/>
                </a:lnTo>
                <a:lnTo>
                  <a:pt x="4430" y="9436"/>
                </a:lnTo>
                <a:lnTo>
                  <a:pt x="4434" y="9461"/>
                </a:lnTo>
                <a:lnTo>
                  <a:pt x="4440" y="9485"/>
                </a:lnTo>
                <a:lnTo>
                  <a:pt x="4446" y="9505"/>
                </a:lnTo>
                <a:lnTo>
                  <a:pt x="4450" y="9515"/>
                </a:lnTo>
                <a:lnTo>
                  <a:pt x="4454" y="9522"/>
                </a:lnTo>
                <a:lnTo>
                  <a:pt x="4458" y="9528"/>
                </a:lnTo>
                <a:lnTo>
                  <a:pt x="4463" y="9534"/>
                </a:lnTo>
                <a:lnTo>
                  <a:pt x="4473" y="9543"/>
                </a:lnTo>
                <a:lnTo>
                  <a:pt x="4480" y="9555"/>
                </a:lnTo>
                <a:lnTo>
                  <a:pt x="4485" y="9566"/>
                </a:lnTo>
                <a:lnTo>
                  <a:pt x="4490" y="9580"/>
                </a:lnTo>
                <a:lnTo>
                  <a:pt x="4492" y="9594"/>
                </a:lnTo>
                <a:lnTo>
                  <a:pt x="4492" y="9610"/>
                </a:lnTo>
                <a:lnTo>
                  <a:pt x="4491" y="9626"/>
                </a:lnTo>
                <a:lnTo>
                  <a:pt x="4488" y="9644"/>
                </a:lnTo>
                <a:lnTo>
                  <a:pt x="4485" y="9662"/>
                </a:lnTo>
                <a:lnTo>
                  <a:pt x="4484" y="9678"/>
                </a:lnTo>
                <a:lnTo>
                  <a:pt x="4482" y="9691"/>
                </a:lnTo>
                <a:lnTo>
                  <a:pt x="4484" y="9702"/>
                </a:lnTo>
                <a:lnTo>
                  <a:pt x="4487" y="9709"/>
                </a:lnTo>
                <a:lnTo>
                  <a:pt x="4490" y="9713"/>
                </a:lnTo>
                <a:lnTo>
                  <a:pt x="4494" y="9715"/>
                </a:lnTo>
                <a:lnTo>
                  <a:pt x="4498" y="9713"/>
                </a:lnTo>
                <a:lnTo>
                  <a:pt x="4504" y="9709"/>
                </a:lnTo>
                <a:lnTo>
                  <a:pt x="4509" y="9704"/>
                </a:lnTo>
                <a:lnTo>
                  <a:pt x="4515" y="9694"/>
                </a:lnTo>
                <a:lnTo>
                  <a:pt x="4522" y="9682"/>
                </a:lnTo>
                <a:lnTo>
                  <a:pt x="4529" y="9670"/>
                </a:lnTo>
                <a:lnTo>
                  <a:pt x="4535" y="9653"/>
                </a:lnTo>
                <a:lnTo>
                  <a:pt x="4542" y="9634"/>
                </a:lnTo>
                <a:lnTo>
                  <a:pt x="4547" y="9614"/>
                </a:lnTo>
                <a:lnTo>
                  <a:pt x="4555" y="9592"/>
                </a:lnTo>
                <a:lnTo>
                  <a:pt x="4564" y="9569"/>
                </a:lnTo>
                <a:lnTo>
                  <a:pt x="4576" y="9546"/>
                </a:lnTo>
                <a:lnTo>
                  <a:pt x="4588" y="9525"/>
                </a:lnTo>
                <a:lnTo>
                  <a:pt x="4603" y="9505"/>
                </a:lnTo>
                <a:lnTo>
                  <a:pt x="4618" y="9487"/>
                </a:lnTo>
                <a:lnTo>
                  <a:pt x="4634" y="9470"/>
                </a:lnTo>
                <a:lnTo>
                  <a:pt x="4651" y="9456"/>
                </a:lnTo>
                <a:lnTo>
                  <a:pt x="4665" y="9443"/>
                </a:lnTo>
                <a:lnTo>
                  <a:pt x="4680" y="9427"/>
                </a:lnTo>
                <a:lnTo>
                  <a:pt x="4697" y="9407"/>
                </a:lnTo>
                <a:lnTo>
                  <a:pt x="4714" y="9385"/>
                </a:lnTo>
                <a:lnTo>
                  <a:pt x="4733" y="9359"/>
                </a:lnTo>
                <a:lnTo>
                  <a:pt x="4750" y="9332"/>
                </a:lnTo>
                <a:lnTo>
                  <a:pt x="4768" y="9303"/>
                </a:lnTo>
                <a:lnTo>
                  <a:pt x="4786" y="9271"/>
                </a:lnTo>
                <a:lnTo>
                  <a:pt x="4803" y="9240"/>
                </a:lnTo>
                <a:lnTo>
                  <a:pt x="4820" y="9209"/>
                </a:lnTo>
                <a:lnTo>
                  <a:pt x="4836" y="9177"/>
                </a:lnTo>
                <a:lnTo>
                  <a:pt x="4851" y="9144"/>
                </a:lnTo>
                <a:lnTo>
                  <a:pt x="4864" y="9113"/>
                </a:lnTo>
                <a:lnTo>
                  <a:pt x="4875" y="9083"/>
                </a:lnTo>
                <a:lnTo>
                  <a:pt x="4885" y="9055"/>
                </a:lnTo>
                <a:lnTo>
                  <a:pt x="4894" y="9028"/>
                </a:lnTo>
                <a:lnTo>
                  <a:pt x="4898" y="9014"/>
                </a:lnTo>
                <a:lnTo>
                  <a:pt x="4904" y="9001"/>
                </a:lnTo>
                <a:lnTo>
                  <a:pt x="4912" y="8988"/>
                </a:lnTo>
                <a:lnTo>
                  <a:pt x="4919" y="8975"/>
                </a:lnTo>
                <a:lnTo>
                  <a:pt x="4929" y="8965"/>
                </a:lnTo>
                <a:lnTo>
                  <a:pt x="4938" y="8957"/>
                </a:lnTo>
                <a:lnTo>
                  <a:pt x="4947" y="8950"/>
                </a:lnTo>
                <a:lnTo>
                  <a:pt x="4956" y="8946"/>
                </a:lnTo>
                <a:lnTo>
                  <a:pt x="4966" y="8940"/>
                </a:lnTo>
                <a:lnTo>
                  <a:pt x="4977" y="8933"/>
                </a:lnTo>
                <a:lnTo>
                  <a:pt x="4988" y="8923"/>
                </a:lnTo>
                <a:lnTo>
                  <a:pt x="5000" y="8910"/>
                </a:lnTo>
                <a:lnTo>
                  <a:pt x="5011" y="8896"/>
                </a:lnTo>
                <a:lnTo>
                  <a:pt x="5022" y="8880"/>
                </a:lnTo>
                <a:lnTo>
                  <a:pt x="5032" y="8865"/>
                </a:lnTo>
                <a:lnTo>
                  <a:pt x="5042" y="8848"/>
                </a:lnTo>
                <a:lnTo>
                  <a:pt x="5062" y="8808"/>
                </a:lnTo>
                <a:lnTo>
                  <a:pt x="5087" y="8759"/>
                </a:lnTo>
                <a:lnTo>
                  <a:pt x="5114" y="8706"/>
                </a:lnTo>
                <a:lnTo>
                  <a:pt x="5141" y="8657"/>
                </a:lnTo>
                <a:lnTo>
                  <a:pt x="5171" y="8600"/>
                </a:lnTo>
                <a:lnTo>
                  <a:pt x="5192" y="8555"/>
                </a:lnTo>
                <a:lnTo>
                  <a:pt x="5201" y="8535"/>
                </a:lnTo>
                <a:lnTo>
                  <a:pt x="5206" y="8518"/>
                </a:lnTo>
                <a:lnTo>
                  <a:pt x="5209" y="8501"/>
                </a:lnTo>
                <a:lnTo>
                  <a:pt x="5210" y="8487"/>
                </a:lnTo>
                <a:lnTo>
                  <a:pt x="5210" y="8473"/>
                </a:lnTo>
                <a:lnTo>
                  <a:pt x="5208" y="8458"/>
                </a:lnTo>
                <a:lnTo>
                  <a:pt x="5203" y="8446"/>
                </a:lnTo>
                <a:lnTo>
                  <a:pt x="5196" y="8431"/>
                </a:lnTo>
                <a:lnTo>
                  <a:pt x="5188" y="8417"/>
                </a:lnTo>
                <a:lnTo>
                  <a:pt x="5178" y="8403"/>
                </a:lnTo>
                <a:lnTo>
                  <a:pt x="5165" y="8386"/>
                </a:lnTo>
                <a:lnTo>
                  <a:pt x="5151" y="8369"/>
                </a:lnTo>
                <a:lnTo>
                  <a:pt x="5135" y="8349"/>
                </a:lnTo>
                <a:lnTo>
                  <a:pt x="5123" y="8332"/>
                </a:lnTo>
                <a:lnTo>
                  <a:pt x="5113" y="8314"/>
                </a:lnTo>
                <a:lnTo>
                  <a:pt x="5104" y="8297"/>
                </a:lnTo>
                <a:lnTo>
                  <a:pt x="5097" y="8281"/>
                </a:lnTo>
                <a:lnTo>
                  <a:pt x="5092" y="8266"/>
                </a:lnTo>
                <a:lnTo>
                  <a:pt x="5090" y="8250"/>
                </a:lnTo>
                <a:lnTo>
                  <a:pt x="5089" y="8236"/>
                </a:lnTo>
                <a:lnTo>
                  <a:pt x="5090" y="8222"/>
                </a:lnTo>
                <a:lnTo>
                  <a:pt x="5095" y="8209"/>
                </a:lnTo>
                <a:lnTo>
                  <a:pt x="5100" y="8198"/>
                </a:lnTo>
                <a:lnTo>
                  <a:pt x="5107" y="8186"/>
                </a:lnTo>
                <a:lnTo>
                  <a:pt x="5117" y="8175"/>
                </a:lnTo>
                <a:lnTo>
                  <a:pt x="5128" y="8165"/>
                </a:lnTo>
                <a:lnTo>
                  <a:pt x="5143" y="8155"/>
                </a:lnTo>
                <a:lnTo>
                  <a:pt x="5158" y="8147"/>
                </a:lnTo>
                <a:lnTo>
                  <a:pt x="5174" y="8141"/>
                </a:lnTo>
                <a:lnTo>
                  <a:pt x="5189" y="8137"/>
                </a:lnTo>
                <a:lnTo>
                  <a:pt x="5202" y="8134"/>
                </a:lnTo>
                <a:lnTo>
                  <a:pt x="5216" y="8135"/>
                </a:lnTo>
                <a:lnTo>
                  <a:pt x="5230" y="8140"/>
                </a:lnTo>
                <a:lnTo>
                  <a:pt x="5246" y="8147"/>
                </a:lnTo>
                <a:lnTo>
                  <a:pt x="5263" y="8157"/>
                </a:lnTo>
                <a:lnTo>
                  <a:pt x="5281" y="8171"/>
                </a:lnTo>
                <a:lnTo>
                  <a:pt x="5295" y="8181"/>
                </a:lnTo>
                <a:lnTo>
                  <a:pt x="5309" y="8189"/>
                </a:lnTo>
                <a:lnTo>
                  <a:pt x="5323" y="8196"/>
                </a:lnTo>
                <a:lnTo>
                  <a:pt x="5338" y="8202"/>
                </a:lnTo>
                <a:lnTo>
                  <a:pt x="5350" y="8206"/>
                </a:lnTo>
                <a:lnTo>
                  <a:pt x="5362" y="8209"/>
                </a:lnTo>
                <a:lnTo>
                  <a:pt x="5370" y="8210"/>
                </a:lnTo>
                <a:lnTo>
                  <a:pt x="5379" y="8209"/>
                </a:lnTo>
                <a:lnTo>
                  <a:pt x="5381" y="8206"/>
                </a:lnTo>
                <a:lnTo>
                  <a:pt x="5386" y="8203"/>
                </a:lnTo>
                <a:lnTo>
                  <a:pt x="5389" y="8198"/>
                </a:lnTo>
                <a:lnTo>
                  <a:pt x="5393" y="8191"/>
                </a:lnTo>
                <a:lnTo>
                  <a:pt x="5400" y="8175"/>
                </a:lnTo>
                <a:lnTo>
                  <a:pt x="5408" y="8154"/>
                </a:lnTo>
                <a:lnTo>
                  <a:pt x="5417" y="8130"/>
                </a:lnTo>
                <a:lnTo>
                  <a:pt x="5424" y="8101"/>
                </a:lnTo>
                <a:lnTo>
                  <a:pt x="5431" y="8072"/>
                </a:lnTo>
                <a:lnTo>
                  <a:pt x="5438" y="8040"/>
                </a:lnTo>
                <a:lnTo>
                  <a:pt x="5454" y="7961"/>
                </a:lnTo>
                <a:lnTo>
                  <a:pt x="5468" y="7895"/>
                </a:lnTo>
                <a:lnTo>
                  <a:pt x="5480" y="7839"/>
                </a:lnTo>
                <a:lnTo>
                  <a:pt x="5493" y="7795"/>
                </a:lnTo>
                <a:lnTo>
                  <a:pt x="5499" y="7778"/>
                </a:lnTo>
                <a:lnTo>
                  <a:pt x="5504" y="7761"/>
                </a:lnTo>
                <a:lnTo>
                  <a:pt x="5511" y="7749"/>
                </a:lnTo>
                <a:lnTo>
                  <a:pt x="5517" y="7737"/>
                </a:lnTo>
                <a:lnTo>
                  <a:pt x="5523" y="7729"/>
                </a:lnTo>
                <a:lnTo>
                  <a:pt x="5528" y="7720"/>
                </a:lnTo>
                <a:lnTo>
                  <a:pt x="5536" y="7716"/>
                </a:lnTo>
                <a:lnTo>
                  <a:pt x="5541" y="7713"/>
                </a:lnTo>
                <a:lnTo>
                  <a:pt x="5548" y="7710"/>
                </a:lnTo>
                <a:lnTo>
                  <a:pt x="5558" y="7710"/>
                </a:lnTo>
                <a:lnTo>
                  <a:pt x="5568" y="7712"/>
                </a:lnTo>
                <a:lnTo>
                  <a:pt x="5581" y="7713"/>
                </a:lnTo>
                <a:lnTo>
                  <a:pt x="5593" y="7717"/>
                </a:lnTo>
                <a:lnTo>
                  <a:pt x="5606" y="7722"/>
                </a:lnTo>
                <a:lnTo>
                  <a:pt x="5620" y="7726"/>
                </a:lnTo>
                <a:lnTo>
                  <a:pt x="5634" y="7733"/>
                </a:lnTo>
                <a:lnTo>
                  <a:pt x="5663" y="7747"/>
                </a:lnTo>
                <a:lnTo>
                  <a:pt x="5690" y="7764"/>
                </a:lnTo>
                <a:lnTo>
                  <a:pt x="5702" y="7773"/>
                </a:lnTo>
                <a:lnTo>
                  <a:pt x="5714" y="7783"/>
                </a:lnTo>
                <a:lnTo>
                  <a:pt x="5725" y="7793"/>
                </a:lnTo>
                <a:lnTo>
                  <a:pt x="5733" y="7802"/>
                </a:lnTo>
                <a:lnTo>
                  <a:pt x="5742" y="7811"/>
                </a:lnTo>
                <a:lnTo>
                  <a:pt x="5749" y="7819"/>
                </a:lnTo>
                <a:lnTo>
                  <a:pt x="5756" y="7825"/>
                </a:lnTo>
                <a:lnTo>
                  <a:pt x="5763" y="7831"/>
                </a:lnTo>
                <a:lnTo>
                  <a:pt x="5769" y="7834"/>
                </a:lnTo>
                <a:lnTo>
                  <a:pt x="5776" y="7836"/>
                </a:lnTo>
                <a:lnTo>
                  <a:pt x="5784" y="7836"/>
                </a:lnTo>
                <a:lnTo>
                  <a:pt x="5791" y="7835"/>
                </a:lnTo>
                <a:lnTo>
                  <a:pt x="5800" y="7832"/>
                </a:lnTo>
                <a:lnTo>
                  <a:pt x="5810" y="7828"/>
                </a:lnTo>
                <a:lnTo>
                  <a:pt x="5820" y="7822"/>
                </a:lnTo>
                <a:lnTo>
                  <a:pt x="5832" y="7814"/>
                </a:lnTo>
                <a:lnTo>
                  <a:pt x="5861" y="7793"/>
                </a:lnTo>
                <a:lnTo>
                  <a:pt x="5896" y="7763"/>
                </a:lnTo>
                <a:lnTo>
                  <a:pt x="5916" y="7747"/>
                </a:lnTo>
                <a:lnTo>
                  <a:pt x="5937" y="7733"/>
                </a:lnTo>
                <a:lnTo>
                  <a:pt x="5958" y="7719"/>
                </a:lnTo>
                <a:lnTo>
                  <a:pt x="5979" y="7708"/>
                </a:lnTo>
                <a:lnTo>
                  <a:pt x="5999" y="7699"/>
                </a:lnTo>
                <a:lnTo>
                  <a:pt x="6018" y="7691"/>
                </a:lnTo>
                <a:lnTo>
                  <a:pt x="6034" y="7686"/>
                </a:lnTo>
                <a:lnTo>
                  <a:pt x="6049" y="7685"/>
                </a:lnTo>
                <a:lnTo>
                  <a:pt x="6061" y="7683"/>
                </a:lnTo>
                <a:lnTo>
                  <a:pt x="6075" y="7681"/>
                </a:lnTo>
                <a:lnTo>
                  <a:pt x="6091" y="7675"/>
                </a:lnTo>
                <a:lnTo>
                  <a:pt x="6107" y="7668"/>
                </a:lnTo>
                <a:lnTo>
                  <a:pt x="6122" y="7661"/>
                </a:lnTo>
                <a:lnTo>
                  <a:pt x="6136" y="7651"/>
                </a:lnTo>
                <a:lnTo>
                  <a:pt x="6150" y="7641"/>
                </a:lnTo>
                <a:lnTo>
                  <a:pt x="6162" y="7631"/>
                </a:lnTo>
                <a:lnTo>
                  <a:pt x="6176" y="7618"/>
                </a:lnTo>
                <a:lnTo>
                  <a:pt x="6190" y="7608"/>
                </a:lnTo>
                <a:lnTo>
                  <a:pt x="6204" y="7600"/>
                </a:lnTo>
                <a:lnTo>
                  <a:pt x="6217" y="7593"/>
                </a:lnTo>
                <a:lnTo>
                  <a:pt x="6231" y="7589"/>
                </a:lnTo>
                <a:lnTo>
                  <a:pt x="6244" y="7587"/>
                </a:lnTo>
                <a:lnTo>
                  <a:pt x="6258" y="7587"/>
                </a:lnTo>
                <a:lnTo>
                  <a:pt x="6271" y="7590"/>
                </a:lnTo>
                <a:lnTo>
                  <a:pt x="6283" y="7594"/>
                </a:lnTo>
                <a:lnTo>
                  <a:pt x="6296" y="7600"/>
                </a:lnTo>
                <a:lnTo>
                  <a:pt x="6309" y="7610"/>
                </a:lnTo>
                <a:lnTo>
                  <a:pt x="6321" y="7620"/>
                </a:lnTo>
                <a:lnTo>
                  <a:pt x="6333" y="7632"/>
                </a:lnTo>
                <a:lnTo>
                  <a:pt x="6345" y="7648"/>
                </a:lnTo>
                <a:lnTo>
                  <a:pt x="6357" y="7665"/>
                </a:lnTo>
                <a:lnTo>
                  <a:pt x="6368" y="7683"/>
                </a:lnTo>
                <a:lnTo>
                  <a:pt x="6385" y="7713"/>
                </a:lnTo>
                <a:lnTo>
                  <a:pt x="6399" y="7734"/>
                </a:lnTo>
                <a:lnTo>
                  <a:pt x="6405" y="7743"/>
                </a:lnTo>
                <a:lnTo>
                  <a:pt x="6412" y="7750"/>
                </a:lnTo>
                <a:lnTo>
                  <a:pt x="6419" y="7756"/>
                </a:lnTo>
                <a:lnTo>
                  <a:pt x="6425" y="7760"/>
                </a:lnTo>
                <a:lnTo>
                  <a:pt x="6432" y="7763"/>
                </a:lnTo>
                <a:lnTo>
                  <a:pt x="6440" y="7766"/>
                </a:lnTo>
                <a:lnTo>
                  <a:pt x="6449" y="7766"/>
                </a:lnTo>
                <a:lnTo>
                  <a:pt x="6457" y="7767"/>
                </a:lnTo>
                <a:lnTo>
                  <a:pt x="6480" y="7764"/>
                </a:lnTo>
                <a:lnTo>
                  <a:pt x="6507" y="7759"/>
                </a:lnTo>
                <a:lnTo>
                  <a:pt x="6524" y="7754"/>
                </a:lnTo>
                <a:lnTo>
                  <a:pt x="6543" y="7747"/>
                </a:lnTo>
                <a:lnTo>
                  <a:pt x="6562" y="7739"/>
                </a:lnTo>
                <a:lnTo>
                  <a:pt x="6583" y="7729"/>
                </a:lnTo>
                <a:lnTo>
                  <a:pt x="6603" y="7717"/>
                </a:lnTo>
                <a:lnTo>
                  <a:pt x="6624" y="7705"/>
                </a:lnTo>
                <a:lnTo>
                  <a:pt x="6644" y="7689"/>
                </a:lnTo>
                <a:lnTo>
                  <a:pt x="6665" y="7674"/>
                </a:lnTo>
                <a:lnTo>
                  <a:pt x="6685" y="7658"/>
                </a:lnTo>
                <a:lnTo>
                  <a:pt x="6704" y="7641"/>
                </a:lnTo>
                <a:lnTo>
                  <a:pt x="6724" y="7623"/>
                </a:lnTo>
                <a:lnTo>
                  <a:pt x="6741" y="7604"/>
                </a:lnTo>
                <a:lnTo>
                  <a:pt x="6758" y="7586"/>
                </a:lnTo>
                <a:lnTo>
                  <a:pt x="6774" y="7566"/>
                </a:lnTo>
                <a:lnTo>
                  <a:pt x="6788" y="7547"/>
                </a:lnTo>
                <a:lnTo>
                  <a:pt x="6801" y="7529"/>
                </a:lnTo>
                <a:lnTo>
                  <a:pt x="6809" y="7516"/>
                </a:lnTo>
                <a:lnTo>
                  <a:pt x="6819" y="7504"/>
                </a:lnTo>
                <a:lnTo>
                  <a:pt x="6832" y="7491"/>
                </a:lnTo>
                <a:lnTo>
                  <a:pt x="6846" y="7478"/>
                </a:lnTo>
                <a:lnTo>
                  <a:pt x="6860" y="7467"/>
                </a:lnTo>
                <a:lnTo>
                  <a:pt x="6876" y="7455"/>
                </a:lnTo>
                <a:lnTo>
                  <a:pt x="6891" y="7447"/>
                </a:lnTo>
                <a:lnTo>
                  <a:pt x="6907" y="7438"/>
                </a:lnTo>
                <a:lnTo>
                  <a:pt x="6922" y="7433"/>
                </a:lnTo>
                <a:lnTo>
                  <a:pt x="6936" y="7427"/>
                </a:lnTo>
                <a:lnTo>
                  <a:pt x="6949" y="7424"/>
                </a:lnTo>
                <a:lnTo>
                  <a:pt x="6962" y="7424"/>
                </a:lnTo>
                <a:lnTo>
                  <a:pt x="6972" y="7424"/>
                </a:lnTo>
                <a:lnTo>
                  <a:pt x="6982" y="7427"/>
                </a:lnTo>
                <a:lnTo>
                  <a:pt x="6990" y="7431"/>
                </a:lnTo>
                <a:lnTo>
                  <a:pt x="6997" y="7438"/>
                </a:lnTo>
                <a:lnTo>
                  <a:pt x="7004" y="7447"/>
                </a:lnTo>
                <a:lnTo>
                  <a:pt x="7010" y="7458"/>
                </a:lnTo>
                <a:lnTo>
                  <a:pt x="7014" y="7472"/>
                </a:lnTo>
                <a:lnTo>
                  <a:pt x="7018" y="7487"/>
                </a:lnTo>
                <a:lnTo>
                  <a:pt x="7021" y="7505"/>
                </a:lnTo>
                <a:lnTo>
                  <a:pt x="7024" y="7525"/>
                </a:lnTo>
                <a:lnTo>
                  <a:pt x="7025" y="7547"/>
                </a:lnTo>
                <a:lnTo>
                  <a:pt x="7025" y="7573"/>
                </a:lnTo>
                <a:lnTo>
                  <a:pt x="7025" y="7600"/>
                </a:lnTo>
                <a:lnTo>
                  <a:pt x="7024" y="7624"/>
                </a:lnTo>
                <a:lnTo>
                  <a:pt x="7021" y="7635"/>
                </a:lnTo>
                <a:lnTo>
                  <a:pt x="7018" y="7647"/>
                </a:lnTo>
                <a:lnTo>
                  <a:pt x="7015" y="7658"/>
                </a:lnTo>
                <a:lnTo>
                  <a:pt x="7011" y="7668"/>
                </a:lnTo>
                <a:lnTo>
                  <a:pt x="7000" y="7689"/>
                </a:lnTo>
                <a:lnTo>
                  <a:pt x="6984" y="7710"/>
                </a:lnTo>
                <a:lnTo>
                  <a:pt x="6966" y="7733"/>
                </a:lnTo>
                <a:lnTo>
                  <a:pt x="6943" y="7759"/>
                </a:lnTo>
                <a:lnTo>
                  <a:pt x="6909" y="7794"/>
                </a:lnTo>
                <a:lnTo>
                  <a:pt x="6883" y="7824"/>
                </a:lnTo>
                <a:lnTo>
                  <a:pt x="6864" y="7845"/>
                </a:lnTo>
                <a:lnTo>
                  <a:pt x="6857" y="7855"/>
                </a:lnTo>
                <a:lnTo>
                  <a:pt x="6866" y="7853"/>
                </a:lnTo>
                <a:lnTo>
                  <a:pt x="6885" y="7846"/>
                </a:lnTo>
                <a:lnTo>
                  <a:pt x="6914" y="7832"/>
                </a:lnTo>
                <a:lnTo>
                  <a:pt x="6950" y="7814"/>
                </a:lnTo>
                <a:lnTo>
                  <a:pt x="6972" y="7801"/>
                </a:lnTo>
                <a:lnTo>
                  <a:pt x="6991" y="7787"/>
                </a:lnTo>
                <a:lnTo>
                  <a:pt x="7011" y="7771"/>
                </a:lnTo>
                <a:lnTo>
                  <a:pt x="7030" y="7754"/>
                </a:lnTo>
                <a:lnTo>
                  <a:pt x="7048" y="7736"/>
                </a:lnTo>
                <a:lnTo>
                  <a:pt x="7066" y="7716"/>
                </a:lnTo>
                <a:lnTo>
                  <a:pt x="7082" y="7695"/>
                </a:lnTo>
                <a:lnTo>
                  <a:pt x="7099" y="7672"/>
                </a:lnTo>
                <a:lnTo>
                  <a:pt x="7113" y="7648"/>
                </a:lnTo>
                <a:lnTo>
                  <a:pt x="7127" y="7624"/>
                </a:lnTo>
                <a:lnTo>
                  <a:pt x="7140" y="7598"/>
                </a:lnTo>
                <a:lnTo>
                  <a:pt x="7151" y="7572"/>
                </a:lnTo>
                <a:lnTo>
                  <a:pt x="7161" y="7543"/>
                </a:lnTo>
                <a:lnTo>
                  <a:pt x="7170" y="7515"/>
                </a:lnTo>
                <a:lnTo>
                  <a:pt x="7178" y="7487"/>
                </a:lnTo>
                <a:lnTo>
                  <a:pt x="7184" y="7457"/>
                </a:lnTo>
                <a:lnTo>
                  <a:pt x="7188" y="7443"/>
                </a:lnTo>
                <a:lnTo>
                  <a:pt x="7195" y="7426"/>
                </a:lnTo>
                <a:lnTo>
                  <a:pt x="7205" y="7407"/>
                </a:lnTo>
                <a:lnTo>
                  <a:pt x="7215" y="7389"/>
                </a:lnTo>
                <a:lnTo>
                  <a:pt x="7229" y="7370"/>
                </a:lnTo>
                <a:lnTo>
                  <a:pt x="7242" y="7351"/>
                </a:lnTo>
                <a:lnTo>
                  <a:pt x="7257" y="7334"/>
                </a:lnTo>
                <a:lnTo>
                  <a:pt x="7273" y="7318"/>
                </a:lnTo>
                <a:lnTo>
                  <a:pt x="7288" y="7301"/>
                </a:lnTo>
                <a:lnTo>
                  <a:pt x="7305" y="7283"/>
                </a:lnTo>
                <a:lnTo>
                  <a:pt x="7321" y="7263"/>
                </a:lnTo>
                <a:lnTo>
                  <a:pt x="7336" y="7240"/>
                </a:lnTo>
                <a:lnTo>
                  <a:pt x="7350" y="7219"/>
                </a:lnTo>
                <a:lnTo>
                  <a:pt x="7365" y="7198"/>
                </a:lnTo>
                <a:lnTo>
                  <a:pt x="7374" y="7176"/>
                </a:lnTo>
                <a:lnTo>
                  <a:pt x="7384" y="7156"/>
                </a:lnTo>
                <a:lnTo>
                  <a:pt x="7393" y="7134"/>
                </a:lnTo>
                <a:lnTo>
                  <a:pt x="7408" y="7098"/>
                </a:lnTo>
                <a:lnTo>
                  <a:pt x="7427" y="7054"/>
                </a:lnTo>
                <a:lnTo>
                  <a:pt x="7448" y="7003"/>
                </a:lnTo>
                <a:lnTo>
                  <a:pt x="7472" y="6948"/>
                </a:lnTo>
                <a:lnTo>
                  <a:pt x="7497" y="6887"/>
                </a:lnTo>
                <a:lnTo>
                  <a:pt x="7524" y="6824"/>
                </a:lnTo>
                <a:lnTo>
                  <a:pt x="7551" y="6760"/>
                </a:lnTo>
                <a:lnTo>
                  <a:pt x="7595" y="6659"/>
                </a:lnTo>
                <a:lnTo>
                  <a:pt x="7626" y="6583"/>
                </a:lnTo>
                <a:lnTo>
                  <a:pt x="7639" y="6552"/>
                </a:lnTo>
                <a:lnTo>
                  <a:pt x="7649" y="6525"/>
                </a:lnTo>
                <a:lnTo>
                  <a:pt x="7656" y="6502"/>
                </a:lnTo>
                <a:lnTo>
                  <a:pt x="7661" y="6482"/>
                </a:lnTo>
                <a:lnTo>
                  <a:pt x="7666" y="6464"/>
                </a:lnTo>
                <a:lnTo>
                  <a:pt x="7667" y="6448"/>
                </a:lnTo>
                <a:lnTo>
                  <a:pt x="7667" y="6435"/>
                </a:lnTo>
                <a:lnTo>
                  <a:pt x="7666" y="6423"/>
                </a:lnTo>
                <a:lnTo>
                  <a:pt x="7663" y="6410"/>
                </a:lnTo>
                <a:lnTo>
                  <a:pt x="7657" y="6399"/>
                </a:lnTo>
                <a:lnTo>
                  <a:pt x="7652" y="6386"/>
                </a:lnTo>
                <a:lnTo>
                  <a:pt x="7646" y="6372"/>
                </a:lnTo>
                <a:lnTo>
                  <a:pt x="7606" y="6292"/>
                </a:lnTo>
                <a:lnTo>
                  <a:pt x="7519" y="6437"/>
                </a:lnTo>
                <a:lnTo>
                  <a:pt x="7500" y="6465"/>
                </a:lnTo>
                <a:lnTo>
                  <a:pt x="7482" y="6492"/>
                </a:lnTo>
                <a:lnTo>
                  <a:pt x="7465" y="6513"/>
                </a:lnTo>
                <a:lnTo>
                  <a:pt x="7449" y="6533"/>
                </a:lnTo>
                <a:lnTo>
                  <a:pt x="7432" y="6550"/>
                </a:lnTo>
                <a:lnTo>
                  <a:pt x="7418" y="6563"/>
                </a:lnTo>
                <a:lnTo>
                  <a:pt x="7404" y="6573"/>
                </a:lnTo>
                <a:lnTo>
                  <a:pt x="7390" y="6580"/>
                </a:lnTo>
                <a:lnTo>
                  <a:pt x="7384" y="6583"/>
                </a:lnTo>
                <a:lnTo>
                  <a:pt x="7377" y="6584"/>
                </a:lnTo>
                <a:lnTo>
                  <a:pt x="7372" y="6584"/>
                </a:lnTo>
                <a:lnTo>
                  <a:pt x="7366" y="6584"/>
                </a:lnTo>
                <a:lnTo>
                  <a:pt x="7360" y="6584"/>
                </a:lnTo>
                <a:lnTo>
                  <a:pt x="7355" y="6581"/>
                </a:lnTo>
                <a:lnTo>
                  <a:pt x="7349" y="6580"/>
                </a:lnTo>
                <a:lnTo>
                  <a:pt x="7345" y="6576"/>
                </a:lnTo>
                <a:lnTo>
                  <a:pt x="7339" y="6571"/>
                </a:lnTo>
                <a:lnTo>
                  <a:pt x="7335" y="6567"/>
                </a:lnTo>
                <a:lnTo>
                  <a:pt x="7331" y="6561"/>
                </a:lnTo>
                <a:lnTo>
                  <a:pt x="7326" y="6554"/>
                </a:lnTo>
                <a:lnTo>
                  <a:pt x="7319" y="6540"/>
                </a:lnTo>
                <a:lnTo>
                  <a:pt x="7314" y="6520"/>
                </a:lnTo>
                <a:lnTo>
                  <a:pt x="7308" y="6496"/>
                </a:lnTo>
                <a:lnTo>
                  <a:pt x="7305" y="6467"/>
                </a:lnTo>
                <a:lnTo>
                  <a:pt x="7302" y="6433"/>
                </a:lnTo>
                <a:lnTo>
                  <a:pt x="7302" y="6396"/>
                </a:lnTo>
                <a:lnTo>
                  <a:pt x="7302" y="6355"/>
                </a:lnTo>
                <a:lnTo>
                  <a:pt x="7304" y="6314"/>
                </a:lnTo>
                <a:lnTo>
                  <a:pt x="7307" y="6271"/>
                </a:lnTo>
                <a:lnTo>
                  <a:pt x="7311" y="6229"/>
                </a:lnTo>
                <a:lnTo>
                  <a:pt x="7315" y="6186"/>
                </a:lnTo>
                <a:lnTo>
                  <a:pt x="7321" y="6145"/>
                </a:lnTo>
                <a:lnTo>
                  <a:pt x="7328" y="6107"/>
                </a:lnTo>
                <a:lnTo>
                  <a:pt x="7335" y="6070"/>
                </a:lnTo>
                <a:lnTo>
                  <a:pt x="7343" y="6039"/>
                </a:lnTo>
                <a:lnTo>
                  <a:pt x="7352" y="6010"/>
                </a:lnTo>
                <a:lnTo>
                  <a:pt x="7356" y="5999"/>
                </a:lnTo>
                <a:lnTo>
                  <a:pt x="7360" y="5989"/>
                </a:lnTo>
                <a:lnTo>
                  <a:pt x="7366" y="5981"/>
                </a:lnTo>
                <a:lnTo>
                  <a:pt x="7370" y="5972"/>
                </a:lnTo>
                <a:lnTo>
                  <a:pt x="7384" y="5954"/>
                </a:lnTo>
                <a:lnTo>
                  <a:pt x="7399" y="5938"/>
                </a:lnTo>
                <a:lnTo>
                  <a:pt x="7413" y="5925"/>
                </a:lnTo>
                <a:lnTo>
                  <a:pt x="7425" y="5914"/>
                </a:lnTo>
                <a:lnTo>
                  <a:pt x="7440" y="5906"/>
                </a:lnTo>
                <a:lnTo>
                  <a:pt x="7452" y="5899"/>
                </a:lnTo>
                <a:lnTo>
                  <a:pt x="7465" y="5894"/>
                </a:lnTo>
                <a:lnTo>
                  <a:pt x="7479" y="5893"/>
                </a:lnTo>
                <a:lnTo>
                  <a:pt x="7493" y="5894"/>
                </a:lnTo>
                <a:lnTo>
                  <a:pt x="7509" y="5899"/>
                </a:lnTo>
                <a:lnTo>
                  <a:pt x="7524" y="5904"/>
                </a:lnTo>
                <a:lnTo>
                  <a:pt x="7540" y="5913"/>
                </a:lnTo>
                <a:lnTo>
                  <a:pt x="7557" y="5924"/>
                </a:lnTo>
                <a:lnTo>
                  <a:pt x="7575" y="5937"/>
                </a:lnTo>
                <a:lnTo>
                  <a:pt x="7595" y="5952"/>
                </a:lnTo>
                <a:lnTo>
                  <a:pt x="7615" y="5971"/>
                </a:lnTo>
                <a:lnTo>
                  <a:pt x="7636" y="5991"/>
                </a:lnTo>
                <a:lnTo>
                  <a:pt x="7656" y="6009"/>
                </a:lnTo>
                <a:lnTo>
                  <a:pt x="7673" y="6027"/>
                </a:lnTo>
                <a:lnTo>
                  <a:pt x="7688" y="6046"/>
                </a:lnTo>
                <a:lnTo>
                  <a:pt x="7701" y="6061"/>
                </a:lnTo>
                <a:lnTo>
                  <a:pt x="7709" y="6076"/>
                </a:lnTo>
                <a:lnTo>
                  <a:pt x="7717" y="6087"/>
                </a:lnTo>
                <a:lnTo>
                  <a:pt x="7718" y="6095"/>
                </a:lnTo>
                <a:lnTo>
                  <a:pt x="7719" y="6104"/>
                </a:lnTo>
                <a:lnTo>
                  <a:pt x="7721" y="6110"/>
                </a:lnTo>
                <a:lnTo>
                  <a:pt x="7724" y="6115"/>
                </a:lnTo>
                <a:lnTo>
                  <a:pt x="7728" y="6120"/>
                </a:lnTo>
                <a:lnTo>
                  <a:pt x="7734" y="6122"/>
                </a:lnTo>
                <a:lnTo>
                  <a:pt x="7739" y="6124"/>
                </a:lnTo>
                <a:lnTo>
                  <a:pt x="7748" y="6122"/>
                </a:lnTo>
                <a:lnTo>
                  <a:pt x="7756" y="6121"/>
                </a:lnTo>
                <a:lnTo>
                  <a:pt x="7766" y="6118"/>
                </a:lnTo>
                <a:lnTo>
                  <a:pt x="7777" y="6112"/>
                </a:lnTo>
                <a:lnTo>
                  <a:pt x="7790" y="6105"/>
                </a:lnTo>
                <a:lnTo>
                  <a:pt x="7806" y="6098"/>
                </a:lnTo>
                <a:lnTo>
                  <a:pt x="7838" y="6077"/>
                </a:lnTo>
                <a:lnTo>
                  <a:pt x="7878" y="6049"/>
                </a:lnTo>
                <a:lnTo>
                  <a:pt x="7899" y="6033"/>
                </a:lnTo>
                <a:lnTo>
                  <a:pt x="7919" y="6015"/>
                </a:lnTo>
                <a:lnTo>
                  <a:pt x="7937" y="5995"/>
                </a:lnTo>
                <a:lnTo>
                  <a:pt x="7957" y="5972"/>
                </a:lnTo>
                <a:lnTo>
                  <a:pt x="7975" y="5948"/>
                </a:lnTo>
                <a:lnTo>
                  <a:pt x="7992" y="5924"/>
                </a:lnTo>
                <a:lnTo>
                  <a:pt x="8008" y="5899"/>
                </a:lnTo>
                <a:lnTo>
                  <a:pt x="8023" y="5872"/>
                </a:lnTo>
                <a:lnTo>
                  <a:pt x="8036" y="5845"/>
                </a:lnTo>
                <a:lnTo>
                  <a:pt x="8049" y="5816"/>
                </a:lnTo>
                <a:lnTo>
                  <a:pt x="8059" y="5789"/>
                </a:lnTo>
                <a:lnTo>
                  <a:pt x="8069" y="5763"/>
                </a:lnTo>
                <a:lnTo>
                  <a:pt x="8074" y="5736"/>
                </a:lnTo>
                <a:lnTo>
                  <a:pt x="8080" y="5710"/>
                </a:lnTo>
                <a:lnTo>
                  <a:pt x="8083" y="5685"/>
                </a:lnTo>
                <a:lnTo>
                  <a:pt x="8084" y="5661"/>
                </a:lnTo>
                <a:lnTo>
                  <a:pt x="8084" y="5645"/>
                </a:lnTo>
                <a:lnTo>
                  <a:pt x="8085" y="5631"/>
                </a:lnTo>
                <a:lnTo>
                  <a:pt x="8088" y="5618"/>
                </a:lnTo>
                <a:lnTo>
                  <a:pt x="8094" y="5605"/>
                </a:lnTo>
                <a:lnTo>
                  <a:pt x="8098" y="5594"/>
                </a:lnTo>
                <a:lnTo>
                  <a:pt x="8105" y="5583"/>
                </a:lnTo>
                <a:lnTo>
                  <a:pt x="8112" y="5574"/>
                </a:lnTo>
                <a:lnTo>
                  <a:pt x="8121" y="5566"/>
                </a:lnTo>
                <a:lnTo>
                  <a:pt x="8131" y="5559"/>
                </a:lnTo>
                <a:lnTo>
                  <a:pt x="8139" y="5554"/>
                </a:lnTo>
                <a:lnTo>
                  <a:pt x="8150" y="5550"/>
                </a:lnTo>
                <a:lnTo>
                  <a:pt x="8160" y="5549"/>
                </a:lnTo>
                <a:lnTo>
                  <a:pt x="8172" y="5549"/>
                </a:lnTo>
                <a:lnTo>
                  <a:pt x="8182" y="5550"/>
                </a:lnTo>
                <a:lnTo>
                  <a:pt x="8193" y="5554"/>
                </a:lnTo>
                <a:lnTo>
                  <a:pt x="8204" y="5560"/>
                </a:lnTo>
                <a:lnTo>
                  <a:pt x="8211" y="5563"/>
                </a:lnTo>
                <a:lnTo>
                  <a:pt x="8218" y="5566"/>
                </a:lnTo>
                <a:lnTo>
                  <a:pt x="8224" y="5568"/>
                </a:lnTo>
                <a:lnTo>
                  <a:pt x="8231" y="5568"/>
                </a:lnTo>
                <a:lnTo>
                  <a:pt x="8237" y="5568"/>
                </a:lnTo>
                <a:lnTo>
                  <a:pt x="8244" y="5567"/>
                </a:lnTo>
                <a:lnTo>
                  <a:pt x="8251" y="5564"/>
                </a:lnTo>
                <a:lnTo>
                  <a:pt x="8258" y="5561"/>
                </a:lnTo>
                <a:lnTo>
                  <a:pt x="8272" y="5549"/>
                </a:lnTo>
                <a:lnTo>
                  <a:pt x="8290" y="5532"/>
                </a:lnTo>
                <a:lnTo>
                  <a:pt x="8312" y="5508"/>
                </a:lnTo>
                <a:lnTo>
                  <a:pt x="8338" y="5475"/>
                </a:lnTo>
                <a:lnTo>
                  <a:pt x="8372" y="5431"/>
                </a:lnTo>
                <a:lnTo>
                  <a:pt x="8401" y="5393"/>
                </a:lnTo>
                <a:lnTo>
                  <a:pt x="8411" y="5377"/>
                </a:lnTo>
                <a:lnTo>
                  <a:pt x="8419" y="5364"/>
                </a:lnTo>
                <a:lnTo>
                  <a:pt x="8425" y="5356"/>
                </a:lnTo>
                <a:lnTo>
                  <a:pt x="8426" y="5350"/>
                </a:lnTo>
                <a:lnTo>
                  <a:pt x="8425" y="5347"/>
                </a:lnTo>
                <a:lnTo>
                  <a:pt x="8420" y="5346"/>
                </a:lnTo>
                <a:lnTo>
                  <a:pt x="8415" y="5343"/>
                </a:lnTo>
                <a:lnTo>
                  <a:pt x="8408" y="5342"/>
                </a:lnTo>
                <a:lnTo>
                  <a:pt x="8388" y="5339"/>
                </a:lnTo>
                <a:lnTo>
                  <a:pt x="8363" y="5338"/>
                </a:lnTo>
                <a:lnTo>
                  <a:pt x="8347" y="5338"/>
                </a:lnTo>
                <a:lnTo>
                  <a:pt x="8333" y="5335"/>
                </a:lnTo>
                <a:lnTo>
                  <a:pt x="8320" y="5330"/>
                </a:lnTo>
                <a:lnTo>
                  <a:pt x="8307" y="5323"/>
                </a:lnTo>
                <a:lnTo>
                  <a:pt x="8297" y="5315"/>
                </a:lnTo>
                <a:lnTo>
                  <a:pt x="8289" y="5302"/>
                </a:lnTo>
                <a:lnTo>
                  <a:pt x="8281" y="5288"/>
                </a:lnTo>
                <a:lnTo>
                  <a:pt x="8272" y="5271"/>
                </a:lnTo>
                <a:lnTo>
                  <a:pt x="8244" y="5203"/>
                </a:lnTo>
                <a:lnTo>
                  <a:pt x="8143" y="5325"/>
                </a:lnTo>
                <a:lnTo>
                  <a:pt x="8121" y="5350"/>
                </a:lnTo>
                <a:lnTo>
                  <a:pt x="8100" y="5373"/>
                </a:lnTo>
                <a:lnTo>
                  <a:pt x="8080" y="5393"/>
                </a:lnTo>
                <a:lnTo>
                  <a:pt x="8061" y="5410"/>
                </a:lnTo>
                <a:lnTo>
                  <a:pt x="8046" y="5423"/>
                </a:lnTo>
                <a:lnTo>
                  <a:pt x="8030" y="5432"/>
                </a:lnTo>
                <a:lnTo>
                  <a:pt x="8016" y="5440"/>
                </a:lnTo>
                <a:lnTo>
                  <a:pt x="8003" y="5442"/>
                </a:lnTo>
                <a:lnTo>
                  <a:pt x="7998" y="5442"/>
                </a:lnTo>
                <a:lnTo>
                  <a:pt x="7992" y="5442"/>
                </a:lnTo>
                <a:lnTo>
                  <a:pt x="7987" y="5441"/>
                </a:lnTo>
                <a:lnTo>
                  <a:pt x="7981" y="5440"/>
                </a:lnTo>
                <a:lnTo>
                  <a:pt x="7977" y="5437"/>
                </a:lnTo>
                <a:lnTo>
                  <a:pt x="7972" y="5434"/>
                </a:lnTo>
                <a:lnTo>
                  <a:pt x="7968" y="5428"/>
                </a:lnTo>
                <a:lnTo>
                  <a:pt x="7964" y="5424"/>
                </a:lnTo>
                <a:lnTo>
                  <a:pt x="7957" y="5411"/>
                </a:lnTo>
                <a:lnTo>
                  <a:pt x="7950" y="5394"/>
                </a:lnTo>
                <a:lnTo>
                  <a:pt x="7944" y="5376"/>
                </a:lnTo>
                <a:lnTo>
                  <a:pt x="7940" y="5353"/>
                </a:lnTo>
                <a:lnTo>
                  <a:pt x="7929" y="5298"/>
                </a:lnTo>
                <a:lnTo>
                  <a:pt x="7919" y="5257"/>
                </a:lnTo>
                <a:lnTo>
                  <a:pt x="7914" y="5241"/>
                </a:lnTo>
                <a:lnTo>
                  <a:pt x="7909" y="5230"/>
                </a:lnTo>
                <a:lnTo>
                  <a:pt x="7903" y="5221"/>
                </a:lnTo>
                <a:lnTo>
                  <a:pt x="7897" y="5217"/>
                </a:lnTo>
                <a:lnTo>
                  <a:pt x="7895" y="5216"/>
                </a:lnTo>
                <a:lnTo>
                  <a:pt x="7890" y="5216"/>
                </a:lnTo>
                <a:lnTo>
                  <a:pt x="7888" y="5216"/>
                </a:lnTo>
                <a:lnTo>
                  <a:pt x="7883" y="5217"/>
                </a:lnTo>
                <a:lnTo>
                  <a:pt x="7873" y="5221"/>
                </a:lnTo>
                <a:lnTo>
                  <a:pt x="7864" y="5228"/>
                </a:lnTo>
                <a:lnTo>
                  <a:pt x="7838" y="5250"/>
                </a:lnTo>
                <a:lnTo>
                  <a:pt x="7806" y="5284"/>
                </a:lnTo>
                <a:lnTo>
                  <a:pt x="7787" y="5302"/>
                </a:lnTo>
                <a:lnTo>
                  <a:pt x="7767" y="5319"/>
                </a:lnTo>
                <a:lnTo>
                  <a:pt x="7748" y="5335"/>
                </a:lnTo>
                <a:lnTo>
                  <a:pt x="7729" y="5349"/>
                </a:lnTo>
                <a:lnTo>
                  <a:pt x="7712" y="5360"/>
                </a:lnTo>
                <a:lnTo>
                  <a:pt x="7698" y="5370"/>
                </a:lnTo>
                <a:lnTo>
                  <a:pt x="7685" y="5376"/>
                </a:lnTo>
                <a:lnTo>
                  <a:pt x="7676" y="5377"/>
                </a:lnTo>
                <a:lnTo>
                  <a:pt x="7666" y="5377"/>
                </a:lnTo>
                <a:lnTo>
                  <a:pt x="7656" y="5374"/>
                </a:lnTo>
                <a:lnTo>
                  <a:pt x="7646" y="5372"/>
                </a:lnTo>
                <a:lnTo>
                  <a:pt x="7636" y="5366"/>
                </a:lnTo>
                <a:lnTo>
                  <a:pt x="7625" y="5359"/>
                </a:lnTo>
                <a:lnTo>
                  <a:pt x="7615" y="5350"/>
                </a:lnTo>
                <a:lnTo>
                  <a:pt x="7605" y="5342"/>
                </a:lnTo>
                <a:lnTo>
                  <a:pt x="7594" y="5330"/>
                </a:lnTo>
                <a:lnTo>
                  <a:pt x="7584" y="5318"/>
                </a:lnTo>
                <a:lnTo>
                  <a:pt x="7572" y="5305"/>
                </a:lnTo>
                <a:lnTo>
                  <a:pt x="7562" y="5289"/>
                </a:lnTo>
                <a:lnTo>
                  <a:pt x="7553" y="5274"/>
                </a:lnTo>
                <a:lnTo>
                  <a:pt x="7533" y="5237"/>
                </a:lnTo>
                <a:lnTo>
                  <a:pt x="7513" y="5197"/>
                </a:lnTo>
                <a:lnTo>
                  <a:pt x="7500" y="5169"/>
                </a:lnTo>
                <a:lnTo>
                  <a:pt x="7489" y="5148"/>
                </a:lnTo>
                <a:lnTo>
                  <a:pt x="7483" y="5139"/>
                </a:lnTo>
                <a:lnTo>
                  <a:pt x="7478" y="5131"/>
                </a:lnTo>
                <a:lnTo>
                  <a:pt x="7472" y="5125"/>
                </a:lnTo>
                <a:lnTo>
                  <a:pt x="7465" y="5121"/>
                </a:lnTo>
                <a:lnTo>
                  <a:pt x="7459" y="5117"/>
                </a:lnTo>
                <a:lnTo>
                  <a:pt x="7452" y="5114"/>
                </a:lnTo>
                <a:lnTo>
                  <a:pt x="7444" y="5112"/>
                </a:lnTo>
                <a:lnTo>
                  <a:pt x="7435" y="5111"/>
                </a:lnTo>
                <a:lnTo>
                  <a:pt x="7415" y="5111"/>
                </a:lnTo>
                <a:lnTo>
                  <a:pt x="7391" y="5112"/>
                </a:lnTo>
                <a:lnTo>
                  <a:pt x="7366" y="5115"/>
                </a:lnTo>
                <a:lnTo>
                  <a:pt x="7346" y="5117"/>
                </a:lnTo>
                <a:lnTo>
                  <a:pt x="7338" y="5115"/>
                </a:lnTo>
                <a:lnTo>
                  <a:pt x="7332" y="5114"/>
                </a:lnTo>
                <a:lnTo>
                  <a:pt x="7326" y="5111"/>
                </a:lnTo>
                <a:lnTo>
                  <a:pt x="7322" y="5108"/>
                </a:lnTo>
                <a:lnTo>
                  <a:pt x="7319" y="5102"/>
                </a:lnTo>
                <a:lnTo>
                  <a:pt x="7318" y="5095"/>
                </a:lnTo>
                <a:lnTo>
                  <a:pt x="7317" y="5087"/>
                </a:lnTo>
                <a:lnTo>
                  <a:pt x="7315" y="5077"/>
                </a:lnTo>
                <a:lnTo>
                  <a:pt x="7315" y="5050"/>
                </a:lnTo>
                <a:lnTo>
                  <a:pt x="7317" y="5015"/>
                </a:lnTo>
                <a:lnTo>
                  <a:pt x="7318" y="4983"/>
                </a:lnTo>
                <a:lnTo>
                  <a:pt x="7317" y="4956"/>
                </a:lnTo>
                <a:lnTo>
                  <a:pt x="7315" y="4945"/>
                </a:lnTo>
                <a:lnTo>
                  <a:pt x="7314" y="4935"/>
                </a:lnTo>
                <a:lnTo>
                  <a:pt x="7312" y="4925"/>
                </a:lnTo>
                <a:lnTo>
                  <a:pt x="7308" y="4917"/>
                </a:lnTo>
                <a:lnTo>
                  <a:pt x="7305" y="4908"/>
                </a:lnTo>
                <a:lnTo>
                  <a:pt x="7301" y="4901"/>
                </a:lnTo>
                <a:lnTo>
                  <a:pt x="7295" y="4894"/>
                </a:lnTo>
                <a:lnTo>
                  <a:pt x="7290" y="4886"/>
                </a:lnTo>
                <a:lnTo>
                  <a:pt x="7276" y="4871"/>
                </a:lnTo>
                <a:lnTo>
                  <a:pt x="7257" y="4857"/>
                </a:lnTo>
                <a:lnTo>
                  <a:pt x="7246" y="4847"/>
                </a:lnTo>
                <a:lnTo>
                  <a:pt x="7235" y="4836"/>
                </a:lnTo>
                <a:lnTo>
                  <a:pt x="7225" y="4825"/>
                </a:lnTo>
                <a:lnTo>
                  <a:pt x="7216" y="4812"/>
                </a:lnTo>
                <a:lnTo>
                  <a:pt x="7209" y="4799"/>
                </a:lnTo>
                <a:lnTo>
                  <a:pt x="7203" y="4786"/>
                </a:lnTo>
                <a:lnTo>
                  <a:pt x="7198" y="4772"/>
                </a:lnTo>
                <a:lnTo>
                  <a:pt x="7195" y="4760"/>
                </a:lnTo>
                <a:lnTo>
                  <a:pt x="7194" y="4747"/>
                </a:lnTo>
                <a:lnTo>
                  <a:pt x="7192" y="4733"/>
                </a:lnTo>
                <a:lnTo>
                  <a:pt x="7194" y="4721"/>
                </a:lnTo>
                <a:lnTo>
                  <a:pt x="7196" y="4709"/>
                </a:lnTo>
                <a:lnTo>
                  <a:pt x="7201" y="4697"/>
                </a:lnTo>
                <a:lnTo>
                  <a:pt x="7206" y="4687"/>
                </a:lnTo>
                <a:lnTo>
                  <a:pt x="7213" y="4677"/>
                </a:lnTo>
                <a:lnTo>
                  <a:pt x="7222" y="4669"/>
                </a:lnTo>
                <a:lnTo>
                  <a:pt x="7230" y="4663"/>
                </a:lnTo>
                <a:lnTo>
                  <a:pt x="7242" y="4656"/>
                </a:lnTo>
                <a:lnTo>
                  <a:pt x="7256" y="4649"/>
                </a:lnTo>
                <a:lnTo>
                  <a:pt x="7273" y="4641"/>
                </a:lnTo>
                <a:lnTo>
                  <a:pt x="7311" y="4625"/>
                </a:lnTo>
                <a:lnTo>
                  <a:pt x="7352" y="4609"/>
                </a:lnTo>
                <a:lnTo>
                  <a:pt x="7373" y="4601"/>
                </a:lnTo>
                <a:lnTo>
                  <a:pt x="7396" y="4590"/>
                </a:lnTo>
                <a:lnTo>
                  <a:pt x="7418" y="4577"/>
                </a:lnTo>
                <a:lnTo>
                  <a:pt x="7441" y="4563"/>
                </a:lnTo>
                <a:lnTo>
                  <a:pt x="7462" y="4547"/>
                </a:lnTo>
                <a:lnTo>
                  <a:pt x="7483" y="4531"/>
                </a:lnTo>
                <a:lnTo>
                  <a:pt x="7502" y="4516"/>
                </a:lnTo>
                <a:lnTo>
                  <a:pt x="7517" y="4500"/>
                </a:lnTo>
                <a:lnTo>
                  <a:pt x="7531" y="4486"/>
                </a:lnTo>
                <a:lnTo>
                  <a:pt x="7544" y="4472"/>
                </a:lnTo>
                <a:lnTo>
                  <a:pt x="7558" y="4462"/>
                </a:lnTo>
                <a:lnTo>
                  <a:pt x="7571" y="4452"/>
                </a:lnTo>
                <a:lnTo>
                  <a:pt x="7584" y="4445"/>
                </a:lnTo>
                <a:lnTo>
                  <a:pt x="7596" y="4441"/>
                </a:lnTo>
                <a:lnTo>
                  <a:pt x="7609" y="4438"/>
                </a:lnTo>
                <a:lnTo>
                  <a:pt x="7620" y="4437"/>
                </a:lnTo>
                <a:lnTo>
                  <a:pt x="7632" y="4437"/>
                </a:lnTo>
                <a:lnTo>
                  <a:pt x="7643" y="4439"/>
                </a:lnTo>
                <a:lnTo>
                  <a:pt x="7653" y="4445"/>
                </a:lnTo>
                <a:lnTo>
                  <a:pt x="7664" y="4451"/>
                </a:lnTo>
                <a:lnTo>
                  <a:pt x="7674" y="4459"/>
                </a:lnTo>
                <a:lnTo>
                  <a:pt x="7683" y="4471"/>
                </a:lnTo>
                <a:lnTo>
                  <a:pt x="7691" y="4482"/>
                </a:lnTo>
                <a:lnTo>
                  <a:pt x="7700" y="4497"/>
                </a:lnTo>
                <a:lnTo>
                  <a:pt x="7717" y="4527"/>
                </a:lnTo>
                <a:lnTo>
                  <a:pt x="7731" y="4548"/>
                </a:lnTo>
                <a:lnTo>
                  <a:pt x="7738" y="4556"/>
                </a:lnTo>
                <a:lnTo>
                  <a:pt x="7745" y="4561"/>
                </a:lnTo>
                <a:lnTo>
                  <a:pt x="7752" y="4565"/>
                </a:lnTo>
                <a:lnTo>
                  <a:pt x="7759" y="4567"/>
                </a:lnTo>
                <a:lnTo>
                  <a:pt x="7766" y="4565"/>
                </a:lnTo>
                <a:lnTo>
                  <a:pt x="7774" y="4563"/>
                </a:lnTo>
                <a:lnTo>
                  <a:pt x="7783" y="4557"/>
                </a:lnTo>
                <a:lnTo>
                  <a:pt x="7793" y="4550"/>
                </a:lnTo>
                <a:lnTo>
                  <a:pt x="7817" y="4530"/>
                </a:lnTo>
                <a:lnTo>
                  <a:pt x="7847" y="4502"/>
                </a:lnTo>
                <a:lnTo>
                  <a:pt x="7873" y="4475"/>
                </a:lnTo>
                <a:lnTo>
                  <a:pt x="7893" y="4455"/>
                </a:lnTo>
                <a:lnTo>
                  <a:pt x="7902" y="4448"/>
                </a:lnTo>
                <a:lnTo>
                  <a:pt x="7910" y="4442"/>
                </a:lnTo>
                <a:lnTo>
                  <a:pt x="7916" y="4438"/>
                </a:lnTo>
                <a:lnTo>
                  <a:pt x="7922" y="4435"/>
                </a:lnTo>
                <a:lnTo>
                  <a:pt x="7927" y="4434"/>
                </a:lnTo>
                <a:lnTo>
                  <a:pt x="7933" y="4435"/>
                </a:lnTo>
                <a:lnTo>
                  <a:pt x="7937" y="4437"/>
                </a:lnTo>
                <a:lnTo>
                  <a:pt x="7941" y="4439"/>
                </a:lnTo>
                <a:lnTo>
                  <a:pt x="7951" y="4451"/>
                </a:lnTo>
                <a:lnTo>
                  <a:pt x="7961" y="4466"/>
                </a:lnTo>
                <a:lnTo>
                  <a:pt x="7967" y="4473"/>
                </a:lnTo>
                <a:lnTo>
                  <a:pt x="7971" y="4480"/>
                </a:lnTo>
                <a:lnTo>
                  <a:pt x="7977" y="4486"/>
                </a:lnTo>
                <a:lnTo>
                  <a:pt x="7982" y="4489"/>
                </a:lnTo>
                <a:lnTo>
                  <a:pt x="7988" y="4492"/>
                </a:lnTo>
                <a:lnTo>
                  <a:pt x="7994" y="4492"/>
                </a:lnTo>
                <a:lnTo>
                  <a:pt x="8001" y="4490"/>
                </a:lnTo>
                <a:lnTo>
                  <a:pt x="8009" y="4486"/>
                </a:lnTo>
                <a:lnTo>
                  <a:pt x="8018" y="4479"/>
                </a:lnTo>
                <a:lnTo>
                  <a:pt x="8029" y="4472"/>
                </a:lnTo>
                <a:lnTo>
                  <a:pt x="8040" y="4461"/>
                </a:lnTo>
                <a:lnTo>
                  <a:pt x="8054" y="4446"/>
                </a:lnTo>
                <a:lnTo>
                  <a:pt x="8088" y="4412"/>
                </a:lnTo>
                <a:lnTo>
                  <a:pt x="8134" y="4366"/>
                </a:lnTo>
                <a:lnTo>
                  <a:pt x="8162" y="4333"/>
                </a:lnTo>
                <a:lnTo>
                  <a:pt x="8193" y="4298"/>
                </a:lnTo>
                <a:lnTo>
                  <a:pt x="8224" y="4261"/>
                </a:lnTo>
                <a:lnTo>
                  <a:pt x="8254" y="4224"/>
                </a:lnTo>
                <a:lnTo>
                  <a:pt x="8282" y="4189"/>
                </a:lnTo>
                <a:lnTo>
                  <a:pt x="8307" y="4155"/>
                </a:lnTo>
                <a:lnTo>
                  <a:pt x="8329" y="4124"/>
                </a:lnTo>
                <a:lnTo>
                  <a:pt x="8347" y="4095"/>
                </a:lnTo>
                <a:lnTo>
                  <a:pt x="8364" y="4068"/>
                </a:lnTo>
                <a:lnTo>
                  <a:pt x="8387" y="4037"/>
                </a:lnTo>
                <a:lnTo>
                  <a:pt x="8413" y="4003"/>
                </a:lnTo>
                <a:lnTo>
                  <a:pt x="8442" y="3966"/>
                </a:lnTo>
                <a:lnTo>
                  <a:pt x="8473" y="3929"/>
                </a:lnTo>
                <a:lnTo>
                  <a:pt x="8505" y="3891"/>
                </a:lnTo>
                <a:lnTo>
                  <a:pt x="8536" y="3856"/>
                </a:lnTo>
                <a:lnTo>
                  <a:pt x="8567" y="3823"/>
                </a:lnTo>
                <a:lnTo>
                  <a:pt x="8597" y="3792"/>
                </a:lnTo>
                <a:lnTo>
                  <a:pt x="8625" y="3762"/>
                </a:lnTo>
                <a:lnTo>
                  <a:pt x="8649" y="3734"/>
                </a:lnTo>
                <a:lnTo>
                  <a:pt x="8672" y="3708"/>
                </a:lnTo>
                <a:lnTo>
                  <a:pt x="8690" y="3686"/>
                </a:lnTo>
                <a:lnTo>
                  <a:pt x="8703" y="3667"/>
                </a:lnTo>
                <a:lnTo>
                  <a:pt x="8712" y="3653"/>
                </a:lnTo>
                <a:lnTo>
                  <a:pt x="8714" y="3645"/>
                </a:lnTo>
                <a:lnTo>
                  <a:pt x="8717" y="3631"/>
                </a:lnTo>
                <a:lnTo>
                  <a:pt x="8724" y="3608"/>
                </a:lnTo>
                <a:lnTo>
                  <a:pt x="8736" y="3581"/>
                </a:lnTo>
                <a:lnTo>
                  <a:pt x="8748" y="3553"/>
                </a:lnTo>
                <a:lnTo>
                  <a:pt x="8758" y="3531"/>
                </a:lnTo>
                <a:lnTo>
                  <a:pt x="8765" y="3514"/>
                </a:lnTo>
                <a:lnTo>
                  <a:pt x="8767" y="3509"/>
                </a:lnTo>
                <a:lnTo>
                  <a:pt x="8768" y="3503"/>
                </a:lnTo>
                <a:lnTo>
                  <a:pt x="8768" y="3497"/>
                </a:lnTo>
                <a:lnTo>
                  <a:pt x="8768" y="3493"/>
                </a:lnTo>
                <a:lnTo>
                  <a:pt x="8765" y="3489"/>
                </a:lnTo>
                <a:lnTo>
                  <a:pt x="8763" y="3486"/>
                </a:lnTo>
                <a:lnTo>
                  <a:pt x="8760" y="3483"/>
                </a:lnTo>
                <a:lnTo>
                  <a:pt x="8754" y="3480"/>
                </a:lnTo>
                <a:lnTo>
                  <a:pt x="8741" y="3476"/>
                </a:lnTo>
                <a:lnTo>
                  <a:pt x="8723" y="3472"/>
                </a:lnTo>
                <a:lnTo>
                  <a:pt x="8703" y="3466"/>
                </a:lnTo>
                <a:lnTo>
                  <a:pt x="8683" y="3459"/>
                </a:lnTo>
                <a:lnTo>
                  <a:pt x="8664" y="3449"/>
                </a:lnTo>
                <a:lnTo>
                  <a:pt x="8644" y="3439"/>
                </a:lnTo>
                <a:lnTo>
                  <a:pt x="8625" y="3427"/>
                </a:lnTo>
                <a:lnTo>
                  <a:pt x="8607" y="3414"/>
                </a:lnTo>
                <a:lnTo>
                  <a:pt x="8592" y="3400"/>
                </a:lnTo>
                <a:lnTo>
                  <a:pt x="8576" y="3385"/>
                </a:lnTo>
                <a:lnTo>
                  <a:pt x="8560" y="3370"/>
                </a:lnTo>
                <a:lnTo>
                  <a:pt x="8548" y="3353"/>
                </a:lnTo>
                <a:lnTo>
                  <a:pt x="8536" y="3337"/>
                </a:lnTo>
                <a:lnTo>
                  <a:pt x="8526" y="3320"/>
                </a:lnTo>
                <a:lnTo>
                  <a:pt x="8519" y="3303"/>
                </a:lnTo>
                <a:lnTo>
                  <a:pt x="8512" y="3285"/>
                </a:lnTo>
                <a:lnTo>
                  <a:pt x="8510" y="3269"/>
                </a:lnTo>
                <a:lnTo>
                  <a:pt x="8508" y="3252"/>
                </a:lnTo>
                <a:lnTo>
                  <a:pt x="8508" y="3242"/>
                </a:lnTo>
                <a:lnTo>
                  <a:pt x="8510" y="3232"/>
                </a:lnTo>
                <a:lnTo>
                  <a:pt x="8511" y="3223"/>
                </a:lnTo>
                <a:lnTo>
                  <a:pt x="8514" y="3211"/>
                </a:lnTo>
                <a:lnTo>
                  <a:pt x="8522" y="3189"/>
                </a:lnTo>
                <a:lnTo>
                  <a:pt x="8535" y="3166"/>
                </a:lnTo>
                <a:lnTo>
                  <a:pt x="8549" y="3142"/>
                </a:lnTo>
                <a:lnTo>
                  <a:pt x="8565" y="3118"/>
                </a:lnTo>
                <a:lnTo>
                  <a:pt x="8584" y="3094"/>
                </a:lnTo>
                <a:lnTo>
                  <a:pt x="8604" y="3071"/>
                </a:lnTo>
                <a:lnTo>
                  <a:pt x="8627" y="3048"/>
                </a:lnTo>
                <a:lnTo>
                  <a:pt x="8649" y="3027"/>
                </a:lnTo>
                <a:lnTo>
                  <a:pt x="8673" y="3007"/>
                </a:lnTo>
                <a:lnTo>
                  <a:pt x="8699" y="2990"/>
                </a:lnTo>
                <a:lnTo>
                  <a:pt x="8723" y="2975"/>
                </a:lnTo>
                <a:lnTo>
                  <a:pt x="8747" y="2960"/>
                </a:lnTo>
                <a:lnTo>
                  <a:pt x="8771" y="2951"/>
                </a:lnTo>
                <a:lnTo>
                  <a:pt x="8795" y="2943"/>
                </a:lnTo>
                <a:lnTo>
                  <a:pt x="8820" y="2939"/>
                </a:lnTo>
                <a:lnTo>
                  <a:pt x="8842" y="2936"/>
                </a:lnTo>
                <a:lnTo>
                  <a:pt x="8850" y="2936"/>
                </a:lnTo>
                <a:lnTo>
                  <a:pt x="8860" y="2938"/>
                </a:lnTo>
                <a:lnTo>
                  <a:pt x="8869" y="2939"/>
                </a:lnTo>
                <a:lnTo>
                  <a:pt x="8878" y="2943"/>
                </a:lnTo>
                <a:lnTo>
                  <a:pt x="8887" y="2948"/>
                </a:lnTo>
                <a:lnTo>
                  <a:pt x="8895" y="2953"/>
                </a:lnTo>
                <a:lnTo>
                  <a:pt x="8905" y="2959"/>
                </a:lnTo>
                <a:lnTo>
                  <a:pt x="8915" y="2968"/>
                </a:lnTo>
                <a:lnTo>
                  <a:pt x="8938" y="2987"/>
                </a:lnTo>
                <a:lnTo>
                  <a:pt x="8965" y="3014"/>
                </a:lnTo>
                <a:lnTo>
                  <a:pt x="8983" y="3033"/>
                </a:lnTo>
                <a:lnTo>
                  <a:pt x="8999" y="3053"/>
                </a:lnTo>
                <a:lnTo>
                  <a:pt x="9014" y="3071"/>
                </a:lnTo>
                <a:lnTo>
                  <a:pt x="9027" y="3089"/>
                </a:lnTo>
                <a:lnTo>
                  <a:pt x="9038" y="3106"/>
                </a:lnTo>
                <a:lnTo>
                  <a:pt x="9047" y="3121"/>
                </a:lnTo>
                <a:lnTo>
                  <a:pt x="9052" y="3133"/>
                </a:lnTo>
                <a:lnTo>
                  <a:pt x="9054" y="3143"/>
                </a:lnTo>
                <a:lnTo>
                  <a:pt x="9051" y="3155"/>
                </a:lnTo>
                <a:lnTo>
                  <a:pt x="9044" y="3170"/>
                </a:lnTo>
                <a:lnTo>
                  <a:pt x="9033" y="3189"/>
                </a:lnTo>
                <a:lnTo>
                  <a:pt x="9017" y="3211"/>
                </a:lnTo>
                <a:lnTo>
                  <a:pt x="8999" y="3237"/>
                </a:lnTo>
                <a:lnTo>
                  <a:pt x="8979" y="3264"/>
                </a:lnTo>
                <a:lnTo>
                  <a:pt x="8955" y="3292"/>
                </a:lnTo>
                <a:lnTo>
                  <a:pt x="8929" y="3320"/>
                </a:lnTo>
                <a:lnTo>
                  <a:pt x="8905" y="3347"/>
                </a:lnTo>
                <a:lnTo>
                  <a:pt x="8886" y="3373"/>
                </a:lnTo>
                <a:lnTo>
                  <a:pt x="8867" y="3394"/>
                </a:lnTo>
                <a:lnTo>
                  <a:pt x="8852" y="3414"/>
                </a:lnTo>
                <a:lnTo>
                  <a:pt x="8840" y="3431"/>
                </a:lnTo>
                <a:lnTo>
                  <a:pt x="8832" y="3445"/>
                </a:lnTo>
                <a:lnTo>
                  <a:pt x="8826" y="3456"/>
                </a:lnTo>
                <a:lnTo>
                  <a:pt x="8823" y="3465"/>
                </a:lnTo>
                <a:lnTo>
                  <a:pt x="8823" y="3468"/>
                </a:lnTo>
                <a:lnTo>
                  <a:pt x="8823" y="3470"/>
                </a:lnTo>
                <a:lnTo>
                  <a:pt x="8825" y="3472"/>
                </a:lnTo>
                <a:lnTo>
                  <a:pt x="8828" y="3473"/>
                </a:lnTo>
                <a:lnTo>
                  <a:pt x="8833" y="3472"/>
                </a:lnTo>
                <a:lnTo>
                  <a:pt x="8843" y="3469"/>
                </a:lnTo>
                <a:lnTo>
                  <a:pt x="8857" y="3462"/>
                </a:lnTo>
                <a:lnTo>
                  <a:pt x="8873" y="3452"/>
                </a:lnTo>
                <a:lnTo>
                  <a:pt x="8893" y="3439"/>
                </a:lnTo>
                <a:lnTo>
                  <a:pt x="8914" y="3422"/>
                </a:lnTo>
                <a:lnTo>
                  <a:pt x="8934" y="3410"/>
                </a:lnTo>
                <a:lnTo>
                  <a:pt x="8955" y="3394"/>
                </a:lnTo>
                <a:lnTo>
                  <a:pt x="8979" y="3380"/>
                </a:lnTo>
                <a:lnTo>
                  <a:pt x="9004" y="3364"/>
                </a:lnTo>
                <a:lnTo>
                  <a:pt x="9058" y="3334"/>
                </a:lnTo>
                <a:lnTo>
                  <a:pt x="9107" y="3310"/>
                </a:lnTo>
                <a:lnTo>
                  <a:pt x="9134" y="3298"/>
                </a:lnTo>
                <a:lnTo>
                  <a:pt x="9161" y="3283"/>
                </a:lnTo>
                <a:lnTo>
                  <a:pt x="9189" y="3269"/>
                </a:lnTo>
                <a:lnTo>
                  <a:pt x="9216" y="3254"/>
                </a:lnTo>
                <a:lnTo>
                  <a:pt x="9270" y="3221"/>
                </a:lnTo>
                <a:lnTo>
                  <a:pt x="9319" y="3189"/>
                </a:lnTo>
                <a:lnTo>
                  <a:pt x="9341" y="3173"/>
                </a:lnTo>
                <a:lnTo>
                  <a:pt x="9362" y="3156"/>
                </a:lnTo>
                <a:lnTo>
                  <a:pt x="9380" y="3142"/>
                </a:lnTo>
                <a:lnTo>
                  <a:pt x="9397" y="3126"/>
                </a:lnTo>
                <a:lnTo>
                  <a:pt x="9411" y="3113"/>
                </a:lnTo>
                <a:lnTo>
                  <a:pt x="9423" y="3101"/>
                </a:lnTo>
                <a:lnTo>
                  <a:pt x="9430" y="3089"/>
                </a:lnTo>
                <a:lnTo>
                  <a:pt x="9435" y="3079"/>
                </a:lnTo>
                <a:lnTo>
                  <a:pt x="9440" y="3071"/>
                </a:lnTo>
                <a:lnTo>
                  <a:pt x="9445" y="3062"/>
                </a:lnTo>
                <a:lnTo>
                  <a:pt x="9454" y="3054"/>
                </a:lnTo>
                <a:lnTo>
                  <a:pt x="9464" y="3045"/>
                </a:lnTo>
                <a:lnTo>
                  <a:pt x="9475" y="3037"/>
                </a:lnTo>
                <a:lnTo>
                  <a:pt x="9486" y="3028"/>
                </a:lnTo>
                <a:lnTo>
                  <a:pt x="9499" y="3021"/>
                </a:lnTo>
                <a:lnTo>
                  <a:pt x="9512" y="3016"/>
                </a:lnTo>
                <a:lnTo>
                  <a:pt x="9526" y="3010"/>
                </a:lnTo>
                <a:lnTo>
                  <a:pt x="9539" y="3003"/>
                </a:lnTo>
                <a:lnTo>
                  <a:pt x="9548" y="2997"/>
                </a:lnTo>
                <a:lnTo>
                  <a:pt x="9557" y="2990"/>
                </a:lnTo>
                <a:lnTo>
                  <a:pt x="9563" y="2985"/>
                </a:lnTo>
                <a:lnTo>
                  <a:pt x="9567" y="2976"/>
                </a:lnTo>
                <a:lnTo>
                  <a:pt x="9568" y="2969"/>
                </a:lnTo>
                <a:lnTo>
                  <a:pt x="9568" y="2960"/>
                </a:lnTo>
                <a:lnTo>
                  <a:pt x="9565" y="2951"/>
                </a:lnTo>
                <a:lnTo>
                  <a:pt x="9561" y="2941"/>
                </a:lnTo>
                <a:lnTo>
                  <a:pt x="9554" y="2929"/>
                </a:lnTo>
                <a:lnTo>
                  <a:pt x="9544" y="2917"/>
                </a:lnTo>
                <a:lnTo>
                  <a:pt x="9519" y="2888"/>
                </a:lnTo>
                <a:lnTo>
                  <a:pt x="9485" y="2853"/>
                </a:lnTo>
                <a:lnTo>
                  <a:pt x="9455" y="2826"/>
                </a:lnTo>
                <a:lnTo>
                  <a:pt x="9433" y="2806"/>
                </a:lnTo>
                <a:lnTo>
                  <a:pt x="9421" y="2798"/>
                </a:lnTo>
                <a:lnTo>
                  <a:pt x="9410" y="2792"/>
                </a:lnTo>
                <a:lnTo>
                  <a:pt x="9400" y="2786"/>
                </a:lnTo>
                <a:lnTo>
                  <a:pt x="9390" y="2782"/>
                </a:lnTo>
                <a:lnTo>
                  <a:pt x="9379" y="2779"/>
                </a:lnTo>
                <a:lnTo>
                  <a:pt x="9366" y="2778"/>
                </a:lnTo>
                <a:lnTo>
                  <a:pt x="9353" y="2778"/>
                </a:lnTo>
                <a:lnTo>
                  <a:pt x="9339" y="2778"/>
                </a:lnTo>
                <a:lnTo>
                  <a:pt x="9305" y="2781"/>
                </a:lnTo>
                <a:lnTo>
                  <a:pt x="9263" y="2786"/>
                </a:lnTo>
                <a:lnTo>
                  <a:pt x="9237" y="2789"/>
                </a:lnTo>
                <a:lnTo>
                  <a:pt x="9212" y="2790"/>
                </a:lnTo>
                <a:lnTo>
                  <a:pt x="9189" y="2792"/>
                </a:lnTo>
                <a:lnTo>
                  <a:pt x="9168" y="2790"/>
                </a:lnTo>
                <a:lnTo>
                  <a:pt x="9148" y="2789"/>
                </a:lnTo>
                <a:lnTo>
                  <a:pt x="9130" y="2785"/>
                </a:lnTo>
                <a:lnTo>
                  <a:pt x="9114" y="2779"/>
                </a:lnTo>
                <a:lnTo>
                  <a:pt x="9100" y="2773"/>
                </a:lnTo>
                <a:lnTo>
                  <a:pt x="9088" y="2765"/>
                </a:lnTo>
                <a:lnTo>
                  <a:pt x="9076" y="2756"/>
                </a:lnTo>
                <a:lnTo>
                  <a:pt x="9066" y="2747"/>
                </a:lnTo>
                <a:lnTo>
                  <a:pt x="9058" y="2734"/>
                </a:lnTo>
                <a:lnTo>
                  <a:pt x="9052" y="2721"/>
                </a:lnTo>
                <a:lnTo>
                  <a:pt x="9048" y="2707"/>
                </a:lnTo>
                <a:lnTo>
                  <a:pt x="9045" y="2691"/>
                </a:lnTo>
                <a:lnTo>
                  <a:pt x="9044" y="2673"/>
                </a:lnTo>
                <a:lnTo>
                  <a:pt x="9042" y="2662"/>
                </a:lnTo>
                <a:lnTo>
                  <a:pt x="9040" y="2649"/>
                </a:lnTo>
                <a:lnTo>
                  <a:pt x="9037" y="2636"/>
                </a:lnTo>
                <a:lnTo>
                  <a:pt x="9031" y="2620"/>
                </a:lnTo>
                <a:lnTo>
                  <a:pt x="9025" y="2606"/>
                </a:lnTo>
                <a:lnTo>
                  <a:pt x="9018" y="2592"/>
                </a:lnTo>
                <a:lnTo>
                  <a:pt x="9010" y="2578"/>
                </a:lnTo>
                <a:lnTo>
                  <a:pt x="9001" y="2564"/>
                </a:lnTo>
                <a:lnTo>
                  <a:pt x="8990" y="2545"/>
                </a:lnTo>
                <a:lnTo>
                  <a:pt x="8982" y="2528"/>
                </a:lnTo>
                <a:lnTo>
                  <a:pt x="8977" y="2521"/>
                </a:lnTo>
                <a:lnTo>
                  <a:pt x="8976" y="2513"/>
                </a:lnTo>
                <a:lnTo>
                  <a:pt x="8975" y="2504"/>
                </a:lnTo>
                <a:lnTo>
                  <a:pt x="8973" y="2496"/>
                </a:lnTo>
                <a:lnTo>
                  <a:pt x="8975" y="2477"/>
                </a:lnTo>
                <a:lnTo>
                  <a:pt x="8977" y="2456"/>
                </a:lnTo>
                <a:lnTo>
                  <a:pt x="8984" y="2429"/>
                </a:lnTo>
                <a:lnTo>
                  <a:pt x="8994" y="2397"/>
                </a:lnTo>
                <a:lnTo>
                  <a:pt x="9028" y="2289"/>
                </a:lnTo>
                <a:lnTo>
                  <a:pt x="9201" y="2285"/>
                </a:lnTo>
                <a:lnTo>
                  <a:pt x="9256" y="2285"/>
                </a:lnTo>
                <a:lnTo>
                  <a:pt x="9300" y="2282"/>
                </a:lnTo>
                <a:lnTo>
                  <a:pt x="9317" y="2280"/>
                </a:lnTo>
                <a:lnTo>
                  <a:pt x="9331" y="2278"/>
                </a:lnTo>
                <a:lnTo>
                  <a:pt x="9343" y="2275"/>
                </a:lnTo>
                <a:lnTo>
                  <a:pt x="9355" y="2272"/>
                </a:lnTo>
                <a:lnTo>
                  <a:pt x="9363" y="2268"/>
                </a:lnTo>
                <a:lnTo>
                  <a:pt x="9372" y="2262"/>
                </a:lnTo>
                <a:lnTo>
                  <a:pt x="9377" y="2255"/>
                </a:lnTo>
                <a:lnTo>
                  <a:pt x="9384" y="2246"/>
                </a:lnTo>
                <a:lnTo>
                  <a:pt x="9394" y="2227"/>
                </a:lnTo>
                <a:lnTo>
                  <a:pt x="9406" y="2200"/>
                </a:lnTo>
                <a:lnTo>
                  <a:pt x="9416" y="2183"/>
                </a:lnTo>
                <a:lnTo>
                  <a:pt x="9427" y="2164"/>
                </a:lnTo>
                <a:lnTo>
                  <a:pt x="9442" y="2146"/>
                </a:lnTo>
                <a:lnTo>
                  <a:pt x="9461" y="2129"/>
                </a:lnTo>
                <a:lnTo>
                  <a:pt x="9481" y="2111"/>
                </a:lnTo>
                <a:lnTo>
                  <a:pt x="9503" y="2094"/>
                </a:lnTo>
                <a:lnTo>
                  <a:pt x="9527" y="2077"/>
                </a:lnTo>
                <a:lnTo>
                  <a:pt x="9551" y="2060"/>
                </a:lnTo>
                <a:lnTo>
                  <a:pt x="9578" y="2044"/>
                </a:lnTo>
                <a:lnTo>
                  <a:pt x="9605" y="2030"/>
                </a:lnTo>
                <a:lnTo>
                  <a:pt x="9633" y="2017"/>
                </a:lnTo>
                <a:lnTo>
                  <a:pt x="9662" y="2006"/>
                </a:lnTo>
                <a:lnTo>
                  <a:pt x="9688" y="1996"/>
                </a:lnTo>
                <a:lnTo>
                  <a:pt x="9715" y="1989"/>
                </a:lnTo>
                <a:lnTo>
                  <a:pt x="9742" y="1983"/>
                </a:lnTo>
                <a:lnTo>
                  <a:pt x="9768" y="1979"/>
                </a:lnTo>
                <a:lnTo>
                  <a:pt x="9789" y="1977"/>
                </a:lnTo>
                <a:lnTo>
                  <a:pt x="9806" y="1977"/>
                </a:lnTo>
                <a:lnTo>
                  <a:pt x="9813" y="1979"/>
                </a:lnTo>
                <a:lnTo>
                  <a:pt x="9818" y="1980"/>
                </a:lnTo>
                <a:lnTo>
                  <a:pt x="9824" y="1983"/>
                </a:lnTo>
                <a:lnTo>
                  <a:pt x="9828" y="1986"/>
                </a:lnTo>
                <a:lnTo>
                  <a:pt x="9833" y="1990"/>
                </a:lnTo>
                <a:lnTo>
                  <a:pt x="9837" y="1994"/>
                </a:lnTo>
                <a:lnTo>
                  <a:pt x="9840" y="2000"/>
                </a:lnTo>
                <a:lnTo>
                  <a:pt x="9841" y="2007"/>
                </a:lnTo>
                <a:lnTo>
                  <a:pt x="9845" y="2023"/>
                </a:lnTo>
                <a:lnTo>
                  <a:pt x="9850" y="2044"/>
                </a:lnTo>
                <a:lnTo>
                  <a:pt x="9852" y="2069"/>
                </a:lnTo>
                <a:lnTo>
                  <a:pt x="9854" y="2092"/>
                </a:lnTo>
                <a:lnTo>
                  <a:pt x="9854" y="2113"/>
                </a:lnTo>
                <a:lnTo>
                  <a:pt x="9854" y="2133"/>
                </a:lnTo>
                <a:lnTo>
                  <a:pt x="9851" y="2152"/>
                </a:lnTo>
                <a:lnTo>
                  <a:pt x="9847" y="2169"/>
                </a:lnTo>
                <a:lnTo>
                  <a:pt x="9841" y="2184"/>
                </a:lnTo>
                <a:lnTo>
                  <a:pt x="9833" y="2200"/>
                </a:lnTo>
                <a:lnTo>
                  <a:pt x="9823" y="2214"/>
                </a:lnTo>
                <a:lnTo>
                  <a:pt x="9811" y="2228"/>
                </a:lnTo>
                <a:lnTo>
                  <a:pt x="9797" y="2241"/>
                </a:lnTo>
                <a:lnTo>
                  <a:pt x="9782" y="2254"/>
                </a:lnTo>
                <a:lnTo>
                  <a:pt x="9763" y="2266"/>
                </a:lnTo>
                <a:lnTo>
                  <a:pt x="9742" y="2280"/>
                </a:lnTo>
                <a:lnTo>
                  <a:pt x="9719" y="2293"/>
                </a:lnTo>
                <a:lnTo>
                  <a:pt x="9694" y="2307"/>
                </a:lnTo>
                <a:lnTo>
                  <a:pt x="9622" y="2344"/>
                </a:lnTo>
                <a:lnTo>
                  <a:pt x="9567" y="2373"/>
                </a:lnTo>
                <a:lnTo>
                  <a:pt x="9526" y="2395"/>
                </a:lnTo>
                <a:lnTo>
                  <a:pt x="9496" y="2414"/>
                </a:lnTo>
                <a:lnTo>
                  <a:pt x="9485" y="2421"/>
                </a:lnTo>
                <a:lnTo>
                  <a:pt x="9476" y="2428"/>
                </a:lnTo>
                <a:lnTo>
                  <a:pt x="9469" y="2433"/>
                </a:lnTo>
                <a:lnTo>
                  <a:pt x="9464" y="2439"/>
                </a:lnTo>
                <a:lnTo>
                  <a:pt x="9457" y="2450"/>
                </a:lnTo>
                <a:lnTo>
                  <a:pt x="9451" y="2463"/>
                </a:lnTo>
                <a:lnTo>
                  <a:pt x="9449" y="2472"/>
                </a:lnTo>
                <a:lnTo>
                  <a:pt x="9451" y="2482"/>
                </a:lnTo>
                <a:lnTo>
                  <a:pt x="9454" y="2493"/>
                </a:lnTo>
                <a:lnTo>
                  <a:pt x="9459" y="2506"/>
                </a:lnTo>
                <a:lnTo>
                  <a:pt x="9466" y="2518"/>
                </a:lnTo>
                <a:lnTo>
                  <a:pt x="9475" y="2531"/>
                </a:lnTo>
                <a:lnTo>
                  <a:pt x="9485" y="2544"/>
                </a:lnTo>
                <a:lnTo>
                  <a:pt x="9496" y="2555"/>
                </a:lnTo>
                <a:lnTo>
                  <a:pt x="9522" y="2582"/>
                </a:lnTo>
                <a:lnTo>
                  <a:pt x="9551" y="2611"/>
                </a:lnTo>
                <a:lnTo>
                  <a:pt x="9580" y="2639"/>
                </a:lnTo>
                <a:lnTo>
                  <a:pt x="9602" y="2663"/>
                </a:lnTo>
                <a:lnTo>
                  <a:pt x="9613" y="2673"/>
                </a:lnTo>
                <a:lnTo>
                  <a:pt x="9626" y="2683"/>
                </a:lnTo>
                <a:lnTo>
                  <a:pt x="9639" y="2691"/>
                </a:lnTo>
                <a:lnTo>
                  <a:pt x="9653" y="2698"/>
                </a:lnTo>
                <a:lnTo>
                  <a:pt x="9667" y="2704"/>
                </a:lnTo>
                <a:lnTo>
                  <a:pt x="9681" y="2708"/>
                </a:lnTo>
                <a:lnTo>
                  <a:pt x="9694" y="2711"/>
                </a:lnTo>
                <a:lnTo>
                  <a:pt x="9707" y="2713"/>
                </a:lnTo>
                <a:lnTo>
                  <a:pt x="9718" y="2713"/>
                </a:lnTo>
                <a:lnTo>
                  <a:pt x="9731" y="2714"/>
                </a:lnTo>
                <a:lnTo>
                  <a:pt x="9742" y="2718"/>
                </a:lnTo>
                <a:lnTo>
                  <a:pt x="9755" y="2722"/>
                </a:lnTo>
                <a:lnTo>
                  <a:pt x="9766" y="2727"/>
                </a:lnTo>
                <a:lnTo>
                  <a:pt x="9776" y="2734"/>
                </a:lnTo>
                <a:lnTo>
                  <a:pt x="9786" y="2739"/>
                </a:lnTo>
                <a:lnTo>
                  <a:pt x="9793" y="2748"/>
                </a:lnTo>
                <a:lnTo>
                  <a:pt x="9801" y="2756"/>
                </a:lnTo>
                <a:lnTo>
                  <a:pt x="9811" y="2765"/>
                </a:lnTo>
                <a:lnTo>
                  <a:pt x="9818" y="2769"/>
                </a:lnTo>
                <a:lnTo>
                  <a:pt x="9827" y="2772"/>
                </a:lnTo>
                <a:lnTo>
                  <a:pt x="9833" y="2773"/>
                </a:lnTo>
                <a:lnTo>
                  <a:pt x="9840" y="2772"/>
                </a:lnTo>
                <a:lnTo>
                  <a:pt x="9845" y="2769"/>
                </a:lnTo>
                <a:lnTo>
                  <a:pt x="9850" y="2764"/>
                </a:lnTo>
                <a:lnTo>
                  <a:pt x="9854" y="2756"/>
                </a:lnTo>
                <a:lnTo>
                  <a:pt x="9857" y="2748"/>
                </a:lnTo>
                <a:lnTo>
                  <a:pt x="9858" y="2738"/>
                </a:lnTo>
                <a:lnTo>
                  <a:pt x="9859" y="2725"/>
                </a:lnTo>
                <a:lnTo>
                  <a:pt x="9859" y="2711"/>
                </a:lnTo>
                <a:lnTo>
                  <a:pt x="9859" y="2696"/>
                </a:lnTo>
                <a:lnTo>
                  <a:pt x="9857" y="2680"/>
                </a:lnTo>
                <a:lnTo>
                  <a:pt x="9854" y="2662"/>
                </a:lnTo>
                <a:lnTo>
                  <a:pt x="9850" y="2636"/>
                </a:lnTo>
                <a:lnTo>
                  <a:pt x="9848" y="2613"/>
                </a:lnTo>
                <a:lnTo>
                  <a:pt x="9848" y="2594"/>
                </a:lnTo>
                <a:lnTo>
                  <a:pt x="9851" y="2575"/>
                </a:lnTo>
                <a:lnTo>
                  <a:pt x="9855" y="2558"/>
                </a:lnTo>
                <a:lnTo>
                  <a:pt x="9862" y="2541"/>
                </a:lnTo>
                <a:lnTo>
                  <a:pt x="9872" y="2524"/>
                </a:lnTo>
                <a:lnTo>
                  <a:pt x="9885" y="2507"/>
                </a:lnTo>
                <a:lnTo>
                  <a:pt x="9900" y="2487"/>
                </a:lnTo>
                <a:lnTo>
                  <a:pt x="9915" y="2473"/>
                </a:lnTo>
                <a:lnTo>
                  <a:pt x="9920" y="2467"/>
                </a:lnTo>
                <a:lnTo>
                  <a:pt x="9926" y="2463"/>
                </a:lnTo>
                <a:lnTo>
                  <a:pt x="9932" y="2460"/>
                </a:lnTo>
                <a:lnTo>
                  <a:pt x="9937" y="2459"/>
                </a:lnTo>
                <a:lnTo>
                  <a:pt x="9943" y="2459"/>
                </a:lnTo>
                <a:lnTo>
                  <a:pt x="9950" y="2459"/>
                </a:lnTo>
                <a:lnTo>
                  <a:pt x="9957" y="2460"/>
                </a:lnTo>
                <a:lnTo>
                  <a:pt x="9964" y="2463"/>
                </a:lnTo>
                <a:lnTo>
                  <a:pt x="9982" y="2470"/>
                </a:lnTo>
                <a:lnTo>
                  <a:pt x="10005" y="2482"/>
                </a:lnTo>
                <a:lnTo>
                  <a:pt x="10021" y="2490"/>
                </a:lnTo>
                <a:lnTo>
                  <a:pt x="10038" y="2496"/>
                </a:lnTo>
                <a:lnTo>
                  <a:pt x="10054" y="2500"/>
                </a:lnTo>
                <a:lnTo>
                  <a:pt x="10073" y="2501"/>
                </a:lnTo>
                <a:lnTo>
                  <a:pt x="10091" y="2503"/>
                </a:lnTo>
                <a:lnTo>
                  <a:pt x="10111" y="2501"/>
                </a:lnTo>
                <a:lnTo>
                  <a:pt x="10132" y="2500"/>
                </a:lnTo>
                <a:lnTo>
                  <a:pt x="10153" y="2496"/>
                </a:lnTo>
                <a:lnTo>
                  <a:pt x="10175" y="2489"/>
                </a:lnTo>
                <a:lnTo>
                  <a:pt x="10199" y="2482"/>
                </a:lnTo>
                <a:lnTo>
                  <a:pt x="10223" y="2472"/>
                </a:lnTo>
                <a:lnTo>
                  <a:pt x="10248" y="2460"/>
                </a:lnTo>
                <a:lnTo>
                  <a:pt x="10274" y="2448"/>
                </a:lnTo>
                <a:lnTo>
                  <a:pt x="10302" y="2433"/>
                </a:lnTo>
                <a:lnTo>
                  <a:pt x="10330" y="2416"/>
                </a:lnTo>
                <a:lnTo>
                  <a:pt x="10360" y="2398"/>
                </a:lnTo>
                <a:lnTo>
                  <a:pt x="10382" y="2384"/>
                </a:lnTo>
                <a:lnTo>
                  <a:pt x="10411" y="2363"/>
                </a:lnTo>
                <a:lnTo>
                  <a:pt x="10445" y="2336"/>
                </a:lnTo>
                <a:lnTo>
                  <a:pt x="10483" y="2305"/>
                </a:lnTo>
                <a:lnTo>
                  <a:pt x="10570" y="2231"/>
                </a:lnTo>
                <a:lnTo>
                  <a:pt x="10664" y="2150"/>
                </a:lnTo>
                <a:lnTo>
                  <a:pt x="10756" y="2068"/>
                </a:lnTo>
                <a:lnTo>
                  <a:pt x="10839" y="1992"/>
                </a:lnTo>
                <a:lnTo>
                  <a:pt x="10874" y="1958"/>
                </a:lnTo>
                <a:lnTo>
                  <a:pt x="10905" y="1928"/>
                </a:lnTo>
                <a:lnTo>
                  <a:pt x="10929" y="1902"/>
                </a:lnTo>
                <a:lnTo>
                  <a:pt x="10946" y="1882"/>
                </a:lnTo>
                <a:lnTo>
                  <a:pt x="10970" y="1857"/>
                </a:lnTo>
                <a:lnTo>
                  <a:pt x="11009" y="1822"/>
                </a:lnTo>
                <a:lnTo>
                  <a:pt x="11055" y="1779"/>
                </a:lnTo>
                <a:lnTo>
                  <a:pt x="11106" y="1735"/>
                </a:lnTo>
                <a:lnTo>
                  <a:pt x="11139" y="1708"/>
                </a:lnTo>
                <a:lnTo>
                  <a:pt x="11168" y="1686"/>
                </a:lnTo>
                <a:lnTo>
                  <a:pt x="11195" y="1667"/>
                </a:lnTo>
                <a:lnTo>
                  <a:pt x="11221" y="1653"/>
                </a:lnTo>
                <a:lnTo>
                  <a:pt x="11233" y="1647"/>
                </a:lnTo>
                <a:lnTo>
                  <a:pt x="11246" y="1643"/>
                </a:lnTo>
                <a:lnTo>
                  <a:pt x="11257" y="1639"/>
                </a:lnTo>
                <a:lnTo>
                  <a:pt x="11270" y="1636"/>
                </a:lnTo>
                <a:lnTo>
                  <a:pt x="11294" y="1632"/>
                </a:lnTo>
                <a:lnTo>
                  <a:pt x="11320" y="1629"/>
                </a:lnTo>
                <a:lnTo>
                  <a:pt x="11337" y="1629"/>
                </a:lnTo>
                <a:lnTo>
                  <a:pt x="11353" y="1626"/>
                </a:lnTo>
                <a:lnTo>
                  <a:pt x="11370" y="1622"/>
                </a:lnTo>
                <a:lnTo>
                  <a:pt x="11386" y="1616"/>
                </a:lnTo>
                <a:lnTo>
                  <a:pt x="11402" y="1609"/>
                </a:lnTo>
                <a:lnTo>
                  <a:pt x="11417" y="1601"/>
                </a:lnTo>
                <a:lnTo>
                  <a:pt x="11431" y="1591"/>
                </a:lnTo>
                <a:lnTo>
                  <a:pt x="11445" y="1579"/>
                </a:lnTo>
                <a:lnTo>
                  <a:pt x="11458" y="1568"/>
                </a:lnTo>
                <a:lnTo>
                  <a:pt x="11469" y="1554"/>
                </a:lnTo>
                <a:lnTo>
                  <a:pt x="11481" y="1540"/>
                </a:lnTo>
                <a:lnTo>
                  <a:pt x="11492" y="1524"/>
                </a:lnTo>
                <a:lnTo>
                  <a:pt x="11500" y="1507"/>
                </a:lnTo>
                <a:lnTo>
                  <a:pt x="11509" y="1490"/>
                </a:lnTo>
                <a:lnTo>
                  <a:pt x="11517" y="1470"/>
                </a:lnTo>
                <a:lnTo>
                  <a:pt x="11523" y="1450"/>
                </a:lnTo>
                <a:lnTo>
                  <a:pt x="11527" y="1442"/>
                </a:lnTo>
                <a:lnTo>
                  <a:pt x="11534" y="1432"/>
                </a:lnTo>
                <a:lnTo>
                  <a:pt x="11543" y="1421"/>
                </a:lnTo>
                <a:lnTo>
                  <a:pt x="11553" y="1411"/>
                </a:lnTo>
                <a:lnTo>
                  <a:pt x="11566" y="1402"/>
                </a:lnTo>
                <a:lnTo>
                  <a:pt x="11580" y="1392"/>
                </a:lnTo>
                <a:lnTo>
                  <a:pt x="11594" y="1382"/>
                </a:lnTo>
                <a:lnTo>
                  <a:pt x="11611" y="1374"/>
                </a:lnTo>
                <a:lnTo>
                  <a:pt x="11626" y="1367"/>
                </a:lnTo>
                <a:lnTo>
                  <a:pt x="11643" y="1360"/>
                </a:lnTo>
                <a:lnTo>
                  <a:pt x="11662" y="1353"/>
                </a:lnTo>
                <a:lnTo>
                  <a:pt x="11679" y="1348"/>
                </a:lnTo>
                <a:lnTo>
                  <a:pt x="11696" y="1344"/>
                </a:lnTo>
                <a:lnTo>
                  <a:pt x="11713" y="1341"/>
                </a:lnTo>
                <a:lnTo>
                  <a:pt x="11728" y="1340"/>
                </a:lnTo>
                <a:lnTo>
                  <a:pt x="11744" y="1340"/>
                </a:lnTo>
                <a:lnTo>
                  <a:pt x="11755" y="1340"/>
                </a:lnTo>
                <a:lnTo>
                  <a:pt x="11766" y="1338"/>
                </a:lnTo>
                <a:lnTo>
                  <a:pt x="11779" y="1336"/>
                </a:lnTo>
                <a:lnTo>
                  <a:pt x="11790" y="1331"/>
                </a:lnTo>
                <a:lnTo>
                  <a:pt x="11802" y="1327"/>
                </a:lnTo>
                <a:lnTo>
                  <a:pt x="11813" y="1321"/>
                </a:lnTo>
                <a:lnTo>
                  <a:pt x="11823" y="1314"/>
                </a:lnTo>
                <a:lnTo>
                  <a:pt x="11831" y="1307"/>
                </a:lnTo>
                <a:lnTo>
                  <a:pt x="11841" y="1300"/>
                </a:lnTo>
                <a:lnTo>
                  <a:pt x="11854" y="1292"/>
                </a:lnTo>
                <a:lnTo>
                  <a:pt x="11871" y="1283"/>
                </a:lnTo>
                <a:lnTo>
                  <a:pt x="11889" y="1273"/>
                </a:lnTo>
                <a:lnTo>
                  <a:pt x="11909" y="1265"/>
                </a:lnTo>
                <a:lnTo>
                  <a:pt x="11930" y="1255"/>
                </a:lnTo>
                <a:lnTo>
                  <a:pt x="11953" y="1246"/>
                </a:lnTo>
                <a:lnTo>
                  <a:pt x="11975" y="1239"/>
                </a:lnTo>
                <a:lnTo>
                  <a:pt x="12008" y="1229"/>
                </a:lnTo>
                <a:lnTo>
                  <a:pt x="12035" y="1222"/>
                </a:lnTo>
                <a:lnTo>
                  <a:pt x="12046" y="1221"/>
                </a:lnTo>
                <a:lnTo>
                  <a:pt x="12056" y="1219"/>
                </a:lnTo>
                <a:lnTo>
                  <a:pt x="12066" y="1218"/>
                </a:lnTo>
                <a:lnTo>
                  <a:pt x="12074" y="1219"/>
                </a:lnTo>
                <a:lnTo>
                  <a:pt x="12083" y="1221"/>
                </a:lnTo>
                <a:lnTo>
                  <a:pt x="12090" y="1224"/>
                </a:lnTo>
                <a:lnTo>
                  <a:pt x="12098" y="1228"/>
                </a:lnTo>
                <a:lnTo>
                  <a:pt x="12105" y="1232"/>
                </a:lnTo>
                <a:lnTo>
                  <a:pt x="12124" y="1245"/>
                </a:lnTo>
                <a:lnTo>
                  <a:pt x="12144" y="1262"/>
                </a:lnTo>
                <a:lnTo>
                  <a:pt x="12162" y="1279"/>
                </a:lnTo>
                <a:lnTo>
                  <a:pt x="12179" y="1292"/>
                </a:lnTo>
                <a:lnTo>
                  <a:pt x="12186" y="1296"/>
                </a:lnTo>
                <a:lnTo>
                  <a:pt x="12193" y="1300"/>
                </a:lnTo>
                <a:lnTo>
                  <a:pt x="12199" y="1303"/>
                </a:lnTo>
                <a:lnTo>
                  <a:pt x="12206" y="1304"/>
                </a:lnTo>
                <a:lnTo>
                  <a:pt x="12213" y="1306"/>
                </a:lnTo>
                <a:lnTo>
                  <a:pt x="12219" y="1304"/>
                </a:lnTo>
                <a:lnTo>
                  <a:pt x="12226" y="1304"/>
                </a:lnTo>
                <a:lnTo>
                  <a:pt x="12233" y="1302"/>
                </a:lnTo>
                <a:lnTo>
                  <a:pt x="12248" y="1296"/>
                </a:lnTo>
                <a:lnTo>
                  <a:pt x="12267" y="1286"/>
                </a:lnTo>
                <a:lnTo>
                  <a:pt x="12281" y="1279"/>
                </a:lnTo>
                <a:lnTo>
                  <a:pt x="12295" y="1272"/>
                </a:lnTo>
                <a:lnTo>
                  <a:pt x="12309" y="1268"/>
                </a:lnTo>
                <a:lnTo>
                  <a:pt x="12322" y="1265"/>
                </a:lnTo>
                <a:lnTo>
                  <a:pt x="12333" y="1263"/>
                </a:lnTo>
                <a:lnTo>
                  <a:pt x="12344" y="1263"/>
                </a:lnTo>
                <a:lnTo>
                  <a:pt x="12356" y="1266"/>
                </a:lnTo>
                <a:lnTo>
                  <a:pt x="12366" y="1269"/>
                </a:lnTo>
                <a:lnTo>
                  <a:pt x="12374" y="1273"/>
                </a:lnTo>
                <a:lnTo>
                  <a:pt x="12383" y="1279"/>
                </a:lnTo>
                <a:lnTo>
                  <a:pt x="12390" y="1286"/>
                </a:lnTo>
                <a:lnTo>
                  <a:pt x="12395" y="1295"/>
                </a:lnTo>
                <a:lnTo>
                  <a:pt x="12399" y="1304"/>
                </a:lnTo>
                <a:lnTo>
                  <a:pt x="12404" y="1316"/>
                </a:lnTo>
                <a:lnTo>
                  <a:pt x="12405" y="1329"/>
                </a:lnTo>
                <a:lnTo>
                  <a:pt x="12407" y="1343"/>
                </a:lnTo>
                <a:lnTo>
                  <a:pt x="12407" y="1355"/>
                </a:lnTo>
                <a:lnTo>
                  <a:pt x="12408" y="1367"/>
                </a:lnTo>
                <a:lnTo>
                  <a:pt x="12411" y="1378"/>
                </a:lnTo>
                <a:lnTo>
                  <a:pt x="12414" y="1389"/>
                </a:lnTo>
                <a:lnTo>
                  <a:pt x="12416" y="1398"/>
                </a:lnTo>
                <a:lnTo>
                  <a:pt x="12419" y="1406"/>
                </a:lnTo>
                <a:lnTo>
                  <a:pt x="12424" y="1412"/>
                </a:lnTo>
                <a:lnTo>
                  <a:pt x="12428" y="1415"/>
                </a:lnTo>
                <a:lnTo>
                  <a:pt x="12431" y="1416"/>
                </a:lnTo>
                <a:lnTo>
                  <a:pt x="12436" y="1418"/>
                </a:lnTo>
                <a:lnTo>
                  <a:pt x="12442" y="1418"/>
                </a:lnTo>
                <a:lnTo>
                  <a:pt x="12449" y="1418"/>
                </a:lnTo>
                <a:lnTo>
                  <a:pt x="12466" y="1415"/>
                </a:lnTo>
                <a:lnTo>
                  <a:pt x="12486" y="1411"/>
                </a:lnTo>
                <a:lnTo>
                  <a:pt x="12508" y="1404"/>
                </a:lnTo>
                <a:lnTo>
                  <a:pt x="12532" y="1397"/>
                </a:lnTo>
                <a:lnTo>
                  <a:pt x="12559" y="1387"/>
                </a:lnTo>
                <a:lnTo>
                  <a:pt x="12586" y="1375"/>
                </a:lnTo>
                <a:lnTo>
                  <a:pt x="12613" y="1364"/>
                </a:lnTo>
                <a:lnTo>
                  <a:pt x="12640" y="1353"/>
                </a:lnTo>
                <a:lnTo>
                  <a:pt x="12665" y="1340"/>
                </a:lnTo>
                <a:lnTo>
                  <a:pt x="12691" y="1327"/>
                </a:lnTo>
                <a:lnTo>
                  <a:pt x="12713" y="1314"/>
                </a:lnTo>
                <a:lnTo>
                  <a:pt x="12733" y="1302"/>
                </a:lnTo>
                <a:lnTo>
                  <a:pt x="12750" y="1289"/>
                </a:lnTo>
                <a:lnTo>
                  <a:pt x="12763" y="1278"/>
                </a:lnTo>
                <a:lnTo>
                  <a:pt x="12777" y="1266"/>
                </a:lnTo>
                <a:lnTo>
                  <a:pt x="12791" y="1256"/>
                </a:lnTo>
                <a:lnTo>
                  <a:pt x="12805" y="1246"/>
                </a:lnTo>
                <a:lnTo>
                  <a:pt x="12821" y="1239"/>
                </a:lnTo>
                <a:lnTo>
                  <a:pt x="12836" y="1232"/>
                </a:lnTo>
                <a:lnTo>
                  <a:pt x="12852" y="1228"/>
                </a:lnTo>
                <a:lnTo>
                  <a:pt x="12867" y="1225"/>
                </a:lnTo>
                <a:lnTo>
                  <a:pt x="12883" y="1224"/>
                </a:lnTo>
                <a:lnTo>
                  <a:pt x="12898" y="1224"/>
                </a:lnTo>
                <a:lnTo>
                  <a:pt x="12913" y="1227"/>
                </a:lnTo>
                <a:lnTo>
                  <a:pt x="12927" y="1229"/>
                </a:lnTo>
                <a:lnTo>
                  <a:pt x="12941" y="1234"/>
                </a:lnTo>
                <a:lnTo>
                  <a:pt x="12954" y="1241"/>
                </a:lnTo>
                <a:lnTo>
                  <a:pt x="12965" y="1248"/>
                </a:lnTo>
                <a:lnTo>
                  <a:pt x="12975" y="1258"/>
                </a:lnTo>
                <a:lnTo>
                  <a:pt x="12985" y="1269"/>
                </a:lnTo>
                <a:lnTo>
                  <a:pt x="12995" y="1280"/>
                </a:lnTo>
                <a:lnTo>
                  <a:pt x="13010" y="1293"/>
                </a:lnTo>
                <a:lnTo>
                  <a:pt x="13030" y="1309"/>
                </a:lnTo>
                <a:lnTo>
                  <a:pt x="13053" y="1324"/>
                </a:lnTo>
                <a:lnTo>
                  <a:pt x="13078" y="1341"/>
                </a:lnTo>
                <a:lnTo>
                  <a:pt x="13106" y="1358"/>
                </a:lnTo>
                <a:lnTo>
                  <a:pt x="13136" y="1375"/>
                </a:lnTo>
                <a:lnTo>
                  <a:pt x="13167" y="1391"/>
                </a:lnTo>
                <a:lnTo>
                  <a:pt x="13209" y="1411"/>
                </a:lnTo>
                <a:lnTo>
                  <a:pt x="13245" y="1428"/>
                </a:lnTo>
                <a:lnTo>
                  <a:pt x="13274" y="1439"/>
                </a:lnTo>
                <a:lnTo>
                  <a:pt x="13300" y="1446"/>
                </a:lnTo>
                <a:lnTo>
                  <a:pt x="13313" y="1448"/>
                </a:lnTo>
                <a:lnTo>
                  <a:pt x="13324" y="1449"/>
                </a:lnTo>
                <a:lnTo>
                  <a:pt x="13335" y="1449"/>
                </a:lnTo>
                <a:lnTo>
                  <a:pt x="13345" y="1449"/>
                </a:lnTo>
                <a:lnTo>
                  <a:pt x="13368" y="1445"/>
                </a:lnTo>
                <a:lnTo>
                  <a:pt x="13390" y="1438"/>
                </a:lnTo>
                <a:lnTo>
                  <a:pt x="13427" y="1426"/>
                </a:lnTo>
                <a:lnTo>
                  <a:pt x="13469" y="1414"/>
                </a:lnTo>
                <a:lnTo>
                  <a:pt x="13513" y="1401"/>
                </a:lnTo>
                <a:lnTo>
                  <a:pt x="13553" y="1391"/>
                </a:lnTo>
                <a:lnTo>
                  <a:pt x="13570" y="1385"/>
                </a:lnTo>
                <a:lnTo>
                  <a:pt x="13585" y="1380"/>
                </a:lnTo>
                <a:lnTo>
                  <a:pt x="13600" y="1374"/>
                </a:lnTo>
                <a:lnTo>
                  <a:pt x="13612" y="1368"/>
                </a:lnTo>
                <a:lnTo>
                  <a:pt x="13622" y="1361"/>
                </a:lnTo>
                <a:lnTo>
                  <a:pt x="13631" y="1354"/>
                </a:lnTo>
                <a:lnTo>
                  <a:pt x="13638" y="1348"/>
                </a:lnTo>
                <a:lnTo>
                  <a:pt x="13642" y="1341"/>
                </a:lnTo>
                <a:lnTo>
                  <a:pt x="13645" y="1334"/>
                </a:lnTo>
                <a:lnTo>
                  <a:pt x="13646" y="1329"/>
                </a:lnTo>
                <a:lnTo>
                  <a:pt x="13645" y="1321"/>
                </a:lnTo>
                <a:lnTo>
                  <a:pt x="13641" y="1316"/>
                </a:lnTo>
                <a:lnTo>
                  <a:pt x="13635" y="1310"/>
                </a:lnTo>
                <a:lnTo>
                  <a:pt x="13628" y="1304"/>
                </a:lnTo>
                <a:lnTo>
                  <a:pt x="13618" y="1300"/>
                </a:lnTo>
                <a:lnTo>
                  <a:pt x="13605" y="1296"/>
                </a:lnTo>
                <a:lnTo>
                  <a:pt x="13594" y="1292"/>
                </a:lnTo>
                <a:lnTo>
                  <a:pt x="13583" y="1283"/>
                </a:lnTo>
                <a:lnTo>
                  <a:pt x="13568" y="1273"/>
                </a:lnTo>
                <a:lnTo>
                  <a:pt x="13556" y="1262"/>
                </a:lnTo>
                <a:lnTo>
                  <a:pt x="13543" y="1248"/>
                </a:lnTo>
                <a:lnTo>
                  <a:pt x="13529" y="1234"/>
                </a:lnTo>
                <a:lnTo>
                  <a:pt x="13518" y="1217"/>
                </a:lnTo>
                <a:lnTo>
                  <a:pt x="13506" y="1201"/>
                </a:lnTo>
                <a:lnTo>
                  <a:pt x="13492" y="1181"/>
                </a:lnTo>
                <a:lnTo>
                  <a:pt x="13478" y="1163"/>
                </a:lnTo>
                <a:lnTo>
                  <a:pt x="13462" y="1147"/>
                </a:lnTo>
                <a:lnTo>
                  <a:pt x="13445" y="1134"/>
                </a:lnTo>
                <a:lnTo>
                  <a:pt x="13427" y="1123"/>
                </a:lnTo>
                <a:lnTo>
                  <a:pt x="13407" y="1113"/>
                </a:lnTo>
                <a:lnTo>
                  <a:pt x="13385" y="1106"/>
                </a:lnTo>
                <a:lnTo>
                  <a:pt x="13359" y="1099"/>
                </a:lnTo>
                <a:lnTo>
                  <a:pt x="13335" y="1093"/>
                </a:lnTo>
                <a:lnTo>
                  <a:pt x="13314" y="1086"/>
                </a:lnTo>
                <a:lnTo>
                  <a:pt x="13297" y="1079"/>
                </a:lnTo>
                <a:lnTo>
                  <a:pt x="13283" y="1071"/>
                </a:lnTo>
                <a:lnTo>
                  <a:pt x="13272" y="1061"/>
                </a:lnTo>
                <a:lnTo>
                  <a:pt x="13263" y="1051"/>
                </a:lnTo>
                <a:lnTo>
                  <a:pt x="13259" y="1045"/>
                </a:lnTo>
                <a:lnTo>
                  <a:pt x="13257" y="1040"/>
                </a:lnTo>
                <a:lnTo>
                  <a:pt x="13255" y="1034"/>
                </a:lnTo>
                <a:lnTo>
                  <a:pt x="13253" y="1027"/>
                </a:lnTo>
                <a:lnTo>
                  <a:pt x="13253" y="1017"/>
                </a:lnTo>
                <a:lnTo>
                  <a:pt x="13256" y="1004"/>
                </a:lnTo>
                <a:lnTo>
                  <a:pt x="13260" y="991"/>
                </a:lnTo>
                <a:lnTo>
                  <a:pt x="13266" y="977"/>
                </a:lnTo>
                <a:lnTo>
                  <a:pt x="13274" y="963"/>
                </a:lnTo>
                <a:lnTo>
                  <a:pt x="13284" y="947"/>
                </a:lnTo>
                <a:lnTo>
                  <a:pt x="13297" y="930"/>
                </a:lnTo>
                <a:lnTo>
                  <a:pt x="13310" y="913"/>
                </a:lnTo>
                <a:lnTo>
                  <a:pt x="13341" y="877"/>
                </a:lnTo>
                <a:lnTo>
                  <a:pt x="13378" y="840"/>
                </a:lnTo>
                <a:lnTo>
                  <a:pt x="13417" y="802"/>
                </a:lnTo>
                <a:lnTo>
                  <a:pt x="13460" y="765"/>
                </a:lnTo>
                <a:lnTo>
                  <a:pt x="13505" y="728"/>
                </a:lnTo>
                <a:lnTo>
                  <a:pt x="13550" y="694"/>
                </a:lnTo>
                <a:lnTo>
                  <a:pt x="13595" y="663"/>
                </a:lnTo>
                <a:lnTo>
                  <a:pt x="13641" y="636"/>
                </a:lnTo>
                <a:lnTo>
                  <a:pt x="13662" y="623"/>
                </a:lnTo>
                <a:lnTo>
                  <a:pt x="13683" y="612"/>
                </a:lnTo>
                <a:lnTo>
                  <a:pt x="13703" y="603"/>
                </a:lnTo>
                <a:lnTo>
                  <a:pt x="13721" y="595"/>
                </a:lnTo>
                <a:lnTo>
                  <a:pt x="13739" y="588"/>
                </a:lnTo>
                <a:lnTo>
                  <a:pt x="13756" y="583"/>
                </a:lnTo>
                <a:lnTo>
                  <a:pt x="13772" y="581"/>
                </a:lnTo>
                <a:lnTo>
                  <a:pt x="13786" y="579"/>
                </a:lnTo>
                <a:lnTo>
                  <a:pt x="13802" y="579"/>
                </a:lnTo>
                <a:lnTo>
                  <a:pt x="13817" y="581"/>
                </a:lnTo>
                <a:lnTo>
                  <a:pt x="13833" y="583"/>
                </a:lnTo>
                <a:lnTo>
                  <a:pt x="13848" y="589"/>
                </a:lnTo>
                <a:lnTo>
                  <a:pt x="13862" y="593"/>
                </a:lnTo>
                <a:lnTo>
                  <a:pt x="13877" y="600"/>
                </a:lnTo>
                <a:lnTo>
                  <a:pt x="13891" y="607"/>
                </a:lnTo>
                <a:lnTo>
                  <a:pt x="13905" y="615"/>
                </a:lnTo>
                <a:lnTo>
                  <a:pt x="13916" y="624"/>
                </a:lnTo>
                <a:lnTo>
                  <a:pt x="13927" y="633"/>
                </a:lnTo>
                <a:lnTo>
                  <a:pt x="13937" y="643"/>
                </a:lnTo>
                <a:lnTo>
                  <a:pt x="13947" y="653"/>
                </a:lnTo>
                <a:lnTo>
                  <a:pt x="13954" y="663"/>
                </a:lnTo>
                <a:lnTo>
                  <a:pt x="13959" y="673"/>
                </a:lnTo>
                <a:lnTo>
                  <a:pt x="13963" y="683"/>
                </a:lnTo>
                <a:lnTo>
                  <a:pt x="13964" y="694"/>
                </a:lnTo>
                <a:lnTo>
                  <a:pt x="13961" y="704"/>
                </a:lnTo>
                <a:lnTo>
                  <a:pt x="13957" y="715"/>
                </a:lnTo>
                <a:lnTo>
                  <a:pt x="13950" y="731"/>
                </a:lnTo>
                <a:lnTo>
                  <a:pt x="13939" y="746"/>
                </a:lnTo>
                <a:lnTo>
                  <a:pt x="13926" y="763"/>
                </a:lnTo>
                <a:lnTo>
                  <a:pt x="13912" y="780"/>
                </a:lnTo>
                <a:lnTo>
                  <a:pt x="13896" y="799"/>
                </a:lnTo>
                <a:lnTo>
                  <a:pt x="13879" y="816"/>
                </a:lnTo>
                <a:lnTo>
                  <a:pt x="13853" y="843"/>
                </a:lnTo>
                <a:lnTo>
                  <a:pt x="13831" y="865"/>
                </a:lnTo>
                <a:lnTo>
                  <a:pt x="13824" y="875"/>
                </a:lnTo>
                <a:lnTo>
                  <a:pt x="13817" y="887"/>
                </a:lnTo>
                <a:lnTo>
                  <a:pt x="13812" y="896"/>
                </a:lnTo>
                <a:lnTo>
                  <a:pt x="13807" y="908"/>
                </a:lnTo>
                <a:lnTo>
                  <a:pt x="13803" y="921"/>
                </a:lnTo>
                <a:lnTo>
                  <a:pt x="13800" y="933"/>
                </a:lnTo>
                <a:lnTo>
                  <a:pt x="13799" y="949"/>
                </a:lnTo>
                <a:lnTo>
                  <a:pt x="13797" y="964"/>
                </a:lnTo>
                <a:lnTo>
                  <a:pt x="13796" y="1003"/>
                </a:lnTo>
                <a:lnTo>
                  <a:pt x="13796" y="1051"/>
                </a:lnTo>
                <a:lnTo>
                  <a:pt x="13796" y="1088"/>
                </a:lnTo>
                <a:lnTo>
                  <a:pt x="13796" y="1122"/>
                </a:lnTo>
                <a:lnTo>
                  <a:pt x="13793" y="1153"/>
                </a:lnTo>
                <a:lnTo>
                  <a:pt x="13789" y="1181"/>
                </a:lnTo>
                <a:lnTo>
                  <a:pt x="13783" y="1208"/>
                </a:lnTo>
                <a:lnTo>
                  <a:pt x="13778" y="1231"/>
                </a:lnTo>
                <a:lnTo>
                  <a:pt x="13769" y="1251"/>
                </a:lnTo>
                <a:lnTo>
                  <a:pt x="13761" y="1268"/>
                </a:lnTo>
                <a:lnTo>
                  <a:pt x="13748" y="1287"/>
                </a:lnTo>
                <a:lnTo>
                  <a:pt x="13739" y="1303"/>
                </a:lnTo>
                <a:lnTo>
                  <a:pt x="13737" y="1309"/>
                </a:lnTo>
                <a:lnTo>
                  <a:pt x="13735" y="1313"/>
                </a:lnTo>
                <a:lnTo>
                  <a:pt x="13735" y="1317"/>
                </a:lnTo>
                <a:lnTo>
                  <a:pt x="13735" y="1321"/>
                </a:lnTo>
                <a:lnTo>
                  <a:pt x="13737" y="1324"/>
                </a:lnTo>
                <a:lnTo>
                  <a:pt x="13741" y="1326"/>
                </a:lnTo>
                <a:lnTo>
                  <a:pt x="13745" y="1327"/>
                </a:lnTo>
                <a:lnTo>
                  <a:pt x="13751" y="1329"/>
                </a:lnTo>
                <a:lnTo>
                  <a:pt x="13765" y="1329"/>
                </a:lnTo>
                <a:lnTo>
                  <a:pt x="13786" y="1329"/>
                </a:lnTo>
                <a:lnTo>
                  <a:pt x="13797" y="1327"/>
                </a:lnTo>
                <a:lnTo>
                  <a:pt x="13809" y="1326"/>
                </a:lnTo>
                <a:lnTo>
                  <a:pt x="13819" y="1323"/>
                </a:lnTo>
                <a:lnTo>
                  <a:pt x="13829" y="1319"/>
                </a:lnTo>
                <a:lnTo>
                  <a:pt x="13838" y="1313"/>
                </a:lnTo>
                <a:lnTo>
                  <a:pt x="13847" y="1306"/>
                </a:lnTo>
                <a:lnTo>
                  <a:pt x="13857" y="1297"/>
                </a:lnTo>
                <a:lnTo>
                  <a:pt x="13867" y="1286"/>
                </a:lnTo>
                <a:lnTo>
                  <a:pt x="13875" y="1273"/>
                </a:lnTo>
                <a:lnTo>
                  <a:pt x="13885" y="1259"/>
                </a:lnTo>
                <a:lnTo>
                  <a:pt x="13895" y="1241"/>
                </a:lnTo>
                <a:lnTo>
                  <a:pt x="13905" y="1222"/>
                </a:lnTo>
                <a:lnTo>
                  <a:pt x="13927" y="1176"/>
                </a:lnTo>
                <a:lnTo>
                  <a:pt x="13953" y="1117"/>
                </a:lnTo>
                <a:lnTo>
                  <a:pt x="13957" y="1109"/>
                </a:lnTo>
                <a:lnTo>
                  <a:pt x="13961" y="1100"/>
                </a:lnTo>
                <a:lnTo>
                  <a:pt x="13967" y="1092"/>
                </a:lnTo>
                <a:lnTo>
                  <a:pt x="13974" y="1083"/>
                </a:lnTo>
                <a:lnTo>
                  <a:pt x="13990" y="1065"/>
                </a:lnTo>
                <a:lnTo>
                  <a:pt x="14009" y="1048"/>
                </a:lnTo>
                <a:lnTo>
                  <a:pt x="14032" y="1031"/>
                </a:lnTo>
                <a:lnTo>
                  <a:pt x="14058" y="1014"/>
                </a:lnTo>
                <a:lnTo>
                  <a:pt x="14086" y="997"/>
                </a:lnTo>
                <a:lnTo>
                  <a:pt x="14118" y="980"/>
                </a:lnTo>
                <a:lnTo>
                  <a:pt x="14149" y="964"/>
                </a:lnTo>
                <a:lnTo>
                  <a:pt x="14185" y="946"/>
                </a:lnTo>
                <a:lnTo>
                  <a:pt x="14223" y="925"/>
                </a:lnTo>
                <a:lnTo>
                  <a:pt x="14262" y="904"/>
                </a:lnTo>
                <a:lnTo>
                  <a:pt x="14303" y="879"/>
                </a:lnTo>
                <a:lnTo>
                  <a:pt x="14344" y="857"/>
                </a:lnTo>
                <a:lnTo>
                  <a:pt x="14383" y="834"/>
                </a:lnTo>
                <a:lnTo>
                  <a:pt x="14419" y="813"/>
                </a:lnTo>
                <a:lnTo>
                  <a:pt x="14453" y="792"/>
                </a:lnTo>
                <a:lnTo>
                  <a:pt x="14489" y="773"/>
                </a:lnTo>
                <a:lnTo>
                  <a:pt x="14524" y="756"/>
                </a:lnTo>
                <a:lnTo>
                  <a:pt x="14558" y="741"/>
                </a:lnTo>
                <a:lnTo>
                  <a:pt x="14589" y="728"/>
                </a:lnTo>
                <a:lnTo>
                  <a:pt x="14616" y="719"/>
                </a:lnTo>
                <a:lnTo>
                  <a:pt x="14640" y="712"/>
                </a:lnTo>
                <a:lnTo>
                  <a:pt x="14658" y="711"/>
                </a:lnTo>
                <a:lnTo>
                  <a:pt x="14675" y="709"/>
                </a:lnTo>
                <a:lnTo>
                  <a:pt x="14694" y="705"/>
                </a:lnTo>
                <a:lnTo>
                  <a:pt x="14712" y="700"/>
                </a:lnTo>
                <a:lnTo>
                  <a:pt x="14732" y="691"/>
                </a:lnTo>
                <a:lnTo>
                  <a:pt x="14752" y="683"/>
                </a:lnTo>
                <a:lnTo>
                  <a:pt x="14770" y="671"/>
                </a:lnTo>
                <a:lnTo>
                  <a:pt x="14788" y="658"/>
                </a:lnTo>
                <a:lnTo>
                  <a:pt x="14805" y="646"/>
                </a:lnTo>
                <a:lnTo>
                  <a:pt x="14822" y="632"/>
                </a:lnTo>
                <a:lnTo>
                  <a:pt x="14841" y="617"/>
                </a:lnTo>
                <a:lnTo>
                  <a:pt x="14858" y="605"/>
                </a:lnTo>
                <a:lnTo>
                  <a:pt x="14876" y="592"/>
                </a:lnTo>
                <a:lnTo>
                  <a:pt x="14893" y="582"/>
                </a:lnTo>
                <a:lnTo>
                  <a:pt x="14910" y="572"/>
                </a:lnTo>
                <a:lnTo>
                  <a:pt x="14928" y="564"/>
                </a:lnTo>
                <a:lnTo>
                  <a:pt x="14945" y="556"/>
                </a:lnTo>
                <a:lnTo>
                  <a:pt x="14962" y="551"/>
                </a:lnTo>
                <a:lnTo>
                  <a:pt x="14978" y="545"/>
                </a:lnTo>
                <a:lnTo>
                  <a:pt x="14995" y="542"/>
                </a:lnTo>
                <a:lnTo>
                  <a:pt x="15010" y="539"/>
                </a:lnTo>
                <a:lnTo>
                  <a:pt x="15026" y="538"/>
                </a:lnTo>
                <a:lnTo>
                  <a:pt x="15041" y="538"/>
                </a:lnTo>
                <a:lnTo>
                  <a:pt x="15055" y="539"/>
                </a:lnTo>
                <a:lnTo>
                  <a:pt x="15070" y="542"/>
                </a:lnTo>
                <a:lnTo>
                  <a:pt x="15087" y="544"/>
                </a:lnTo>
                <a:lnTo>
                  <a:pt x="15109" y="545"/>
                </a:lnTo>
                <a:lnTo>
                  <a:pt x="15137" y="544"/>
                </a:lnTo>
                <a:lnTo>
                  <a:pt x="15169" y="542"/>
                </a:lnTo>
                <a:lnTo>
                  <a:pt x="15204" y="538"/>
                </a:lnTo>
                <a:lnTo>
                  <a:pt x="15242" y="534"/>
                </a:lnTo>
                <a:lnTo>
                  <a:pt x="15282" y="528"/>
                </a:lnTo>
                <a:lnTo>
                  <a:pt x="15324" y="521"/>
                </a:lnTo>
                <a:lnTo>
                  <a:pt x="15366" y="514"/>
                </a:lnTo>
                <a:lnTo>
                  <a:pt x="15407" y="505"/>
                </a:lnTo>
                <a:lnTo>
                  <a:pt x="15450" y="497"/>
                </a:lnTo>
                <a:lnTo>
                  <a:pt x="15489" y="488"/>
                </a:lnTo>
                <a:lnTo>
                  <a:pt x="15528" y="479"/>
                </a:lnTo>
                <a:lnTo>
                  <a:pt x="15563" y="469"/>
                </a:lnTo>
                <a:lnTo>
                  <a:pt x="15594" y="459"/>
                </a:lnTo>
                <a:lnTo>
                  <a:pt x="15622" y="449"/>
                </a:lnTo>
                <a:lnTo>
                  <a:pt x="15653" y="437"/>
                </a:lnTo>
                <a:lnTo>
                  <a:pt x="15683" y="429"/>
                </a:lnTo>
                <a:lnTo>
                  <a:pt x="15708" y="423"/>
                </a:lnTo>
                <a:lnTo>
                  <a:pt x="15733" y="420"/>
                </a:lnTo>
                <a:lnTo>
                  <a:pt x="15742" y="420"/>
                </a:lnTo>
                <a:lnTo>
                  <a:pt x="15752" y="420"/>
                </a:lnTo>
                <a:lnTo>
                  <a:pt x="15761" y="422"/>
                </a:lnTo>
                <a:lnTo>
                  <a:pt x="15769" y="423"/>
                </a:lnTo>
                <a:lnTo>
                  <a:pt x="15776" y="426"/>
                </a:lnTo>
                <a:lnTo>
                  <a:pt x="15782" y="429"/>
                </a:lnTo>
                <a:lnTo>
                  <a:pt x="15788" y="433"/>
                </a:lnTo>
                <a:lnTo>
                  <a:pt x="15792" y="437"/>
                </a:lnTo>
                <a:lnTo>
                  <a:pt x="15796" y="443"/>
                </a:lnTo>
                <a:lnTo>
                  <a:pt x="15799" y="447"/>
                </a:lnTo>
                <a:lnTo>
                  <a:pt x="15800" y="454"/>
                </a:lnTo>
                <a:lnTo>
                  <a:pt x="15802" y="462"/>
                </a:lnTo>
                <a:lnTo>
                  <a:pt x="15802" y="469"/>
                </a:lnTo>
                <a:lnTo>
                  <a:pt x="15800" y="476"/>
                </a:lnTo>
                <a:lnTo>
                  <a:pt x="15799" y="484"/>
                </a:lnTo>
                <a:lnTo>
                  <a:pt x="15796" y="493"/>
                </a:lnTo>
                <a:lnTo>
                  <a:pt x="15788" y="513"/>
                </a:lnTo>
                <a:lnTo>
                  <a:pt x="15775" y="534"/>
                </a:lnTo>
                <a:lnTo>
                  <a:pt x="15758" y="556"/>
                </a:lnTo>
                <a:lnTo>
                  <a:pt x="15738" y="582"/>
                </a:lnTo>
                <a:lnTo>
                  <a:pt x="15728" y="592"/>
                </a:lnTo>
                <a:lnTo>
                  <a:pt x="15717" y="602"/>
                </a:lnTo>
                <a:lnTo>
                  <a:pt x="15703" y="612"/>
                </a:lnTo>
                <a:lnTo>
                  <a:pt x="15689" y="622"/>
                </a:lnTo>
                <a:lnTo>
                  <a:pt x="15655" y="643"/>
                </a:lnTo>
                <a:lnTo>
                  <a:pt x="15617" y="664"/>
                </a:lnTo>
                <a:lnTo>
                  <a:pt x="15574" y="685"/>
                </a:lnTo>
                <a:lnTo>
                  <a:pt x="15530" y="707"/>
                </a:lnTo>
                <a:lnTo>
                  <a:pt x="15482" y="725"/>
                </a:lnTo>
                <a:lnTo>
                  <a:pt x="15434" y="743"/>
                </a:lnTo>
                <a:lnTo>
                  <a:pt x="15386" y="760"/>
                </a:lnTo>
                <a:lnTo>
                  <a:pt x="15340" y="775"/>
                </a:lnTo>
                <a:lnTo>
                  <a:pt x="15294" y="787"/>
                </a:lnTo>
                <a:lnTo>
                  <a:pt x="15252" y="797"/>
                </a:lnTo>
                <a:lnTo>
                  <a:pt x="15212" y="803"/>
                </a:lnTo>
                <a:lnTo>
                  <a:pt x="15178" y="807"/>
                </a:lnTo>
                <a:lnTo>
                  <a:pt x="15164" y="807"/>
                </a:lnTo>
                <a:lnTo>
                  <a:pt x="15150" y="807"/>
                </a:lnTo>
                <a:lnTo>
                  <a:pt x="15139" y="804"/>
                </a:lnTo>
                <a:lnTo>
                  <a:pt x="15129" y="802"/>
                </a:lnTo>
                <a:lnTo>
                  <a:pt x="15115" y="797"/>
                </a:lnTo>
                <a:lnTo>
                  <a:pt x="15101" y="794"/>
                </a:lnTo>
                <a:lnTo>
                  <a:pt x="15087" y="793"/>
                </a:lnTo>
                <a:lnTo>
                  <a:pt x="15071" y="792"/>
                </a:lnTo>
                <a:lnTo>
                  <a:pt x="15057" y="792"/>
                </a:lnTo>
                <a:lnTo>
                  <a:pt x="15043" y="793"/>
                </a:lnTo>
                <a:lnTo>
                  <a:pt x="15029" y="796"/>
                </a:lnTo>
                <a:lnTo>
                  <a:pt x="15014" y="800"/>
                </a:lnTo>
                <a:lnTo>
                  <a:pt x="15000" y="804"/>
                </a:lnTo>
                <a:lnTo>
                  <a:pt x="14986" y="810"/>
                </a:lnTo>
                <a:lnTo>
                  <a:pt x="14973" y="817"/>
                </a:lnTo>
                <a:lnTo>
                  <a:pt x="14961" y="824"/>
                </a:lnTo>
                <a:lnTo>
                  <a:pt x="14949" y="833"/>
                </a:lnTo>
                <a:lnTo>
                  <a:pt x="14938" y="843"/>
                </a:lnTo>
                <a:lnTo>
                  <a:pt x="14927" y="853"/>
                </a:lnTo>
                <a:lnTo>
                  <a:pt x="14917" y="864"/>
                </a:lnTo>
                <a:lnTo>
                  <a:pt x="14908" y="877"/>
                </a:lnTo>
                <a:lnTo>
                  <a:pt x="14901" y="888"/>
                </a:lnTo>
                <a:lnTo>
                  <a:pt x="14897" y="899"/>
                </a:lnTo>
                <a:lnTo>
                  <a:pt x="14897" y="908"/>
                </a:lnTo>
                <a:lnTo>
                  <a:pt x="14897" y="912"/>
                </a:lnTo>
                <a:lnTo>
                  <a:pt x="14899" y="916"/>
                </a:lnTo>
                <a:lnTo>
                  <a:pt x="14900" y="921"/>
                </a:lnTo>
                <a:lnTo>
                  <a:pt x="14903" y="923"/>
                </a:lnTo>
                <a:lnTo>
                  <a:pt x="14911" y="929"/>
                </a:lnTo>
                <a:lnTo>
                  <a:pt x="14923" y="935"/>
                </a:lnTo>
                <a:lnTo>
                  <a:pt x="14938" y="939"/>
                </a:lnTo>
                <a:lnTo>
                  <a:pt x="14956" y="943"/>
                </a:lnTo>
                <a:lnTo>
                  <a:pt x="14979" y="945"/>
                </a:lnTo>
                <a:lnTo>
                  <a:pt x="15005" y="947"/>
                </a:lnTo>
                <a:lnTo>
                  <a:pt x="15068" y="947"/>
                </a:lnTo>
                <a:lnTo>
                  <a:pt x="15147" y="946"/>
                </a:lnTo>
                <a:lnTo>
                  <a:pt x="15214" y="945"/>
                </a:lnTo>
                <a:lnTo>
                  <a:pt x="15269" y="940"/>
                </a:lnTo>
                <a:lnTo>
                  <a:pt x="15314" y="936"/>
                </a:lnTo>
                <a:lnTo>
                  <a:pt x="15354" y="929"/>
                </a:lnTo>
                <a:lnTo>
                  <a:pt x="15372" y="925"/>
                </a:lnTo>
                <a:lnTo>
                  <a:pt x="15389" y="921"/>
                </a:lnTo>
                <a:lnTo>
                  <a:pt x="15405" y="916"/>
                </a:lnTo>
                <a:lnTo>
                  <a:pt x="15420" y="909"/>
                </a:lnTo>
                <a:lnTo>
                  <a:pt x="15451" y="896"/>
                </a:lnTo>
                <a:lnTo>
                  <a:pt x="15484" y="878"/>
                </a:lnTo>
                <a:lnTo>
                  <a:pt x="15506" y="867"/>
                </a:lnTo>
                <a:lnTo>
                  <a:pt x="15532" y="854"/>
                </a:lnTo>
                <a:lnTo>
                  <a:pt x="15557" y="841"/>
                </a:lnTo>
                <a:lnTo>
                  <a:pt x="15583" y="831"/>
                </a:lnTo>
                <a:lnTo>
                  <a:pt x="15608" y="820"/>
                </a:lnTo>
                <a:lnTo>
                  <a:pt x="15632" y="811"/>
                </a:lnTo>
                <a:lnTo>
                  <a:pt x="15655" y="806"/>
                </a:lnTo>
                <a:lnTo>
                  <a:pt x="15673" y="800"/>
                </a:lnTo>
                <a:lnTo>
                  <a:pt x="15690" y="796"/>
                </a:lnTo>
                <a:lnTo>
                  <a:pt x="15710" y="789"/>
                </a:lnTo>
                <a:lnTo>
                  <a:pt x="15728" y="780"/>
                </a:lnTo>
                <a:lnTo>
                  <a:pt x="15748" y="770"/>
                </a:lnTo>
                <a:lnTo>
                  <a:pt x="15766" y="759"/>
                </a:lnTo>
                <a:lnTo>
                  <a:pt x="15783" y="746"/>
                </a:lnTo>
                <a:lnTo>
                  <a:pt x="15799" y="735"/>
                </a:lnTo>
                <a:lnTo>
                  <a:pt x="15812" y="722"/>
                </a:lnTo>
                <a:lnTo>
                  <a:pt x="15834" y="698"/>
                </a:lnTo>
                <a:lnTo>
                  <a:pt x="15854" y="680"/>
                </a:lnTo>
                <a:lnTo>
                  <a:pt x="15863" y="674"/>
                </a:lnTo>
                <a:lnTo>
                  <a:pt x="15871" y="668"/>
                </a:lnTo>
                <a:lnTo>
                  <a:pt x="15880" y="666"/>
                </a:lnTo>
                <a:lnTo>
                  <a:pt x="15888" y="663"/>
                </a:lnTo>
                <a:lnTo>
                  <a:pt x="15896" y="663"/>
                </a:lnTo>
                <a:lnTo>
                  <a:pt x="15905" y="664"/>
                </a:lnTo>
                <a:lnTo>
                  <a:pt x="15913" y="667"/>
                </a:lnTo>
                <a:lnTo>
                  <a:pt x="15922" y="670"/>
                </a:lnTo>
                <a:lnTo>
                  <a:pt x="15940" y="683"/>
                </a:lnTo>
                <a:lnTo>
                  <a:pt x="15963" y="700"/>
                </a:lnTo>
                <a:lnTo>
                  <a:pt x="15976" y="711"/>
                </a:lnTo>
                <a:lnTo>
                  <a:pt x="15990" y="719"/>
                </a:lnTo>
                <a:lnTo>
                  <a:pt x="15997" y="722"/>
                </a:lnTo>
                <a:lnTo>
                  <a:pt x="16002" y="725"/>
                </a:lnTo>
                <a:lnTo>
                  <a:pt x="16010" y="726"/>
                </a:lnTo>
                <a:lnTo>
                  <a:pt x="16018" y="728"/>
                </a:lnTo>
                <a:lnTo>
                  <a:pt x="16034" y="728"/>
                </a:lnTo>
                <a:lnTo>
                  <a:pt x="16052" y="725"/>
                </a:lnTo>
                <a:lnTo>
                  <a:pt x="16075" y="719"/>
                </a:lnTo>
                <a:lnTo>
                  <a:pt x="16101" y="711"/>
                </a:lnTo>
                <a:lnTo>
                  <a:pt x="16151" y="697"/>
                </a:lnTo>
                <a:lnTo>
                  <a:pt x="16205" y="684"/>
                </a:lnTo>
                <a:lnTo>
                  <a:pt x="16261" y="673"/>
                </a:lnTo>
                <a:lnTo>
                  <a:pt x="16321" y="663"/>
                </a:lnTo>
                <a:lnTo>
                  <a:pt x="16386" y="654"/>
                </a:lnTo>
                <a:lnTo>
                  <a:pt x="16456" y="647"/>
                </a:lnTo>
                <a:lnTo>
                  <a:pt x="16531" y="641"/>
                </a:lnTo>
                <a:lnTo>
                  <a:pt x="16613" y="637"/>
                </a:lnTo>
                <a:lnTo>
                  <a:pt x="16677" y="633"/>
                </a:lnTo>
                <a:lnTo>
                  <a:pt x="16726" y="630"/>
                </a:lnTo>
                <a:lnTo>
                  <a:pt x="16746" y="627"/>
                </a:lnTo>
                <a:lnTo>
                  <a:pt x="16763" y="624"/>
                </a:lnTo>
                <a:lnTo>
                  <a:pt x="16778" y="620"/>
                </a:lnTo>
                <a:lnTo>
                  <a:pt x="16793" y="616"/>
                </a:lnTo>
                <a:lnTo>
                  <a:pt x="16804" y="612"/>
                </a:lnTo>
                <a:lnTo>
                  <a:pt x="16815" y="605"/>
                </a:lnTo>
                <a:lnTo>
                  <a:pt x="16825" y="598"/>
                </a:lnTo>
                <a:lnTo>
                  <a:pt x="16835" y="589"/>
                </a:lnTo>
                <a:lnTo>
                  <a:pt x="16855" y="568"/>
                </a:lnTo>
                <a:lnTo>
                  <a:pt x="16879" y="539"/>
                </a:lnTo>
                <a:lnTo>
                  <a:pt x="16910" y="500"/>
                </a:lnTo>
                <a:lnTo>
                  <a:pt x="16945" y="457"/>
                </a:lnTo>
                <a:lnTo>
                  <a:pt x="16979" y="418"/>
                </a:lnTo>
                <a:lnTo>
                  <a:pt x="17007" y="385"/>
                </a:lnTo>
                <a:lnTo>
                  <a:pt x="17027" y="364"/>
                </a:lnTo>
                <a:lnTo>
                  <a:pt x="17041" y="347"/>
                </a:lnTo>
                <a:lnTo>
                  <a:pt x="17047" y="340"/>
                </a:lnTo>
                <a:lnTo>
                  <a:pt x="17051" y="334"/>
                </a:lnTo>
                <a:lnTo>
                  <a:pt x="17054" y="328"/>
                </a:lnTo>
                <a:lnTo>
                  <a:pt x="17054" y="323"/>
                </a:lnTo>
                <a:lnTo>
                  <a:pt x="17054" y="317"/>
                </a:lnTo>
                <a:lnTo>
                  <a:pt x="17053" y="313"/>
                </a:lnTo>
                <a:lnTo>
                  <a:pt x="17050" y="309"/>
                </a:lnTo>
                <a:lnTo>
                  <a:pt x="17047" y="303"/>
                </a:lnTo>
                <a:lnTo>
                  <a:pt x="17036" y="292"/>
                </a:lnTo>
                <a:lnTo>
                  <a:pt x="17019" y="279"/>
                </a:lnTo>
                <a:lnTo>
                  <a:pt x="17009" y="269"/>
                </a:lnTo>
                <a:lnTo>
                  <a:pt x="17000" y="258"/>
                </a:lnTo>
                <a:lnTo>
                  <a:pt x="16993" y="246"/>
                </a:lnTo>
                <a:lnTo>
                  <a:pt x="16989" y="235"/>
                </a:lnTo>
                <a:lnTo>
                  <a:pt x="16988" y="224"/>
                </a:lnTo>
                <a:lnTo>
                  <a:pt x="16986" y="212"/>
                </a:lnTo>
                <a:lnTo>
                  <a:pt x="16988" y="201"/>
                </a:lnTo>
                <a:lnTo>
                  <a:pt x="16992" y="190"/>
                </a:lnTo>
                <a:lnTo>
                  <a:pt x="16998" y="178"/>
                </a:lnTo>
                <a:lnTo>
                  <a:pt x="17005" y="168"/>
                </a:lnTo>
                <a:lnTo>
                  <a:pt x="17013" y="158"/>
                </a:lnTo>
                <a:lnTo>
                  <a:pt x="17023" y="148"/>
                </a:lnTo>
                <a:lnTo>
                  <a:pt x="17036" y="140"/>
                </a:lnTo>
                <a:lnTo>
                  <a:pt x="17048" y="133"/>
                </a:lnTo>
                <a:lnTo>
                  <a:pt x="17064" y="126"/>
                </a:lnTo>
                <a:lnTo>
                  <a:pt x="17081" y="120"/>
                </a:lnTo>
                <a:lnTo>
                  <a:pt x="17095" y="116"/>
                </a:lnTo>
                <a:lnTo>
                  <a:pt x="17108" y="112"/>
                </a:lnTo>
                <a:lnTo>
                  <a:pt x="17118" y="107"/>
                </a:lnTo>
                <a:lnTo>
                  <a:pt x="17126" y="103"/>
                </a:lnTo>
                <a:lnTo>
                  <a:pt x="17132" y="97"/>
                </a:lnTo>
                <a:lnTo>
                  <a:pt x="17136" y="93"/>
                </a:lnTo>
                <a:lnTo>
                  <a:pt x="17139" y="88"/>
                </a:lnTo>
                <a:lnTo>
                  <a:pt x="17139" y="83"/>
                </a:lnTo>
                <a:lnTo>
                  <a:pt x="17138" y="79"/>
                </a:lnTo>
                <a:lnTo>
                  <a:pt x="17133" y="73"/>
                </a:lnTo>
                <a:lnTo>
                  <a:pt x="17128" y="69"/>
                </a:lnTo>
                <a:lnTo>
                  <a:pt x="17119" y="65"/>
                </a:lnTo>
                <a:lnTo>
                  <a:pt x="17109" y="61"/>
                </a:lnTo>
                <a:lnTo>
                  <a:pt x="17098" y="56"/>
                </a:lnTo>
                <a:lnTo>
                  <a:pt x="17084" y="52"/>
                </a:lnTo>
                <a:lnTo>
                  <a:pt x="17068" y="49"/>
                </a:lnTo>
                <a:lnTo>
                  <a:pt x="17051" y="45"/>
                </a:lnTo>
                <a:lnTo>
                  <a:pt x="17034" y="41"/>
                </a:lnTo>
                <a:lnTo>
                  <a:pt x="17019" y="35"/>
                </a:lnTo>
                <a:lnTo>
                  <a:pt x="17005" y="29"/>
                </a:lnTo>
                <a:lnTo>
                  <a:pt x="16992" y="24"/>
                </a:lnTo>
                <a:lnTo>
                  <a:pt x="16981" y="17"/>
                </a:lnTo>
                <a:lnTo>
                  <a:pt x="16971" y="8"/>
                </a:lnTo>
                <a:lnTo>
                  <a:pt x="16961" y="0"/>
                </a:lnTo>
                <a:close/>
                <a:moveTo>
                  <a:pt x="5362" y="12664"/>
                </a:moveTo>
                <a:lnTo>
                  <a:pt x="5372" y="12657"/>
                </a:lnTo>
                <a:lnTo>
                  <a:pt x="5380" y="12650"/>
                </a:lnTo>
                <a:lnTo>
                  <a:pt x="5389" y="12643"/>
                </a:lnTo>
                <a:lnTo>
                  <a:pt x="5394" y="12636"/>
                </a:lnTo>
                <a:lnTo>
                  <a:pt x="5400" y="12629"/>
                </a:lnTo>
                <a:lnTo>
                  <a:pt x="5404" y="12622"/>
                </a:lnTo>
                <a:lnTo>
                  <a:pt x="5407" y="12613"/>
                </a:lnTo>
                <a:lnTo>
                  <a:pt x="5408" y="12606"/>
                </a:lnTo>
                <a:lnTo>
                  <a:pt x="5408" y="12599"/>
                </a:lnTo>
                <a:lnTo>
                  <a:pt x="5407" y="12592"/>
                </a:lnTo>
                <a:lnTo>
                  <a:pt x="5405" y="12585"/>
                </a:lnTo>
                <a:lnTo>
                  <a:pt x="5401" y="12576"/>
                </a:lnTo>
                <a:lnTo>
                  <a:pt x="5397" y="12569"/>
                </a:lnTo>
                <a:lnTo>
                  <a:pt x="5390" y="12562"/>
                </a:lnTo>
                <a:lnTo>
                  <a:pt x="5383" y="12555"/>
                </a:lnTo>
                <a:lnTo>
                  <a:pt x="5374" y="12548"/>
                </a:lnTo>
                <a:lnTo>
                  <a:pt x="5367" y="12542"/>
                </a:lnTo>
                <a:lnTo>
                  <a:pt x="5360" y="12540"/>
                </a:lnTo>
                <a:lnTo>
                  <a:pt x="5355" y="12538"/>
                </a:lnTo>
                <a:lnTo>
                  <a:pt x="5348" y="12538"/>
                </a:lnTo>
                <a:lnTo>
                  <a:pt x="5342" y="12540"/>
                </a:lnTo>
                <a:lnTo>
                  <a:pt x="5338" y="12542"/>
                </a:lnTo>
                <a:lnTo>
                  <a:pt x="5332" y="12547"/>
                </a:lnTo>
                <a:lnTo>
                  <a:pt x="5328" y="12552"/>
                </a:lnTo>
                <a:lnTo>
                  <a:pt x="5323" y="12561"/>
                </a:lnTo>
                <a:lnTo>
                  <a:pt x="5321" y="12569"/>
                </a:lnTo>
                <a:lnTo>
                  <a:pt x="5318" y="12579"/>
                </a:lnTo>
                <a:lnTo>
                  <a:pt x="5315" y="12591"/>
                </a:lnTo>
                <a:lnTo>
                  <a:pt x="5312" y="12618"/>
                </a:lnTo>
                <a:lnTo>
                  <a:pt x="5311" y="12649"/>
                </a:lnTo>
                <a:lnTo>
                  <a:pt x="5312" y="12663"/>
                </a:lnTo>
                <a:lnTo>
                  <a:pt x="5314" y="12673"/>
                </a:lnTo>
                <a:lnTo>
                  <a:pt x="5315" y="12677"/>
                </a:lnTo>
                <a:lnTo>
                  <a:pt x="5316" y="12680"/>
                </a:lnTo>
                <a:lnTo>
                  <a:pt x="5318" y="12681"/>
                </a:lnTo>
                <a:lnTo>
                  <a:pt x="5321" y="12683"/>
                </a:lnTo>
                <a:lnTo>
                  <a:pt x="5328" y="12683"/>
                </a:lnTo>
                <a:lnTo>
                  <a:pt x="5336" y="12680"/>
                </a:lnTo>
                <a:lnTo>
                  <a:pt x="5348" y="12674"/>
                </a:lnTo>
                <a:lnTo>
                  <a:pt x="5362" y="12664"/>
                </a:lnTo>
                <a:close/>
                <a:moveTo>
                  <a:pt x="5521" y="11904"/>
                </a:moveTo>
                <a:lnTo>
                  <a:pt x="5530" y="11868"/>
                </a:lnTo>
                <a:lnTo>
                  <a:pt x="5544" y="11826"/>
                </a:lnTo>
                <a:lnTo>
                  <a:pt x="5561" y="11782"/>
                </a:lnTo>
                <a:lnTo>
                  <a:pt x="5579" y="11742"/>
                </a:lnTo>
                <a:lnTo>
                  <a:pt x="5592" y="11715"/>
                </a:lnTo>
                <a:lnTo>
                  <a:pt x="5602" y="11695"/>
                </a:lnTo>
                <a:lnTo>
                  <a:pt x="5608" y="11681"/>
                </a:lnTo>
                <a:lnTo>
                  <a:pt x="5609" y="11673"/>
                </a:lnTo>
                <a:lnTo>
                  <a:pt x="5609" y="11671"/>
                </a:lnTo>
                <a:lnTo>
                  <a:pt x="5608" y="11670"/>
                </a:lnTo>
                <a:lnTo>
                  <a:pt x="5605" y="11671"/>
                </a:lnTo>
                <a:lnTo>
                  <a:pt x="5602" y="11673"/>
                </a:lnTo>
                <a:lnTo>
                  <a:pt x="5593" y="11680"/>
                </a:lnTo>
                <a:lnTo>
                  <a:pt x="5581" y="11690"/>
                </a:lnTo>
                <a:lnTo>
                  <a:pt x="5571" y="11700"/>
                </a:lnTo>
                <a:lnTo>
                  <a:pt x="5560" y="11712"/>
                </a:lnTo>
                <a:lnTo>
                  <a:pt x="5548" y="11726"/>
                </a:lnTo>
                <a:lnTo>
                  <a:pt x="5538" y="11742"/>
                </a:lnTo>
                <a:lnTo>
                  <a:pt x="5516" y="11779"/>
                </a:lnTo>
                <a:lnTo>
                  <a:pt x="5495" y="11820"/>
                </a:lnTo>
                <a:lnTo>
                  <a:pt x="5475" y="11860"/>
                </a:lnTo>
                <a:lnTo>
                  <a:pt x="5461" y="11898"/>
                </a:lnTo>
                <a:lnTo>
                  <a:pt x="5454" y="11916"/>
                </a:lnTo>
                <a:lnTo>
                  <a:pt x="5449" y="11932"/>
                </a:lnTo>
                <a:lnTo>
                  <a:pt x="5448" y="11946"/>
                </a:lnTo>
                <a:lnTo>
                  <a:pt x="5446" y="11957"/>
                </a:lnTo>
                <a:lnTo>
                  <a:pt x="5448" y="11969"/>
                </a:lnTo>
                <a:lnTo>
                  <a:pt x="5449" y="11977"/>
                </a:lnTo>
                <a:lnTo>
                  <a:pt x="5452" y="11984"/>
                </a:lnTo>
                <a:lnTo>
                  <a:pt x="5456" y="11989"/>
                </a:lnTo>
                <a:lnTo>
                  <a:pt x="5462" y="11990"/>
                </a:lnTo>
                <a:lnTo>
                  <a:pt x="5468" y="11990"/>
                </a:lnTo>
                <a:lnTo>
                  <a:pt x="5473" y="11989"/>
                </a:lnTo>
                <a:lnTo>
                  <a:pt x="5479" y="11986"/>
                </a:lnTo>
                <a:lnTo>
                  <a:pt x="5486" y="11980"/>
                </a:lnTo>
                <a:lnTo>
                  <a:pt x="5492" y="11973"/>
                </a:lnTo>
                <a:lnTo>
                  <a:pt x="5497" y="11964"/>
                </a:lnTo>
                <a:lnTo>
                  <a:pt x="5504" y="11955"/>
                </a:lnTo>
                <a:lnTo>
                  <a:pt x="5510" y="11943"/>
                </a:lnTo>
                <a:lnTo>
                  <a:pt x="5514" y="11930"/>
                </a:lnTo>
                <a:lnTo>
                  <a:pt x="5519" y="11918"/>
                </a:lnTo>
                <a:lnTo>
                  <a:pt x="5521" y="11904"/>
                </a:lnTo>
                <a:close/>
                <a:moveTo>
                  <a:pt x="4861" y="11894"/>
                </a:moveTo>
                <a:lnTo>
                  <a:pt x="4837" y="11925"/>
                </a:lnTo>
                <a:lnTo>
                  <a:pt x="4819" y="11949"/>
                </a:lnTo>
                <a:lnTo>
                  <a:pt x="4813" y="11959"/>
                </a:lnTo>
                <a:lnTo>
                  <a:pt x="4809" y="11967"/>
                </a:lnTo>
                <a:lnTo>
                  <a:pt x="4806" y="11974"/>
                </a:lnTo>
                <a:lnTo>
                  <a:pt x="4805" y="11980"/>
                </a:lnTo>
                <a:lnTo>
                  <a:pt x="4805" y="11987"/>
                </a:lnTo>
                <a:lnTo>
                  <a:pt x="4806" y="11993"/>
                </a:lnTo>
                <a:lnTo>
                  <a:pt x="4810" y="11997"/>
                </a:lnTo>
                <a:lnTo>
                  <a:pt x="4816" y="12003"/>
                </a:lnTo>
                <a:lnTo>
                  <a:pt x="4830" y="12014"/>
                </a:lnTo>
                <a:lnTo>
                  <a:pt x="4851" y="12027"/>
                </a:lnTo>
                <a:lnTo>
                  <a:pt x="4867" y="12035"/>
                </a:lnTo>
                <a:lnTo>
                  <a:pt x="4881" y="12041"/>
                </a:lnTo>
                <a:lnTo>
                  <a:pt x="4888" y="12042"/>
                </a:lnTo>
                <a:lnTo>
                  <a:pt x="4895" y="12044"/>
                </a:lnTo>
                <a:lnTo>
                  <a:pt x="4901" y="12044"/>
                </a:lnTo>
                <a:lnTo>
                  <a:pt x="4908" y="12044"/>
                </a:lnTo>
                <a:lnTo>
                  <a:pt x="4922" y="12040"/>
                </a:lnTo>
                <a:lnTo>
                  <a:pt x="4938" y="12032"/>
                </a:lnTo>
                <a:lnTo>
                  <a:pt x="4956" y="12023"/>
                </a:lnTo>
                <a:lnTo>
                  <a:pt x="4979" y="12008"/>
                </a:lnTo>
                <a:lnTo>
                  <a:pt x="5052" y="11960"/>
                </a:lnTo>
                <a:lnTo>
                  <a:pt x="4987" y="11888"/>
                </a:lnTo>
                <a:lnTo>
                  <a:pt x="4922" y="11817"/>
                </a:lnTo>
                <a:lnTo>
                  <a:pt x="4861" y="11894"/>
                </a:lnTo>
                <a:close/>
                <a:moveTo>
                  <a:pt x="4506" y="9891"/>
                </a:moveTo>
                <a:lnTo>
                  <a:pt x="4505" y="9872"/>
                </a:lnTo>
                <a:lnTo>
                  <a:pt x="4504" y="9858"/>
                </a:lnTo>
                <a:lnTo>
                  <a:pt x="4501" y="9845"/>
                </a:lnTo>
                <a:lnTo>
                  <a:pt x="4497" y="9834"/>
                </a:lnTo>
                <a:lnTo>
                  <a:pt x="4491" y="9825"/>
                </a:lnTo>
                <a:lnTo>
                  <a:pt x="4484" y="9820"/>
                </a:lnTo>
                <a:lnTo>
                  <a:pt x="4477" y="9817"/>
                </a:lnTo>
                <a:lnTo>
                  <a:pt x="4468" y="9815"/>
                </a:lnTo>
                <a:lnTo>
                  <a:pt x="4458" y="9817"/>
                </a:lnTo>
                <a:lnTo>
                  <a:pt x="4451" y="9821"/>
                </a:lnTo>
                <a:lnTo>
                  <a:pt x="4446" y="9827"/>
                </a:lnTo>
                <a:lnTo>
                  <a:pt x="4440" y="9835"/>
                </a:lnTo>
                <a:lnTo>
                  <a:pt x="4436" y="9845"/>
                </a:lnTo>
                <a:lnTo>
                  <a:pt x="4433" y="9859"/>
                </a:lnTo>
                <a:lnTo>
                  <a:pt x="4432" y="9874"/>
                </a:lnTo>
                <a:lnTo>
                  <a:pt x="4432" y="9892"/>
                </a:lnTo>
                <a:lnTo>
                  <a:pt x="4433" y="9909"/>
                </a:lnTo>
                <a:lnTo>
                  <a:pt x="4434" y="9925"/>
                </a:lnTo>
                <a:lnTo>
                  <a:pt x="4439" y="9937"/>
                </a:lnTo>
                <a:lnTo>
                  <a:pt x="4443" y="9947"/>
                </a:lnTo>
                <a:lnTo>
                  <a:pt x="4447" y="9956"/>
                </a:lnTo>
                <a:lnTo>
                  <a:pt x="4454" y="9961"/>
                </a:lnTo>
                <a:lnTo>
                  <a:pt x="4461" y="9964"/>
                </a:lnTo>
                <a:lnTo>
                  <a:pt x="4471" y="9966"/>
                </a:lnTo>
                <a:lnTo>
                  <a:pt x="4480" y="9964"/>
                </a:lnTo>
                <a:lnTo>
                  <a:pt x="4487" y="9960"/>
                </a:lnTo>
                <a:lnTo>
                  <a:pt x="4494" y="9954"/>
                </a:lnTo>
                <a:lnTo>
                  <a:pt x="4498" y="9946"/>
                </a:lnTo>
                <a:lnTo>
                  <a:pt x="4502" y="9936"/>
                </a:lnTo>
                <a:lnTo>
                  <a:pt x="4505" y="9923"/>
                </a:lnTo>
                <a:lnTo>
                  <a:pt x="4506" y="9908"/>
                </a:lnTo>
                <a:lnTo>
                  <a:pt x="4506" y="9891"/>
                </a:lnTo>
                <a:close/>
                <a:moveTo>
                  <a:pt x="4374" y="9668"/>
                </a:moveTo>
                <a:lnTo>
                  <a:pt x="4365" y="9648"/>
                </a:lnTo>
                <a:lnTo>
                  <a:pt x="4358" y="9634"/>
                </a:lnTo>
                <a:lnTo>
                  <a:pt x="4355" y="9628"/>
                </a:lnTo>
                <a:lnTo>
                  <a:pt x="4352" y="9624"/>
                </a:lnTo>
                <a:lnTo>
                  <a:pt x="4350" y="9623"/>
                </a:lnTo>
                <a:lnTo>
                  <a:pt x="4347" y="9621"/>
                </a:lnTo>
                <a:lnTo>
                  <a:pt x="4344" y="9621"/>
                </a:lnTo>
                <a:lnTo>
                  <a:pt x="4340" y="9623"/>
                </a:lnTo>
                <a:lnTo>
                  <a:pt x="4337" y="9626"/>
                </a:lnTo>
                <a:lnTo>
                  <a:pt x="4333" y="9628"/>
                </a:lnTo>
                <a:lnTo>
                  <a:pt x="4324" y="9640"/>
                </a:lnTo>
                <a:lnTo>
                  <a:pt x="4313" y="9657"/>
                </a:lnTo>
                <a:lnTo>
                  <a:pt x="4304" y="9670"/>
                </a:lnTo>
                <a:lnTo>
                  <a:pt x="4297" y="9681"/>
                </a:lnTo>
                <a:lnTo>
                  <a:pt x="4292" y="9692"/>
                </a:lnTo>
                <a:lnTo>
                  <a:pt x="4289" y="9704"/>
                </a:lnTo>
                <a:lnTo>
                  <a:pt x="4286" y="9715"/>
                </a:lnTo>
                <a:lnTo>
                  <a:pt x="4285" y="9725"/>
                </a:lnTo>
                <a:lnTo>
                  <a:pt x="4285" y="9733"/>
                </a:lnTo>
                <a:lnTo>
                  <a:pt x="4287" y="9743"/>
                </a:lnTo>
                <a:lnTo>
                  <a:pt x="4290" y="9750"/>
                </a:lnTo>
                <a:lnTo>
                  <a:pt x="4294" y="9757"/>
                </a:lnTo>
                <a:lnTo>
                  <a:pt x="4300" y="9764"/>
                </a:lnTo>
                <a:lnTo>
                  <a:pt x="4307" y="9770"/>
                </a:lnTo>
                <a:lnTo>
                  <a:pt x="4316" y="9774"/>
                </a:lnTo>
                <a:lnTo>
                  <a:pt x="4326" y="9777"/>
                </a:lnTo>
                <a:lnTo>
                  <a:pt x="4337" y="9780"/>
                </a:lnTo>
                <a:lnTo>
                  <a:pt x="4348" y="9781"/>
                </a:lnTo>
                <a:lnTo>
                  <a:pt x="4359" y="9781"/>
                </a:lnTo>
                <a:lnTo>
                  <a:pt x="4369" y="9781"/>
                </a:lnTo>
                <a:lnTo>
                  <a:pt x="4376" y="9780"/>
                </a:lnTo>
                <a:lnTo>
                  <a:pt x="4384" y="9779"/>
                </a:lnTo>
                <a:lnTo>
                  <a:pt x="4389" y="9776"/>
                </a:lnTo>
                <a:lnTo>
                  <a:pt x="4393" y="9772"/>
                </a:lnTo>
                <a:lnTo>
                  <a:pt x="4398" y="9767"/>
                </a:lnTo>
                <a:lnTo>
                  <a:pt x="4399" y="9762"/>
                </a:lnTo>
                <a:lnTo>
                  <a:pt x="4400" y="9755"/>
                </a:lnTo>
                <a:lnTo>
                  <a:pt x="4400" y="9746"/>
                </a:lnTo>
                <a:lnTo>
                  <a:pt x="4398" y="9738"/>
                </a:lnTo>
                <a:lnTo>
                  <a:pt x="4396" y="9726"/>
                </a:lnTo>
                <a:lnTo>
                  <a:pt x="4386" y="9701"/>
                </a:lnTo>
                <a:lnTo>
                  <a:pt x="4374" y="9668"/>
                </a:lnTo>
                <a:close/>
                <a:moveTo>
                  <a:pt x="8023" y="8931"/>
                </a:moveTo>
                <a:lnTo>
                  <a:pt x="8030" y="8927"/>
                </a:lnTo>
                <a:lnTo>
                  <a:pt x="8036" y="8920"/>
                </a:lnTo>
                <a:lnTo>
                  <a:pt x="8042" y="8914"/>
                </a:lnTo>
                <a:lnTo>
                  <a:pt x="8044" y="8907"/>
                </a:lnTo>
                <a:lnTo>
                  <a:pt x="8047" y="8900"/>
                </a:lnTo>
                <a:lnTo>
                  <a:pt x="8049" y="8892"/>
                </a:lnTo>
                <a:lnTo>
                  <a:pt x="8050" y="8885"/>
                </a:lnTo>
                <a:lnTo>
                  <a:pt x="8049" y="8878"/>
                </a:lnTo>
                <a:lnTo>
                  <a:pt x="8049" y="8871"/>
                </a:lnTo>
                <a:lnTo>
                  <a:pt x="8046" y="8863"/>
                </a:lnTo>
                <a:lnTo>
                  <a:pt x="8043" y="8858"/>
                </a:lnTo>
                <a:lnTo>
                  <a:pt x="8039" y="8852"/>
                </a:lnTo>
                <a:lnTo>
                  <a:pt x="8033" y="8849"/>
                </a:lnTo>
                <a:lnTo>
                  <a:pt x="8028" y="8845"/>
                </a:lnTo>
                <a:lnTo>
                  <a:pt x="8022" y="8844"/>
                </a:lnTo>
                <a:lnTo>
                  <a:pt x="8013" y="8842"/>
                </a:lnTo>
                <a:lnTo>
                  <a:pt x="7999" y="8845"/>
                </a:lnTo>
                <a:lnTo>
                  <a:pt x="7985" y="8849"/>
                </a:lnTo>
                <a:lnTo>
                  <a:pt x="7978" y="8852"/>
                </a:lnTo>
                <a:lnTo>
                  <a:pt x="7974" y="8856"/>
                </a:lnTo>
                <a:lnTo>
                  <a:pt x="7970" y="8859"/>
                </a:lnTo>
                <a:lnTo>
                  <a:pt x="7965" y="8863"/>
                </a:lnTo>
                <a:lnTo>
                  <a:pt x="7962" y="8871"/>
                </a:lnTo>
                <a:lnTo>
                  <a:pt x="7961" y="8876"/>
                </a:lnTo>
                <a:lnTo>
                  <a:pt x="7961" y="8883"/>
                </a:lnTo>
                <a:lnTo>
                  <a:pt x="7962" y="8890"/>
                </a:lnTo>
                <a:lnTo>
                  <a:pt x="7965" y="8897"/>
                </a:lnTo>
                <a:lnTo>
                  <a:pt x="7968" y="8905"/>
                </a:lnTo>
                <a:lnTo>
                  <a:pt x="7972" y="8912"/>
                </a:lnTo>
                <a:lnTo>
                  <a:pt x="7977" y="8917"/>
                </a:lnTo>
                <a:lnTo>
                  <a:pt x="7982" y="8923"/>
                </a:lnTo>
                <a:lnTo>
                  <a:pt x="7988" y="8927"/>
                </a:lnTo>
                <a:lnTo>
                  <a:pt x="7994" y="8931"/>
                </a:lnTo>
                <a:lnTo>
                  <a:pt x="7999" y="8934"/>
                </a:lnTo>
                <a:lnTo>
                  <a:pt x="8005" y="8936"/>
                </a:lnTo>
                <a:lnTo>
                  <a:pt x="8012" y="8936"/>
                </a:lnTo>
                <a:lnTo>
                  <a:pt x="8018" y="8934"/>
                </a:lnTo>
                <a:lnTo>
                  <a:pt x="8023" y="8931"/>
                </a:lnTo>
                <a:close/>
                <a:moveTo>
                  <a:pt x="7373" y="8644"/>
                </a:moveTo>
                <a:lnTo>
                  <a:pt x="7390" y="8626"/>
                </a:lnTo>
                <a:lnTo>
                  <a:pt x="7406" y="8610"/>
                </a:lnTo>
                <a:lnTo>
                  <a:pt x="7421" y="8596"/>
                </a:lnTo>
                <a:lnTo>
                  <a:pt x="7435" y="8584"/>
                </a:lnTo>
                <a:lnTo>
                  <a:pt x="7449" y="8575"/>
                </a:lnTo>
                <a:lnTo>
                  <a:pt x="7462" y="8567"/>
                </a:lnTo>
                <a:lnTo>
                  <a:pt x="7473" y="8562"/>
                </a:lnTo>
                <a:lnTo>
                  <a:pt x="7486" y="8559"/>
                </a:lnTo>
                <a:lnTo>
                  <a:pt x="7497" y="8558"/>
                </a:lnTo>
                <a:lnTo>
                  <a:pt x="7510" y="8559"/>
                </a:lnTo>
                <a:lnTo>
                  <a:pt x="7521" y="8562"/>
                </a:lnTo>
                <a:lnTo>
                  <a:pt x="7534" y="8567"/>
                </a:lnTo>
                <a:lnTo>
                  <a:pt x="7547" y="8575"/>
                </a:lnTo>
                <a:lnTo>
                  <a:pt x="7560" y="8583"/>
                </a:lnTo>
                <a:lnTo>
                  <a:pt x="7574" y="8593"/>
                </a:lnTo>
                <a:lnTo>
                  <a:pt x="7588" y="8606"/>
                </a:lnTo>
                <a:lnTo>
                  <a:pt x="7647" y="8659"/>
                </a:lnTo>
                <a:lnTo>
                  <a:pt x="7646" y="8604"/>
                </a:lnTo>
                <a:lnTo>
                  <a:pt x="7646" y="8593"/>
                </a:lnTo>
                <a:lnTo>
                  <a:pt x="7649" y="8582"/>
                </a:lnTo>
                <a:lnTo>
                  <a:pt x="7652" y="8569"/>
                </a:lnTo>
                <a:lnTo>
                  <a:pt x="7657" y="8553"/>
                </a:lnTo>
                <a:lnTo>
                  <a:pt x="7663" y="8539"/>
                </a:lnTo>
                <a:lnTo>
                  <a:pt x="7670" y="8524"/>
                </a:lnTo>
                <a:lnTo>
                  <a:pt x="7678" y="8507"/>
                </a:lnTo>
                <a:lnTo>
                  <a:pt x="7688" y="8490"/>
                </a:lnTo>
                <a:lnTo>
                  <a:pt x="7709" y="8453"/>
                </a:lnTo>
                <a:lnTo>
                  <a:pt x="7736" y="8417"/>
                </a:lnTo>
                <a:lnTo>
                  <a:pt x="7765" y="8380"/>
                </a:lnTo>
                <a:lnTo>
                  <a:pt x="7796" y="8345"/>
                </a:lnTo>
                <a:lnTo>
                  <a:pt x="7804" y="8334"/>
                </a:lnTo>
                <a:lnTo>
                  <a:pt x="7813" y="8320"/>
                </a:lnTo>
                <a:lnTo>
                  <a:pt x="7823" y="8303"/>
                </a:lnTo>
                <a:lnTo>
                  <a:pt x="7831" y="8284"/>
                </a:lnTo>
                <a:lnTo>
                  <a:pt x="7840" y="8263"/>
                </a:lnTo>
                <a:lnTo>
                  <a:pt x="7848" y="8242"/>
                </a:lnTo>
                <a:lnTo>
                  <a:pt x="7855" y="8220"/>
                </a:lnTo>
                <a:lnTo>
                  <a:pt x="7861" y="8201"/>
                </a:lnTo>
                <a:lnTo>
                  <a:pt x="7873" y="8155"/>
                </a:lnTo>
                <a:lnTo>
                  <a:pt x="7889" y="8108"/>
                </a:lnTo>
                <a:lnTo>
                  <a:pt x="7905" y="8065"/>
                </a:lnTo>
                <a:lnTo>
                  <a:pt x="7922" y="8029"/>
                </a:lnTo>
                <a:lnTo>
                  <a:pt x="7929" y="8012"/>
                </a:lnTo>
                <a:lnTo>
                  <a:pt x="7936" y="7995"/>
                </a:lnTo>
                <a:lnTo>
                  <a:pt x="7941" y="7978"/>
                </a:lnTo>
                <a:lnTo>
                  <a:pt x="7946" y="7963"/>
                </a:lnTo>
                <a:lnTo>
                  <a:pt x="7950" y="7947"/>
                </a:lnTo>
                <a:lnTo>
                  <a:pt x="7953" y="7931"/>
                </a:lnTo>
                <a:lnTo>
                  <a:pt x="7954" y="7919"/>
                </a:lnTo>
                <a:lnTo>
                  <a:pt x="7954" y="7904"/>
                </a:lnTo>
                <a:lnTo>
                  <a:pt x="7953" y="7892"/>
                </a:lnTo>
                <a:lnTo>
                  <a:pt x="7951" y="7880"/>
                </a:lnTo>
                <a:lnTo>
                  <a:pt x="7948" y="7870"/>
                </a:lnTo>
                <a:lnTo>
                  <a:pt x="7944" y="7861"/>
                </a:lnTo>
                <a:lnTo>
                  <a:pt x="7938" y="7853"/>
                </a:lnTo>
                <a:lnTo>
                  <a:pt x="7933" y="7846"/>
                </a:lnTo>
                <a:lnTo>
                  <a:pt x="7924" y="7841"/>
                </a:lnTo>
                <a:lnTo>
                  <a:pt x="7917" y="7836"/>
                </a:lnTo>
                <a:lnTo>
                  <a:pt x="7909" y="7834"/>
                </a:lnTo>
                <a:lnTo>
                  <a:pt x="7903" y="7829"/>
                </a:lnTo>
                <a:lnTo>
                  <a:pt x="7897" y="7827"/>
                </a:lnTo>
                <a:lnTo>
                  <a:pt x="7892" y="7821"/>
                </a:lnTo>
                <a:lnTo>
                  <a:pt x="7888" y="7817"/>
                </a:lnTo>
                <a:lnTo>
                  <a:pt x="7885" y="7811"/>
                </a:lnTo>
                <a:lnTo>
                  <a:pt x="7882" y="7805"/>
                </a:lnTo>
                <a:lnTo>
                  <a:pt x="7879" y="7800"/>
                </a:lnTo>
                <a:lnTo>
                  <a:pt x="7878" y="7793"/>
                </a:lnTo>
                <a:lnTo>
                  <a:pt x="7878" y="7785"/>
                </a:lnTo>
                <a:lnTo>
                  <a:pt x="7878" y="7778"/>
                </a:lnTo>
                <a:lnTo>
                  <a:pt x="7879" y="7770"/>
                </a:lnTo>
                <a:lnTo>
                  <a:pt x="7882" y="7754"/>
                </a:lnTo>
                <a:lnTo>
                  <a:pt x="7889" y="7737"/>
                </a:lnTo>
                <a:lnTo>
                  <a:pt x="7897" y="7719"/>
                </a:lnTo>
                <a:lnTo>
                  <a:pt x="7910" y="7700"/>
                </a:lnTo>
                <a:lnTo>
                  <a:pt x="7923" y="7682"/>
                </a:lnTo>
                <a:lnTo>
                  <a:pt x="7940" y="7662"/>
                </a:lnTo>
                <a:lnTo>
                  <a:pt x="7958" y="7642"/>
                </a:lnTo>
                <a:lnTo>
                  <a:pt x="7979" y="7623"/>
                </a:lnTo>
                <a:lnTo>
                  <a:pt x="8003" y="7603"/>
                </a:lnTo>
                <a:lnTo>
                  <a:pt x="8029" y="7583"/>
                </a:lnTo>
                <a:lnTo>
                  <a:pt x="8037" y="7576"/>
                </a:lnTo>
                <a:lnTo>
                  <a:pt x="8044" y="7570"/>
                </a:lnTo>
                <a:lnTo>
                  <a:pt x="8052" y="7563"/>
                </a:lnTo>
                <a:lnTo>
                  <a:pt x="8057" y="7555"/>
                </a:lnTo>
                <a:lnTo>
                  <a:pt x="8063" y="7546"/>
                </a:lnTo>
                <a:lnTo>
                  <a:pt x="8067" y="7538"/>
                </a:lnTo>
                <a:lnTo>
                  <a:pt x="8071" y="7526"/>
                </a:lnTo>
                <a:lnTo>
                  <a:pt x="8076" y="7515"/>
                </a:lnTo>
                <a:lnTo>
                  <a:pt x="8081" y="7487"/>
                </a:lnTo>
                <a:lnTo>
                  <a:pt x="8085" y="7451"/>
                </a:lnTo>
                <a:lnTo>
                  <a:pt x="8088" y="7406"/>
                </a:lnTo>
                <a:lnTo>
                  <a:pt x="8090" y="7349"/>
                </a:lnTo>
                <a:lnTo>
                  <a:pt x="8091" y="7290"/>
                </a:lnTo>
                <a:lnTo>
                  <a:pt x="8093" y="7244"/>
                </a:lnTo>
                <a:lnTo>
                  <a:pt x="8091" y="7212"/>
                </a:lnTo>
                <a:lnTo>
                  <a:pt x="8088" y="7190"/>
                </a:lnTo>
                <a:lnTo>
                  <a:pt x="8087" y="7185"/>
                </a:lnTo>
                <a:lnTo>
                  <a:pt x="8084" y="7181"/>
                </a:lnTo>
                <a:lnTo>
                  <a:pt x="8080" y="7178"/>
                </a:lnTo>
                <a:lnTo>
                  <a:pt x="8077" y="7178"/>
                </a:lnTo>
                <a:lnTo>
                  <a:pt x="8073" y="7179"/>
                </a:lnTo>
                <a:lnTo>
                  <a:pt x="8067" y="7182"/>
                </a:lnTo>
                <a:lnTo>
                  <a:pt x="8061" y="7186"/>
                </a:lnTo>
                <a:lnTo>
                  <a:pt x="8054" y="7192"/>
                </a:lnTo>
                <a:lnTo>
                  <a:pt x="8044" y="7202"/>
                </a:lnTo>
                <a:lnTo>
                  <a:pt x="8035" y="7213"/>
                </a:lnTo>
                <a:lnTo>
                  <a:pt x="8023" y="7229"/>
                </a:lnTo>
                <a:lnTo>
                  <a:pt x="8012" y="7246"/>
                </a:lnTo>
                <a:lnTo>
                  <a:pt x="7999" y="7263"/>
                </a:lnTo>
                <a:lnTo>
                  <a:pt x="7988" y="7283"/>
                </a:lnTo>
                <a:lnTo>
                  <a:pt x="7978" y="7302"/>
                </a:lnTo>
                <a:lnTo>
                  <a:pt x="7968" y="7321"/>
                </a:lnTo>
                <a:lnTo>
                  <a:pt x="7958" y="7341"/>
                </a:lnTo>
                <a:lnTo>
                  <a:pt x="7946" y="7360"/>
                </a:lnTo>
                <a:lnTo>
                  <a:pt x="7933" y="7380"/>
                </a:lnTo>
                <a:lnTo>
                  <a:pt x="7919" y="7400"/>
                </a:lnTo>
                <a:lnTo>
                  <a:pt x="7903" y="7419"/>
                </a:lnTo>
                <a:lnTo>
                  <a:pt x="7888" y="7437"/>
                </a:lnTo>
                <a:lnTo>
                  <a:pt x="7871" y="7455"/>
                </a:lnTo>
                <a:lnTo>
                  <a:pt x="7854" y="7472"/>
                </a:lnTo>
                <a:lnTo>
                  <a:pt x="7837" y="7489"/>
                </a:lnTo>
                <a:lnTo>
                  <a:pt x="7820" y="7504"/>
                </a:lnTo>
                <a:lnTo>
                  <a:pt x="7804" y="7516"/>
                </a:lnTo>
                <a:lnTo>
                  <a:pt x="7789" y="7528"/>
                </a:lnTo>
                <a:lnTo>
                  <a:pt x="7773" y="7538"/>
                </a:lnTo>
                <a:lnTo>
                  <a:pt x="7759" y="7543"/>
                </a:lnTo>
                <a:lnTo>
                  <a:pt x="7746" y="7547"/>
                </a:lnTo>
                <a:lnTo>
                  <a:pt x="7736" y="7550"/>
                </a:lnTo>
                <a:lnTo>
                  <a:pt x="7728" y="7549"/>
                </a:lnTo>
                <a:lnTo>
                  <a:pt x="7719" y="7546"/>
                </a:lnTo>
                <a:lnTo>
                  <a:pt x="7709" y="7540"/>
                </a:lnTo>
                <a:lnTo>
                  <a:pt x="7701" y="7535"/>
                </a:lnTo>
                <a:lnTo>
                  <a:pt x="7691" y="7526"/>
                </a:lnTo>
                <a:lnTo>
                  <a:pt x="7681" y="7518"/>
                </a:lnTo>
                <a:lnTo>
                  <a:pt x="7671" y="7508"/>
                </a:lnTo>
                <a:lnTo>
                  <a:pt x="7663" y="7498"/>
                </a:lnTo>
                <a:lnTo>
                  <a:pt x="7625" y="7444"/>
                </a:lnTo>
                <a:lnTo>
                  <a:pt x="7594" y="7515"/>
                </a:lnTo>
                <a:lnTo>
                  <a:pt x="7585" y="7535"/>
                </a:lnTo>
                <a:lnTo>
                  <a:pt x="7579" y="7552"/>
                </a:lnTo>
                <a:lnTo>
                  <a:pt x="7577" y="7564"/>
                </a:lnTo>
                <a:lnTo>
                  <a:pt x="7575" y="7574"/>
                </a:lnTo>
                <a:lnTo>
                  <a:pt x="7577" y="7583"/>
                </a:lnTo>
                <a:lnTo>
                  <a:pt x="7581" y="7589"/>
                </a:lnTo>
                <a:lnTo>
                  <a:pt x="7587" y="7593"/>
                </a:lnTo>
                <a:lnTo>
                  <a:pt x="7595" y="7597"/>
                </a:lnTo>
                <a:lnTo>
                  <a:pt x="7613" y="7604"/>
                </a:lnTo>
                <a:lnTo>
                  <a:pt x="7630" y="7613"/>
                </a:lnTo>
                <a:lnTo>
                  <a:pt x="7644" y="7623"/>
                </a:lnTo>
                <a:lnTo>
                  <a:pt x="7659" y="7634"/>
                </a:lnTo>
                <a:lnTo>
                  <a:pt x="7670" y="7648"/>
                </a:lnTo>
                <a:lnTo>
                  <a:pt x="7680" y="7662"/>
                </a:lnTo>
                <a:lnTo>
                  <a:pt x="7687" y="7678"/>
                </a:lnTo>
                <a:lnTo>
                  <a:pt x="7693" y="7693"/>
                </a:lnTo>
                <a:lnTo>
                  <a:pt x="7697" y="7712"/>
                </a:lnTo>
                <a:lnTo>
                  <a:pt x="7700" y="7730"/>
                </a:lnTo>
                <a:lnTo>
                  <a:pt x="7700" y="7749"/>
                </a:lnTo>
                <a:lnTo>
                  <a:pt x="7697" y="7768"/>
                </a:lnTo>
                <a:lnTo>
                  <a:pt x="7693" y="7788"/>
                </a:lnTo>
                <a:lnTo>
                  <a:pt x="7687" y="7810"/>
                </a:lnTo>
                <a:lnTo>
                  <a:pt x="7678" y="7829"/>
                </a:lnTo>
                <a:lnTo>
                  <a:pt x="7668" y="7851"/>
                </a:lnTo>
                <a:lnTo>
                  <a:pt x="7659" y="7868"/>
                </a:lnTo>
                <a:lnTo>
                  <a:pt x="7646" y="7892"/>
                </a:lnTo>
                <a:lnTo>
                  <a:pt x="7630" y="7923"/>
                </a:lnTo>
                <a:lnTo>
                  <a:pt x="7613" y="7958"/>
                </a:lnTo>
                <a:lnTo>
                  <a:pt x="7594" y="7998"/>
                </a:lnTo>
                <a:lnTo>
                  <a:pt x="7574" y="8040"/>
                </a:lnTo>
                <a:lnTo>
                  <a:pt x="7553" y="8084"/>
                </a:lnTo>
                <a:lnTo>
                  <a:pt x="7531" y="8128"/>
                </a:lnTo>
                <a:lnTo>
                  <a:pt x="7502" y="8189"/>
                </a:lnTo>
                <a:lnTo>
                  <a:pt x="7476" y="8239"/>
                </a:lnTo>
                <a:lnTo>
                  <a:pt x="7464" y="8260"/>
                </a:lnTo>
                <a:lnTo>
                  <a:pt x="7452" y="8278"/>
                </a:lnTo>
                <a:lnTo>
                  <a:pt x="7441" y="8295"/>
                </a:lnTo>
                <a:lnTo>
                  <a:pt x="7431" y="8311"/>
                </a:lnTo>
                <a:lnTo>
                  <a:pt x="7420" y="8325"/>
                </a:lnTo>
                <a:lnTo>
                  <a:pt x="7408" y="8337"/>
                </a:lnTo>
                <a:lnTo>
                  <a:pt x="7399" y="8348"/>
                </a:lnTo>
                <a:lnTo>
                  <a:pt x="7387" y="8358"/>
                </a:lnTo>
                <a:lnTo>
                  <a:pt x="7374" y="8366"/>
                </a:lnTo>
                <a:lnTo>
                  <a:pt x="7363" y="8375"/>
                </a:lnTo>
                <a:lnTo>
                  <a:pt x="7350" y="8383"/>
                </a:lnTo>
                <a:lnTo>
                  <a:pt x="7336" y="8390"/>
                </a:lnTo>
                <a:lnTo>
                  <a:pt x="7314" y="8403"/>
                </a:lnTo>
                <a:lnTo>
                  <a:pt x="7294" y="8416"/>
                </a:lnTo>
                <a:lnTo>
                  <a:pt x="7278" y="8427"/>
                </a:lnTo>
                <a:lnTo>
                  <a:pt x="7266" y="8440"/>
                </a:lnTo>
                <a:lnTo>
                  <a:pt x="7256" y="8453"/>
                </a:lnTo>
                <a:lnTo>
                  <a:pt x="7250" y="8465"/>
                </a:lnTo>
                <a:lnTo>
                  <a:pt x="7247" y="8473"/>
                </a:lnTo>
                <a:lnTo>
                  <a:pt x="7246" y="8480"/>
                </a:lnTo>
                <a:lnTo>
                  <a:pt x="7244" y="8487"/>
                </a:lnTo>
                <a:lnTo>
                  <a:pt x="7244" y="8494"/>
                </a:lnTo>
                <a:lnTo>
                  <a:pt x="7244" y="8505"/>
                </a:lnTo>
                <a:lnTo>
                  <a:pt x="7242" y="8519"/>
                </a:lnTo>
                <a:lnTo>
                  <a:pt x="7239" y="8533"/>
                </a:lnTo>
                <a:lnTo>
                  <a:pt x="7235" y="8549"/>
                </a:lnTo>
                <a:lnTo>
                  <a:pt x="7229" y="8565"/>
                </a:lnTo>
                <a:lnTo>
                  <a:pt x="7222" y="8579"/>
                </a:lnTo>
                <a:lnTo>
                  <a:pt x="7215" y="8593"/>
                </a:lnTo>
                <a:lnTo>
                  <a:pt x="7208" y="8606"/>
                </a:lnTo>
                <a:lnTo>
                  <a:pt x="7201" y="8618"/>
                </a:lnTo>
                <a:lnTo>
                  <a:pt x="7194" y="8631"/>
                </a:lnTo>
                <a:lnTo>
                  <a:pt x="7188" y="8644"/>
                </a:lnTo>
                <a:lnTo>
                  <a:pt x="7185" y="8657"/>
                </a:lnTo>
                <a:lnTo>
                  <a:pt x="7182" y="8669"/>
                </a:lnTo>
                <a:lnTo>
                  <a:pt x="7181" y="8681"/>
                </a:lnTo>
                <a:lnTo>
                  <a:pt x="7181" y="8691"/>
                </a:lnTo>
                <a:lnTo>
                  <a:pt x="7184" y="8699"/>
                </a:lnTo>
                <a:lnTo>
                  <a:pt x="7189" y="8709"/>
                </a:lnTo>
                <a:lnTo>
                  <a:pt x="7195" y="8718"/>
                </a:lnTo>
                <a:lnTo>
                  <a:pt x="7203" y="8725"/>
                </a:lnTo>
                <a:lnTo>
                  <a:pt x="7212" y="8729"/>
                </a:lnTo>
                <a:lnTo>
                  <a:pt x="7220" y="8732"/>
                </a:lnTo>
                <a:lnTo>
                  <a:pt x="7232" y="8733"/>
                </a:lnTo>
                <a:lnTo>
                  <a:pt x="7243" y="8732"/>
                </a:lnTo>
                <a:lnTo>
                  <a:pt x="7254" y="8729"/>
                </a:lnTo>
                <a:lnTo>
                  <a:pt x="7267" y="8725"/>
                </a:lnTo>
                <a:lnTo>
                  <a:pt x="7281" y="8719"/>
                </a:lnTo>
                <a:lnTo>
                  <a:pt x="7295" y="8710"/>
                </a:lnTo>
                <a:lnTo>
                  <a:pt x="7309" y="8701"/>
                </a:lnTo>
                <a:lnTo>
                  <a:pt x="7325" y="8689"/>
                </a:lnTo>
                <a:lnTo>
                  <a:pt x="7341" y="8675"/>
                </a:lnTo>
                <a:lnTo>
                  <a:pt x="7356" y="8661"/>
                </a:lnTo>
                <a:lnTo>
                  <a:pt x="7373" y="8644"/>
                </a:lnTo>
                <a:close/>
                <a:moveTo>
                  <a:pt x="7954" y="8620"/>
                </a:moveTo>
                <a:lnTo>
                  <a:pt x="7962" y="8601"/>
                </a:lnTo>
                <a:lnTo>
                  <a:pt x="7971" y="8583"/>
                </a:lnTo>
                <a:lnTo>
                  <a:pt x="7982" y="8565"/>
                </a:lnTo>
                <a:lnTo>
                  <a:pt x="7994" y="8548"/>
                </a:lnTo>
                <a:lnTo>
                  <a:pt x="8006" y="8532"/>
                </a:lnTo>
                <a:lnTo>
                  <a:pt x="8018" y="8518"/>
                </a:lnTo>
                <a:lnTo>
                  <a:pt x="8030" y="8507"/>
                </a:lnTo>
                <a:lnTo>
                  <a:pt x="8040" y="8498"/>
                </a:lnTo>
                <a:lnTo>
                  <a:pt x="8053" y="8491"/>
                </a:lnTo>
                <a:lnTo>
                  <a:pt x="8063" y="8484"/>
                </a:lnTo>
                <a:lnTo>
                  <a:pt x="8071" y="8477"/>
                </a:lnTo>
                <a:lnTo>
                  <a:pt x="8078" y="8468"/>
                </a:lnTo>
                <a:lnTo>
                  <a:pt x="8083" y="8463"/>
                </a:lnTo>
                <a:lnTo>
                  <a:pt x="8085" y="8456"/>
                </a:lnTo>
                <a:lnTo>
                  <a:pt x="8088" y="8448"/>
                </a:lnTo>
                <a:lnTo>
                  <a:pt x="8088" y="8441"/>
                </a:lnTo>
                <a:lnTo>
                  <a:pt x="8085" y="8433"/>
                </a:lnTo>
                <a:lnTo>
                  <a:pt x="8081" y="8426"/>
                </a:lnTo>
                <a:lnTo>
                  <a:pt x="8077" y="8417"/>
                </a:lnTo>
                <a:lnTo>
                  <a:pt x="8069" y="8409"/>
                </a:lnTo>
                <a:lnTo>
                  <a:pt x="8049" y="8390"/>
                </a:lnTo>
                <a:lnTo>
                  <a:pt x="8022" y="8368"/>
                </a:lnTo>
                <a:lnTo>
                  <a:pt x="8001" y="8354"/>
                </a:lnTo>
                <a:lnTo>
                  <a:pt x="7984" y="8342"/>
                </a:lnTo>
                <a:lnTo>
                  <a:pt x="7971" y="8335"/>
                </a:lnTo>
                <a:lnTo>
                  <a:pt x="7960" y="8331"/>
                </a:lnTo>
                <a:lnTo>
                  <a:pt x="7955" y="8331"/>
                </a:lnTo>
                <a:lnTo>
                  <a:pt x="7950" y="8332"/>
                </a:lnTo>
                <a:lnTo>
                  <a:pt x="7946" y="8334"/>
                </a:lnTo>
                <a:lnTo>
                  <a:pt x="7943" y="8337"/>
                </a:lnTo>
                <a:lnTo>
                  <a:pt x="7934" y="8345"/>
                </a:lnTo>
                <a:lnTo>
                  <a:pt x="7926" y="8356"/>
                </a:lnTo>
                <a:lnTo>
                  <a:pt x="7917" y="8369"/>
                </a:lnTo>
                <a:lnTo>
                  <a:pt x="7912" y="8383"/>
                </a:lnTo>
                <a:lnTo>
                  <a:pt x="7905" y="8400"/>
                </a:lnTo>
                <a:lnTo>
                  <a:pt x="7899" y="8417"/>
                </a:lnTo>
                <a:lnTo>
                  <a:pt x="7895" y="8437"/>
                </a:lnTo>
                <a:lnTo>
                  <a:pt x="7890" y="8457"/>
                </a:lnTo>
                <a:lnTo>
                  <a:pt x="7886" y="8478"/>
                </a:lnTo>
                <a:lnTo>
                  <a:pt x="7883" y="8499"/>
                </a:lnTo>
                <a:lnTo>
                  <a:pt x="7882" y="8522"/>
                </a:lnTo>
                <a:lnTo>
                  <a:pt x="7881" y="8543"/>
                </a:lnTo>
                <a:lnTo>
                  <a:pt x="7881" y="8565"/>
                </a:lnTo>
                <a:lnTo>
                  <a:pt x="7882" y="8584"/>
                </a:lnTo>
                <a:lnTo>
                  <a:pt x="7883" y="8603"/>
                </a:lnTo>
                <a:lnTo>
                  <a:pt x="7886" y="8620"/>
                </a:lnTo>
                <a:lnTo>
                  <a:pt x="7889" y="8635"/>
                </a:lnTo>
                <a:lnTo>
                  <a:pt x="7893" y="8650"/>
                </a:lnTo>
                <a:lnTo>
                  <a:pt x="7902" y="8668"/>
                </a:lnTo>
                <a:lnTo>
                  <a:pt x="7907" y="8681"/>
                </a:lnTo>
                <a:lnTo>
                  <a:pt x="7910" y="8685"/>
                </a:lnTo>
                <a:lnTo>
                  <a:pt x="7913" y="8688"/>
                </a:lnTo>
                <a:lnTo>
                  <a:pt x="7916" y="8689"/>
                </a:lnTo>
                <a:lnTo>
                  <a:pt x="7919" y="8688"/>
                </a:lnTo>
                <a:lnTo>
                  <a:pt x="7922" y="8685"/>
                </a:lnTo>
                <a:lnTo>
                  <a:pt x="7926" y="8682"/>
                </a:lnTo>
                <a:lnTo>
                  <a:pt x="7929" y="8676"/>
                </a:lnTo>
                <a:lnTo>
                  <a:pt x="7933" y="8668"/>
                </a:lnTo>
                <a:lnTo>
                  <a:pt x="7941" y="8648"/>
                </a:lnTo>
                <a:lnTo>
                  <a:pt x="7954" y="8620"/>
                </a:lnTo>
                <a:close/>
                <a:moveTo>
                  <a:pt x="12784" y="2735"/>
                </a:moveTo>
                <a:lnTo>
                  <a:pt x="12756" y="2745"/>
                </a:lnTo>
                <a:lnTo>
                  <a:pt x="12732" y="2756"/>
                </a:lnTo>
                <a:lnTo>
                  <a:pt x="12722" y="2762"/>
                </a:lnTo>
                <a:lnTo>
                  <a:pt x="12713" y="2768"/>
                </a:lnTo>
                <a:lnTo>
                  <a:pt x="12705" y="2773"/>
                </a:lnTo>
                <a:lnTo>
                  <a:pt x="12699" y="2779"/>
                </a:lnTo>
                <a:lnTo>
                  <a:pt x="12695" y="2785"/>
                </a:lnTo>
                <a:lnTo>
                  <a:pt x="12692" y="2790"/>
                </a:lnTo>
                <a:lnTo>
                  <a:pt x="12689" y="2796"/>
                </a:lnTo>
                <a:lnTo>
                  <a:pt x="12689" y="2802"/>
                </a:lnTo>
                <a:lnTo>
                  <a:pt x="12691" y="2807"/>
                </a:lnTo>
                <a:lnTo>
                  <a:pt x="12692" y="2813"/>
                </a:lnTo>
                <a:lnTo>
                  <a:pt x="12696" y="2819"/>
                </a:lnTo>
                <a:lnTo>
                  <a:pt x="12702" y="2824"/>
                </a:lnTo>
                <a:lnTo>
                  <a:pt x="12705" y="2827"/>
                </a:lnTo>
                <a:lnTo>
                  <a:pt x="12709" y="2830"/>
                </a:lnTo>
                <a:lnTo>
                  <a:pt x="12713" y="2832"/>
                </a:lnTo>
                <a:lnTo>
                  <a:pt x="12718" y="2832"/>
                </a:lnTo>
                <a:lnTo>
                  <a:pt x="12726" y="2832"/>
                </a:lnTo>
                <a:lnTo>
                  <a:pt x="12736" y="2827"/>
                </a:lnTo>
                <a:lnTo>
                  <a:pt x="12747" y="2820"/>
                </a:lnTo>
                <a:lnTo>
                  <a:pt x="12760" y="2810"/>
                </a:lnTo>
                <a:lnTo>
                  <a:pt x="12773" y="2798"/>
                </a:lnTo>
                <a:lnTo>
                  <a:pt x="12787" y="2782"/>
                </a:lnTo>
                <a:lnTo>
                  <a:pt x="12846" y="2715"/>
                </a:lnTo>
                <a:lnTo>
                  <a:pt x="12784" y="2735"/>
                </a:lnTo>
                <a:close/>
                <a:moveTo>
                  <a:pt x="13833" y="2429"/>
                </a:moveTo>
                <a:lnTo>
                  <a:pt x="13848" y="2435"/>
                </a:lnTo>
                <a:lnTo>
                  <a:pt x="13865" y="2439"/>
                </a:lnTo>
                <a:lnTo>
                  <a:pt x="13882" y="2441"/>
                </a:lnTo>
                <a:lnTo>
                  <a:pt x="13899" y="2441"/>
                </a:lnTo>
                <a:lnTo>
                  <a:pt x="13916" y="2438"/>
                </a:lnTo>
                <a:lnTo>
                  <a:pt x="13936" y="2432"/>
                </a:lnTo>
                <a:lnTo>
                  <a:pt x="13959" y="2425"/>
                </a:lnTo>
                <a:lnTo>
                  <a:pt x="13983" y="2414"/>
                </a:lnTo>
                <a:lnTo>
                  <a:pt x="13998" y="2407"/>
                </a:lnTo>
                <a:lnTo>
                  <a:pt x="14012" y="2398"/>
                </a:lnTo>
                <a:lnTo>
                  <a:pt x="14026" y="2390"/>
                </a:lnTo>
                <a:lnTo>
                  <a:pt x="14038" y="2380"/>
                </a:lnTo>
                <a:lnTo>
                  <a:pt x="14048" y="2371"/>
                </a:lnTo>
                <a:lnTo>
                  <a:pt x="14056" y="2361"/>
                </a:lnTo>
                <a:lnTo>
                  <a:pt x="14063" y="2351"/>
                </a:lnTo>
                <a:lnTo>
                  <a:pt x="14067" y="2343"/>
                </a:lnTo>
                <a:lnTo>
                  <a:pt x="14072" y="2333"/>
                </a:lnTo>
                <a:lnTo>
                  <a:pt x="14073" y="2324"/>
                </a:lnTo>
                <a:lnTo>
                  <a:pt x="14073" y="2316"/>
                </a:lnTo>
                <a:lnTo>
                  <a:pt x="14070" y="2309"/>
                </a:lnTo>
                <a:lnTo>
                  <a:pt x="14066" y="2302"/>
                </a:lnTo>
                <a:lnTo>
                  <a:pt x="14059" y="2296"/>
                </a:lnTo>
                <a:lnTo>
                  <a:pt x="14050" y="2290"/>
                </a:lnTo>
                <a:lnTo>
                  <a:pt x="14041" y="2286"/>
                </a:lnTo>
                <a:lnTo>
                  <a:pt x="14004" y="2276"/>
                </a:lnTo>
                <a:lnTo>
                  <a:pt x="13976" y="2266"/>
                </a:lnTo>
                <a:lnTo>
                  <a:pt x="13964" y="2262"/>
                </a:lnTo>
                <a:lnTo>
                  <a:pt x="13954" y="2258"/>
                </a:lnTo>
                <a:lnTo>
                  <a:pt x="13946" y="2252"/>
                </a:lnTo>
                <a:lnTo>
                  <a:pt x="13939" y="2246"/>
                </a:lnTo>
                <a:lnTo>
                  <a:pt x="13933" y="2241"/>
                </a:lnTo>
                <a:lnTo>
                  <a:pt x="13929" y="2235"/>
                </a:lnTo>
                <a:lnTo>
                  <a:pt x="13926" y="2228"/>
                </a:lnTo>
                <a:lnTo>
                  <a:pt x="13923" y="2220"/>
                </a:lnTo>
                <a:lnTo>
                  <a:pt x="13920" y="2201"/>
                </a:lnTo>
                <a:lnTo>
                  <a:pt x="13919" y="2178"/>
                </a:lnTo>
                <a:lnTo>
                  <a:pt x="13918" y="2163"/>
                </a:lnTo>
                <a:lnTo>
                  <a:pt x="13913" y="2146"/>
                </a:lnTo>
                <a:lnTo>
                  <a:pt x="13908" y="2126"/>
                </a:lnTo>
                <a:lnTo>
                  <a:pt x="13899" y="2105"/>
                </a:lnTo>
                <a:lnTo>
                  <a:pt x="13889" y="2082"/>
                </a:lnTo>
                <a:lnTo>
                  <a:pt x="13879" y="2060"/>
                </a:lnTo>
                <a:lnTo>
                  <a:pt x="13867" y="2037"/>
                </a:lnTo>
                <a:lnTo>
                  <a:pt x="13854" y="2014"/>
                </a:lnTo>
                <a:lnTo>
                  <a:pt x="13841" y="1992"/>
                </a:lnTo>
                <a:lnTo>
                  <a:pt x="13827" y="1972"/>
                </a:lnTo>
                <a:lnTo>
                  <a:pt x="13814" y="1952"/>
                </a:lnTo>
                <a:lnTo>
                  <a:pt x="13802" y="1936"/>
                </a:lnTo>
                <a:lnTo>
                  <a:pt x="13790" y="1922"/>
                </a:lnTo>
                <a:lnTo>
                  <a:pt x="13779" y="1912"/>
                </a:lnTo>
                <a:lnTo>
                  <a:pt x="13773" y="1908"/>
                </a:lnTo>
                <a:lnTo>
                  <a:pt x="13769" y="1905"/>
                </a:lnTo>
                <a:lnTo>
                  <a:pt x="13765" y="1904"/>
                </a:lnTo>
                <a:lnTo>
                  <a:pt x="13761" y="1904"/>
                </a:lnTo>
                <a:lnTo>
                  <a:pt x="13745" y="1908"/>
                </a:lnTo>
                <a:lnTo>
                  <a:pt x="13715" y="1918"/>
                </a:lnTo>
                <a:lnTo>
                  <a:pt x="13677" y="1935"/>
                </a:lnTo>
                <a:lnTo>
                  <a:pt x="13635" y="1955"/>
                </a:lnTo>
                <a:lnTo>
                  <a:pt x="13591" y="1975"/>
                </a:lnTo>
                <a:lnTo>
                  <a:pt x="13549" y="1994"/>
                </a:lnTo>
                <a:lnTo>
                  <a:pt x="13512" y="2010"/>
                </a:lnTo>
                <a:lnTo>
                  <a:pt x="13486" y="2018"/>
                </a:lnTo>
                <a:lnTo>
                  <a:pt x="13478" y="2023"/>
                </a:lnTo>
                <a:lnTo>
                  <a:pt x="13469" y="2030"/>
                </a:lnTo>
                <a:lnTo>
                  <a:pt x="13461" y="2038"/>
                </a:lnTo>
                <a:lnTo>
                  <a:pt x="13453" y="2050"/>
                </a:lnTo>
                <a:lnTo>
                  <a:pt x="13445" y="2061"/>
                </a:lnTo>
                <a:lnTo>
                  <a:pt x="13440" y="2075"/>
                </a:lnTo>
                <a:lnTo>
                  <a:pt x="13434" y="2088"/>
                </a:lnTo>
                <a:lnTo>
                  <a:pt x="13430" y="2103"/>
                </a:lnTo>
                <a:lnTo>
                  <a:pt x="13424" y="2132"/>
                </a:lnTo>
                <a:lnTo>
                  <a:pt x="13419" y="2160"/>
                </a:lnTo>
                <a:lnTo>
                  <a:pt x="13413" y="2184"/>
                </a:lnTo>
                <a:lnTo>
                  <a:pt x="13409" y="2201"/>
                </a:lnTo>
                <a:lnTo>
                  <a:pt x="13404" y="2208"/>
                </a:lnTo>
                <a:lnTo>
                  <a:pt x="13396" y="2220"/>
                </a:lnTo>
                <a:lnTo>
                  <a:pt x="13383" y="2232"/>
                </a:lnTo>
                <a:lnTo>
                  <a:pt x="13366" y="2246"/>
                </a:lnTo>
                <a:lnTo>
                  <a:pt x="13347" y="2262"/>
                </a:lnTo>
                <a:lnTo>
                  <a:pt x="13325" y="2279"/>
                </a:lnTo>
                <a:lnTo>
                  <a:pt x="13301" y="2297"/>
                </a:lnTo>
                <a:lnTo>
                  <a:pt x="13276" y="2314"/>
                </a:lnTo>
                <a:lnTo>
                  <a:pt x="13245" y="2336"/>
                </a:lnTo>
                <a:lnTo>
                  <a:pt x="13219" y="2356"/>
                </a:lnTo>
                <a:lnTo>
                  <a:pt x="13198" y="2374"/>
                </a:lnTo>
                <a:lnTo>
                  <a:pt x="13181" y="2391"/>
                </a:lnTo>
                <a:lnTo>
                  <a:pt x="13168" y="2405"/>
                </a:lnTo>
                <a:lnTo>
                  <a:pt x="13160" y="2418"/>
                </a:lnTo>
                <a:lnTo>
                  <a:pt x="13157" y="2425"/>
                </a:lnTo>
                <a:lnTo>
                  <a:pt x="13156" y="2431"/>
                </a:lnTo>
                <a:lnTo>
                  <a:pt x="13156" y="2436"/>
                </a:lnTo>
                <a:lnTo>
                  <a:pt x="13157" y="2441"/>
                </a:lnTo>
                <a:lnTo>
                  <a:pt x="13159" y="2445"/>
                </a:lnTo>
                <a:lnTo>
                  <a:pt x="13163" y="2449"/>
                </a:lnTo>
                <a:lnTo>
                  <a:pt x="13167" y="2453"/>
                </a:lnTo>
                <a:lnTo>
                  <a:pt x="13173" y="2458"/>
                </a:lnTo>
                <a:lnTo>
                  <a:pt x="13187" y="2463"/>
                </a:lnTo>
                <a:lnTo>
                  <a:pt x="13207" y="2467"/>
                </a:lnTo>
                <a:lnTo>
                  <a:pt x="13229" y="2472"/>
                </a:lnTo>
                <a:lnTo>
                  <a:pt x="13257" y="2473"/>
                </a:lnTo>
                <a:lnTo>
                  <a:pt x="13290" y="2475"/>
                </a:lnTo>
                <a:lnTo>
                  <a:pt x="13328" y="2475"/>
                </a:lnTo>
                <a:lnTo>
                  <a:pt x="13362" y="2473"/>
                </a:lnTo>
                <a:lnTo>
                  <a:pt x="13396" y="2470"/>
                </a:lnTo>
                <a:lnTo>
                  <a:pt x="13430" y="2467"/>
                </a:lnTo>
                <a:lnTo>
                  <a:pt x="13461" y="2462"/>
                </a:lnTo>
                <a:lnTo>
                  <a:pt x="13491" y="2458"/>
                </a:lnTo>
                <a:lnTo>
                  <a:pt x="13518" y="2452"/>
                </a:lnTo>
                <a:lnTo>
                  <a:pt x="13539" y="2445"/>
                </a:lnTo>
                <a:lnTo>
                  <a:pt x="13556" y="2438"/>
                </a:lnTo>
                <a:lnTo>
                  <a:pt x="13571" y="2431"/>
                </a:lnTo>
                <a:lnTo>
                  <a:pt x="13588" y="2425"/>
                </a:lnTo>
                <a:lnTo>
                  <a:pt x="13605" y="2419"/>
                </a:lnTo>
                <a:lnTo>
                  <a:pt x="13622" y="2415"/>
                </a:lnTo>
                <a:lnTo>
                  <a:pt x="13641" y="2412"/>
                </a:lnTo>
                <a:lnTo>
                  <a:pt x="13659" y="2408"/>
                </a:lnTo>
                <a:lnTo>
                  <a:pt x="13676" y="2407"/>
                </a:lnTo>
                <a:lnTo>
                  <a:pt x="13694" y="2405"/>
                </a:lnTo>
                <a:lnTo>
                  <a:pt x="13713" y="2405"/>
                </a:lnTo>
                <a:lnTo>
                  <a:pt x="13731" y="2407"/>
                </a:lnTo>
                <a:lnTo>
                  <a:pt x="13749" y="2408"/>
                </a:lnTo>
                <a:lnTo>
                  <a:pt x="13766" y="2409"/>
                </a:lnTo>
                <a:lnTo>
                  <a:pt x="13785" y="2414"/>
                </a:lnTo>
                <a:lnTo>
                  <a:pt x="13800" y="2418"/>
                </a:lnTo>
                <a:lnTo>
                  <a:pt x="13817" y="2422"/>
                </a:lnTo>
                <a:lnTo>
                  <a:pt x="13833" y="2429"/>
                </a:lnTo>
                <a:close/>
                <a:moveTo>
                  <a:pt x="14679" y="2133"/>
                </a:moveTo>
                <a:lnTo>
                  <a:pt x="14696" y="2128"/>
                </a:lnTo>
                <a:lnTo>
                  <a:pt x="14716" y="2123"/>
                </a:lnTo>
                <a:lnTo>
                  <a:pt x="14739" y="2119"/>
                </a:lnTo>
                <a:lnTo>
                  <a:pt x="14763" y="2116"/>
                </a:lnTo>
                <a:lnTo>
                  <a:pt x="14788" y="2113"/>
                </a:lnTo>
                <a:lnTo>
                  <a:pt x="14814" y="2113"/>
                </a:lnTo>
                <a:lnTo>
                  <a:pt x="14838" y="2113"/>
                </a:lnTo>
                <a:lnTo>
                  <a:pt x="14862" y="2116"/>
                </a:lnTo>
                <a:lnTo>
                  <a:pt x="14893" y="2119"/>
                </a:lnTo>
                <a:lnTo>
                  <a:pt x="14925" y="2119"/>
                </a:lnTo>
                <a:lnTo>
                  <a:pt x="14956" y="2119"/>
                </a:lnTo>
                <a:lnTo>
                  <a:pt x="14986" y="2116"/>
                </a:lnTo>
                <a:lnTo>
                  <a:pt x="15016" y="2113"/>
                </a:lnTo>
                <a:lnTo>
                  <a:pt x="15046" y="2108"/>
                </a:lnTo>
                <a:lnTo>
                  <a:pt x="15074" y="2101"/>
                </a:lnTo>
                <a:lnTo>
                  <a:pt x="15101" y="2091"/>
                </a:lnTo>
                <a:lnTo>
                  <a:pt x="15128" y="2081"/>
                </a:lnTo>
                <a:lnTo>
                  <a:pt x="15153" y="2069"/>
                </a:lnTo>
                <a:lnTo>
                  <a:pt x="15177" y="2057"/>
                </a:lnTo>
                <a:lnTo>
                  <a:pt x="15201" y="2041"/>
                </a:lnTo>
                <a:lnTo>
                  <a:pt x="15224" y="2026"/>
                </a:lnTo>
                <a:lnTo>
                  <a:pt x="15243" y="2007"/>
                </a:lnTo>
                <a:lnTo>
                  <a:pt x="15263" y="1989"/>
                </a:lnTo>
                <a:lnTo>
                  <a:pt x="15282" y="1967"/>
                </a:lnTo>
                <a:lnTo>
                  <a:pt x="15307" y="1938"/>
                </a:lnTo>
                <a:lnTo>
                  <a:pt x="15330" y="1915"/>
                </a:lnTo>
                <a:lnTo>
                  <a:pt x="15340" y="1905"/>
                </a:lnTo>
                <a:lnTo>
                  <a:pt x="15349" y="1898"/>
                </a:lnTo>
                <a:lnTo>
                  <a:pt x="15359" y="1891"/>
                </a:lnTo>
                <a:lnTo>
                  <a:pt x="15371" y="1885"/>
                </a:lnTo>
                <a:lnTo>
                  <a:pt x="15381" y="1881"/>
                </a:lnTo>
                <a:lnTo>
                  <a:pt x="15393" y="1877"/>
                </a:lnTo>
                <a:lnTo>
                  <a:pt x="15406" y="1874"/>
                </a:lnTo>
                <a:lnTo>
                  <a:pt x="15420" y="1871"/>
                </a:lnTo>
                <a:lnTo>
                  <a:pt x="15451" y="1868"/>
                </a:lnTo>
                <a:lnTo>
                  <a:pt x="15492" y="1867"/>
                </a:lnTo>
                <a:lnTo>
                  <a:pt x="15522" y="1868"/>
                </a:lnTo>
                <a:lnTo>
                  <a:pt x="15552" y="1870"/>
                </a:lnTo>
                <a:lnTo>
                  <a:pt x="15580" y="1873"/>
                </a:lnTo>
                <a:lnTo>
                  <a:pt x="15607" y="1877"/>
                </a:lnTo>
                <a:lnTo>
                  <a:pt x="15632" y="1884"/>
                </a:lnTo>
                <a:lnTo>
                  <a:pt x="15656" y="1891"/>
                </a:lnTo>
                <a:lnTo>
                  <a:pt x="15677" y="1899"/>
                </a:lnTo>
                <a:lnTo>
                  <a:pt x="15696" y="1909"/>
                </a:lnTo>
                <a:lnTo>
                  <a:pt x="15714" y="1918"/>
                </a:lnTo>
                <a:lnTo>
                  <a:pt x="15737" y="1928"/>
                </a:lnTo>
                <a:lnTo>
                  <a:pt x="15764" y="1936"/>
                </a:lnTo>
                <a:lnTo>
                  <a:pt x="15792" y="1943"/>
                </a:lnTo>
                <a:lnTo>
                  <a:pt x="15822" y="1950"/>
                </a:lnTo>
                <a:lnTo>
                  <a:pt x="15853" y="1958"/>
                </a:lnTo>
                <a:lnTo>
                  <a:pt x="15884" y="1962"/>
                </a:lnTo>
                <a:lnTo>
                  <a:pt x="15913" y="1965"/>
                </a:lnTo>
                <a:lnTo>
                  <a:pt x="15949" y="1967"/>
                </a:lnTo>
                <a:lnTo>
                  <a:pt x="15981" y="1969"/>
                </a:lnTo>
                <a:lnTo>
                  <a:pt x="16008" y="1967"/>
                </a:lnTo>
                <a:lnTo>
                  <a:pt x="16032" y="1966"/>
                </a:lnTo>
                <a:lnTo>
                  <a:pt x="16053" y="1962"/>
                </a:lnTo>
                <a:lnTo>
                  <a:pt x="16072" y="1956"/>
                </a:lnTo>
                <a:lnTo>
                  <a:pt x="16087" y="1950"/>
                </a:lnTo>
                <a:lnTo>
                  <a:pt x="16100" y="1941"/>
                </a:lnTo>
                <a:lnTo>
                  <a:pt x="16114" y="1929"/>
                </a:lnTo>
                <a:lnTo>
                  <a:pt x="16124" y="1921"/>
                </a:lnTo>
                <a:lnTo>
                  <a:pt x="16130" y="1915"/>
                </a:lnTo>
                <a:lnTo>
                  <a:pt x="16131" y="1911"/>
                </a:lnTo>
                <a:lnTo>
                  <a:pt x="16128" y="1908"/>
                </a:lnTo>
                <a:lnTo>
                  <a:pt x="16121" y="1907"/>
                </a:lnTo>
                <a:lnTo>
                  <a:pt x="16110" y="1905"/>
                </a:lnTo>
                <a:lnTo>
                  <a:pt x="16094" y="1905"/>
                </a:lnTo>
                <a:lnTo>
                  <a:pt x="16077" y="1905"/>
                </a:lnTo>
                <a:lnTo>
                  <a:pt x="16062" y="1902"/>
                </a:lnTo>
                <a:lnTo>
                  <a:pt x="16046" y="1899"/>
                </a:lnTo>
                <a:lnTo>
                  <a:pt x="16031" y="1894"/>
                </a:lnTo>
                <a:lnTo>
                  <a:pt x="16017" y="1888"/>
                </a:lnTo>
                <a:lnTo>
                  <a:pt x="16004" y="1880"/>
                </a:lnTo>
                <a:lnTo>
                  <a:pt x="15991" y="1871"/>
                </a:lnTo>
                <a:lnTo>
                  <a:pt x="15980" y="1860"/>
                </a:lnTo>
                <a:lnTo>
                  <a:pt x="15969" y="1848"/>
                </a:lnTo>
                <a:lnTo>
                  <a:pt x="15959" y="1836"/>
                </a:lnTo>
                <a:lnTo>
                  <a:pt x="15950" y="1823"/>
                </a:lnTo>
                <a:lnTo>
                  <a:pt x="15943" y="1807"/>
                </a:lnTo>
                <a:lnTo>
                  <a:pt x="15936" y="1792"/>
                </a:lnTo>
                <a:lnTo>
                  <a:pt x="15932" y="1775"/>
                </a:lnTo>
                <a:lnTo>
                  <a:pt x="15928" y="1758"/>
                </a:lnTo>
                <a:lnTo>
                  <a:pt x="15925" y="1739"/>
                </a:lnTo>
                <a:lnTo>
                  <a:pt x="15922" y="1710"/>
                </a:lnTo>
                <a:lnTo>
                  <a:pt x="15918" y="1687"/>
                </a:lnTo>
                <a:lnTo>
                  <a:pt x="15915" y="1677"/>
                </a:lnTo>
                <a:lnTo>
                  <a:pt x="15911" y="1670"/>
                </a:lnTo>
                <a:lnTo>
                  <a:pt x="15906" y="1663"/>
                </a:lnTo>
                <a:lnTo>
                  <a:pt x="15902" y="1659"/>
                </a:lnTo>
                <a:lnTo>
                  <a:pt x="15895" y="1654"/>
                </a:lnTo>
                <a:lnTo>
                  <a:pt x="15888" y="1650"/>
                </a:lnTo>
                <a:lnTo>
                  <a:pt x="15878" y="1647"/>
                </a:lnTo>
                <a:lnTo>
                  <a:pt x="15867" y="1646"/>
                </a:lnTo>
                <a:lnTo>
                  <a:pt x="15840" y="1643"/>
                </a:lnTo>
                <a:lnTo>
                  <a:pt x="15803" y="1640"/>
                </a:lnTo>
                <a:lnTo>
                  <a:pt x="15781" y="1639"/>
                </a:lnTo>
                <a:lnTo>
                  <a:pt x="15758" y="1636"/>
                </a:lnTo>
                <a:lnTo>
                  <a:pt x="15735" y="1633"/>
                </a:lnTo>
                <a:lnTo>
                  <a:pt x="15716" y="1629"/>
                </a:lnTo>
                <a:lnTo>
                  <a:pt x="15697" y="1625"/>
                </a:lnTo>
                <a:lnTo>
                  <a:pt x="15680" y="1620"/>
                </a:lnTo>
                <a:lnTo>
                  <a:pt x="15667" y="1615"/>
                </a:lnTo>
                <a:lnTo>
                  <a:pt x="15659" y="1609"/>
                </a:lnTo>
                <a:lnTo>
                  <a:pt x="15651" y="1601"/>
                </a:lnTo>
                <a:lnTo>
                  <a:pt x="15643" y="1591"/>
                </a:lnTo>
                <a:lnTo>
                  <a:pt x="15638" y="1578"/>
                </a:lnTo>
                <a:lnTo>
                  <a:pt x="15634" y="1564"/>
                </a:lnTo>
                <a:lnTo>
                  <a:pt x="15629" y="1548"/>
                </a:lnTo>
                <a:lnTo>
                  <a:pt x="15628" y="1531"/>
                </a:lnTo>
                <a:lnTo>
                  <a:pt x="15626" y="1514"/>
                </a:lnTo>
                <a:lnTo>
                  <a:pt x="15628" y="1496"/>
                </a:lnTo>
                <a:lnTo>
                  <a:pt x="15629" y="1477"/>
                </a:lnTo>
                <a:lnTo>
                  <a:pt x="15632" y="1459"/>
                </a:lnTo>
                <a:lnTo>
                  <a:pt x="15635" y="1439"/>
                </a:lnTo>
                <a:lnTo>
                  <a:pt x="15641" y="1422"/>
                </a:lnTo>
                <a:lnTo>
                  <a:pt x="15648" y="1404"/>
                </a:lnTo>
                <a:lnTo>
                  <a:pt x="15655" y="1387"/>
                </a:lnTo>
                <a:lnTo>
                  <a:pt x="15663" y="1371"/>
                </a:lnTo>
                <a:lnTo>
                  <a:pt x="15673" y="1357"/>
                </a:lnTo>
                <a:lnTo>
                  <a:pt x="15723" y="1290"/>
                </a:lnTo>
                <a:lnTo>
                  <a:pt x="15628" y="1307"/>
                </a:lnTo>
                <a:lnTo>
                  <a:pt x="15580" y="1317"/>
                </a:lnTo>
                <a:lnTo>
                  <a:pt x="15539" y="1327"/>
                </a:lnTo>
                <a:lnTo>
                  <a:pt x="15504" y="1338"/>
                </a:lnTo>
                <a:lnTo>
                  <a:pt x="15475" y="1350"/>
                </a:lnTo>
                <a:lnTo>
                  <a:pt x="15463" y="1355"/>
                </a:lnTo>
                <a:lnTo>
                  <a:pt x="15453" y="1361"/>
                </a:lnTo>
                <a:lnTo>
                  <a:pt x="15444" y="1368"/>
                </a:lnTo>
                <a:lnTo>
                  <a:pt x="15437" y="1374"/>
                </a:lnTo>
                <a:lnTo>
                  <a:pt x="15431" y="1381"/>
                </a:lnTo>
                <a:lnTo>
                  <a:pt x="15427" y="1388"/>
                </a:lnTo>
                <a:lnTo>
                  <a:pt x="15424" y="1395"/>
                </a:lnTo>
                <a:lnTo>
                  <a:pt x="15424" y="1402"/>
                </a:lnTo>
                <a:lnTo>
                  <a:pt x="15423" y="1409"/>
                </a:lnTo>
                <a:lnTo>
                  <a:pt x="15420" y="1418"/>
                </a:lnTo>
                <a:lnTo>
                  <a:pt x="15414" y="1428"/>
                </a:lnTo>
                <a:lnTo>
                  <a:pt x="15409" y="1439"/>
                </a:lnTo>
                <a:lnTo>
                  <a:pt x="15392" y="1463"/>
                </a:lnTo>
                <a:lnTo>
                  <a:pt x="15372" y="1487"/>
                </a:lnTo>
                <a:lnTo>
                  <a:pt x="15349" y="1510"/>
                </a:lnTo>
                <a:lnTo>
                  <a:pt x="15328" y="1528"/>
                </a:lnTo>
                <a:lnTo>
                  <a:pt x="15318" y="1537"/>
                </a:lnTo>
                <a:lnTo>
                  <a:pt x="15308" y="1542"/>
                </a:lnTo>
                <a:lnTo>
                  <a:pt x="15301" y="1545"/>
                </a:lnTo>
                <a:lnTo>
                  <a:pt x="15294" y="1547"/>
                </a:lnTo>
                <a:lnTo>
                  <a:pt x="15291" y="1545"/>
                </a:lnTo>
                <a:lnTo>
                  <a:pt x="15289" y="1542"/>
                </a:lnTo>
                <a:lnTo>
                  <a:pt x="15287" y="1535"/>
                </a:lnTo>
                <a:lnTo>
                  <a:pt x="15286" y="1527"/>
                </a:lnTo>
                <a:lnTo>
                  <a:pt x="15286" y="1518"/>
                </a:lnTo>
                <a:lnTo>
                  <a:pt x="15287" y="1507"/>
                </a:lnTo>
                <a:lnTo>
                  <a:pt x="15289" y="1494"/>
                </a:lnTo>
                <a:lnTo>
                  <a:pt x="15291" y="1480"/>
                </a:lnTo>
                <a:lnTo>
                  <a:pt x="15297" y="1459"/>
                </a:lnTo>
                <a:lnTo>
                  <a:pt x="15299" y="1443"/>
                </a:lnTo>
                <a:lnTo>
                  <a:pt x="15299" y="1436"/>
                </a:lnTo>
                <a:lnTo>
                  <a:pt x="15297" y="1432"/>
                </a:lnTo>
                <a:lnTo>
                  <a:pt x="15294" y="1428"/>
                </a:lnTo>
                <a:lnTo>
                  <a:pt x="15290" y="1425"/>
                </a:lnTo>
                <a:lnTo>
                  <a:pt x="15284" y="1423"/>
                </a:lnTo>
                <a:lnTo>
                  <a:pt x="15277" y="1422"/>
                </a:lnTo>
                <a:lnTo>
                  <a:pt x="15269" y="1422"/>
                </a:lnTo>
                <a:lnTo>
                  <a:pt x="15259" y="1422"/>
                </a:lnTo>
                <a:lnTo>
                  <a:pt x="15231" y="1425"/>
                </a:lnTo>
                <a:lnTo>
                  <a:pt x="15194" y="1429"/>
                </a:lnTo>
                <a:lnTo>
                  <a:pt x="15161" y="1435"/>
                </a:lnTo>
                <a:lnTo>
                  <a:pt x="15129" y="1442"/>
                </a:lnTo>
                <a:lnTo>
                  <a:pt x="15098" y="1449"/>
                </a:lnTo>
                <a:lnTo>
                  <a:pt x="15067" y="1459"/>
                </a:lnTo>
                <a:lnTo>
                  <a:pt x="15037" y="1470"/>
                </a:lnTo>
                <a:lnTo>
                  <a:pt x="15009" y="1482"/>
                </a:lnTo>
                <a:lnTo>
                  <a:pt x="14982" y="1494"/>
                </a:lnTo>
                <a:lnTo>
                  <a:pt x="14956" y="1508"/>
                </a:lnTo>
                <a:lnTo>
                  <a:pt x="14931" y="1524"/>
                </a:lnTo>
                <a:lnTo>
                  <a:pt x="14908" y="1540"/>
                </a:lnTo>
                <a:lnTo>
                  <a:pt x="14889" y="1557"/>
                </a:lnTo>
                <a:lnTo>
                  <a:pt x="14870" y="1574"/>
                </a:lnTo>
                <a:lnTo>
                  <a:pt x="14853" y="1591"/>
                </a:lnTo>
                <a:lnTo>
                  <a:pt x="14839" y="1609"/>
                </a:lnTo>
                <a:lnTo>
                  <a:pt x="14828" y="1627"/>
                </a:lnTo>
                <a:lnTo>
                  <a:pt x="14819" y="1646"/>
                </a:lnTo>
                <a:lnTo>
                  <a:pt x="14814" y="1659"/>
                </a:lnTo>
                <a:lnTo>
                  <a:pt x="14807" y="1671"/>
                </a:lnTo>
                <a:lnTo>
                  <a:pt x="14800" y="1684"/>
                </a:lnTo>
                <a:lnTo>
                  <a:pt x="14791" y="1695"/>
                </a:lnTo>
                <a:lnTo>
                  <a:pt x="14781" y="1707"/>
                </a:lnTo>
                <a:lnTo>
                  <a:pt x="14771" y="1718"/>
                </a:lnTo>
                <a:lnTo>
                  <a:pt x="14761" y="1728"/>
                </a:lnTo>
                <a:lnTo>
                  <a:pt x="14750" y="1738"/>
                </a:lnTo>
                <a:lnTo>
                  <a:pt x="14737" y="1746"/>
                </a:lnTo>
                <a:lnTo>
                  <a:pt x="14726" y="1755"/>
                </a:lnTo>
                <a:lnTo>
                  <a:pt x="14712" y="1763"/>
                </a:lnTo>
                <a:lnTo>
                  <a:pt x="14699" y="1771"/>
                </a:lnTo>
                <a:lnTo>
                  <a:pt x="14672" y="1785"/>
                </a:lnTo>
                <a:lnTo>
                  <a:pt x="14644" y="1795"/>
                </a:lnTo>
                <a:lnTo>
                  <a:pt x="14630" y="1799"/>
                </a:lnTo>
                <a:lnTo>
                  <a:pt x="14614" y="1802"/>
                </a:lnTo>
                <a:lnTo>
                  <a:pt x="14600" y="1805"/>
                </a:lnTo>
                <a:lnTo>
                  <a:pt x="14586" y="1807"/>
                </a:lnTo>
                <a:lnTo>
                  <a:pt x="14572" y="1809"/>
                </a:lnTo>
                <a:lnTo>
                  <a:pt x="14558" y="1809"/>
                </a:lnTo>
                <a:lnTo>
                  <a:pt x="14545" y="1809"/>
                </a:lnTo>
                <a:lnTo>
                  <a:pt x="14531" y="1807"/>
                </a:lnTo>
                <a:lnTo>
                  <a:pt x="14518" y="1805"/>
                </a:lnTo>
                <a:lnTo>
                  <a:pt x="14506" y="1802"/>
                </a:lnTo>
                <a:lnTo>
                  <a:pt x="14493" y="1799"/>
                </a:lnTo>
                <a:lnTo>
                  <a:pt x="14482" y="1793"/>
                </a:lnTo>
                <a:lnTo>
                  <a:pt x="14470" y="1788"/>
                </a:lnTo>
                <a:lnTo>
                  <a:pt x="14460" y="1782"/>
                </a:lnTo>
                <a:lnTo>
                  <a:pt x="14450" y="1775"/>
                </a:lnTo>
                <a:lnTo>
                  <a:pt x="14441" y="1766"/>
                </a:lnTo>
                <a:lnTo>
                  <a:pt x="14428" y="1754"/>
                </a:lnTo>
                <a:lnTo>
                  <a:pt x="14412" y="1744"/>
                </a:lnTo>
                <a:lnTo>
                  <a:pt x="14394" y="1735"/>
                </a:lnTo>
                <a:lnTo>
                  <a:pt x="14374" y="1728"/>
                </a:lnTo>
                <a:lnTo>
                  <a:pt x="14350" y="1722"/>
                </a:lnTo>
                <a:lnTo>
                  <a:pt x="14323" y="1718"/>
                </a:lnTo>
                <a:lnTo>
                  <a:pt x="14294" y="1715"/>
                </a:lnTo>
                <a:lnTo>
                  <a:pt x="14261" y="1712"/>
                </a:lnTo>
                <a:lnTo>
                  <a:pt x="14127" y="1708"/>
                </a:lnTo>
                <a:lnTo>
                  <a:pt x="14048" y="1847"/>
                </a:lnTo>
                <a:lnTo>
                  <a:pt x="14017" y="1904"/>
                </a:lnTo>
                <a:lnTo>
                  <a:pt x="13991" y="1955"/>
                </a:lnTo>
                <a:lnTo>
                  <a:pt x="13981" y="1976"/>
                </a:lnTo>
                <a:lnTo>
                  <a:pt x="13974" y="1993"/>
                </a:lnTo>
                <a:lnTo>
                  <a:pt x="13968" y="2007"/>
                </a:lnTo>
                <a:lnTo>
                  <a:pt x="13967" y="2016"/>
                </a:lnTo>
                <a:lnTo>
                  <a:pt x="13967" y="2018"/>
                </a:lnTo>
                <a:lnTo>
                  <a:pt x="13968" y="2023"/>
                </a:lnTo>
                <a:lnTo>
                  <a:pt x="13971" y="2027"/>
                </a:lnTo>
                <a:lnTo>
                  <a:pt x="13974" y="2030"/>
                </a:lnTo>
                <a:lnTo>
                  <a:pt x="13981" y="2038"/>
                </a:lnTo>
                <a:lnTo>
                  <a:pt x="13992" y="2047"/>
                </a:lnTo>
                <a:lnTo>
                  <a:pt x="14005" y="2057"/>
                </a:lnTo>
                <a:lnTo>
                  <a:pt x="14019" y="2065"/>
                </a:lnTo>
                <a:lnTo>
                  <a:pt x="14036" y="2074"/>
                </a:lnTo>
                <a:lnTo>
                  <a:pt x="14053" y="2082"/>
                </a:lnTo>
                <a:lnTo>
                  <a:pt x="14073" y="2089"/>
                </a:lnTo>
                <a:lnTo>
                  <a:pt x="14091" y="2096"/>
                </a:lnTo>
                <a:lnTo>
                  <a:pt x="14111" y="2103"/>
                </a:lnTo>
                <a:lnTo>
                  <a:pt x="14131" y="2109"/>
                </a:lnTo>
                <a:lnTo>
                  <a:pt x="14149" y="2113"/>
                </a:lnTo>
                <a:lnTo>
                  <a:pt x="14168" y="2116"/>
                </a:lnTo>
                <a:lnTo>
                  <a:pt x="14186" y="2119"/>
                </a:lnTo>
                <a:lnTo>
                  <a:pt x="14202" y="2119"/>
                </a:lnTo>
                <a:lnTo>
                  <a:pt x="14217" y="2118"/>
                </a:lnTo>
                <a:lnTo>
                  <a:pt x="14236" y="2115"/>
                </a:lnTo>
                <a:lnTo>
                  <a:pt x="14257" y="2109"/>
                </a:lnTo>
                <a:lnTo>
                  <a:pt x="14281" y="2101"/>
                </a:lnTo>
                <a:lnTo>
                  <a:pt x="14305" y="2092"/>
                </a:lnTo>
                <a:lnTo>
                  <a:pt x="14330" y="2082"/>
                </a:lnTo>
                <a:lnTo>
                  <a:pt x="14354" y="2072"/>
                </a:lnTo>
                <a:lnTo>
                  <a:pt x="14378" y="2060"/>
                </a:lnTo>
                <a:lnTo>
                  <a:pt x="14401" y="2050"/>
                </a:lnTo>
                <a:lnTo>
                  <a:pt x="14422" y="2040"/>
                </a:lnTo>
                <a:lnTo>
                  <a:pt x="14442" y="2033"/>
                </a:lnTo>
                <a:lnTo>
                  <a:pt x="14462" y="2027"/>
                </a:lnTo>
                <a:lnTo>
                  <a:pt x="14479" y="2024"/>
                </a:lnTo>
                <a:lnTo>
                  <a:pt x="14496" y="2021"/>
                </a:lnTo>
                <a:lnTo>
                  <a:pt x="14510" y="2021"/>
                </a:lnTo>
                <a:lnTo>
                  <a:pt x="14524" y="2024"/>
                </a:lnTo>
                <a:lnTo>
                  <a:pt x="14537" y="2027"/>
                </a:lnTo>
                <a:lnTo>
                  <a:pt x="14547" y="2033"/>
                </a:lnTo>
                <a:lnTo>
                  <a:pt x="14556" y="2040"/>
                </a:lnTo>
                <a:lnTo>
                  <a:pt x="14564" y="2048"/>
                </a:lnTo>
                <a:lnTo>
                  <a:pt x="14571" y="2060"/>
                </a:lnTo>
                <a:lnTo>
                  <a:pt x="14575" y="2071"/>
                </a:lnTo>
                <a:lnTo>
                  <a:pt x="14578" y="2085"/>
                </a:lnTo>
                <a:lnTo>
                  <a:pt x="14579" y="2102"/>
                </a:lnTo>
                <a:lnTo>
                  <a:pt x="14579" y="2123"/>
                </a:lnTo>
                <a:lnTo>
                  <a:pt x="14583" y="2139"/>
                </a:lnTo>
                <a:lnTo>
                  <a:pt x="14585" y="2145"/>
                </a:lnTo>
                <a:lnTo>
                  <a:pt x="14588" y="2149"/>
                </a:lnTo>
                <a:lnTo>
                  <a:pt x="14592" y="2153"/>
                </a:lnTo>
                <a:lnTo>
                  <a:pt x="14597" y="2154"/>
                </a:lnTo>
                <a:lnTo>
                  <a:pt x="14603" y="2156"/>
                </a:lnTo>
                <a:lnTo>
                  <a:pt x="14609" y="2156"/>
                </a:lnTo>
                <a:lnTo>
                  <a:pt x="14617" y="2154"/>
                </a:lnTo>
                <a:lnTo>
                  <a:pt x="14627" y="2153"/>
                </a:lnTo>
                <a:lnTo>
                  <a:pt x="14650" y="2145"/>
                </a:lnTo>
                <a:lnTo>
                  <a:pt x="14679" y="2133"/>
                </a:lnTo>
                <a:close/>
                <a:moveTo>
                  <a:pt x="17601" y="361"/>
                </a:moveTo>
                <a:lnTo>
                  <a:pt x="17615" y="357"/>
                </a:lnTo>
                <a:lnTo>
                  <a:pt x="17629" y="352"/>
                </a:lnTo>
                <a:lnTo>
                  <a:pt x="17641" y="348"/>
                </a:lnTo>
                <a:lnTo>
                  <a:pt x="17649" y="344"/>
                </a:lnTo>
                <a:lnTo>
                  <a:pt x="17658" y="340"/>
                </a:lnTo>
                <a:lnTo>
                  <a:pt x="17662" y="335"/>
                </a:lnTo>
                <a:lnTo>
                  <a:pt x="17666" y="331"/>
                </a:lnTo>
                <a:lnTo>
                  <a:pt x="17668" y="326"/>
                </a:lnTo>
                <a:lnTo>
                  <a:pt x="17666" y="320"/>
                </a:lnTo>
                <a:lnTo>
                  <a:pt x="17663" y="316"/>
                </a:lnTo>
                <a:lnTo>
                  <a:pt x="17659" y="310"/>
                </a:lnTo>
                <a:lnTo>
                  <a:pt x="17652" y="304"/>
                </a:lnTo>
                <a:lnTo>
                  <a:pt x="17644" y="297"/>
                </a:lnTo>
                <a:lnTo>
                  <a:pt x="17634" y="292"/>
                </a:lnTo>
                <a:lnTo>
                  <a:pt x="17621" y="286"/>
                </a:lnTo>
                <a:lnTo>
                  <a:pt x="17605" y="279"/>
                </a:lnTo>
                <a:lnTo>
                  <a:pt x="17590" y="272"/>
                </a:lnTo>
                <a:lnTo>
                  <a:pt x="17574" y="266"/>
                </a:lnTo>
                <a:lnTo>
                  <a:pt x="17560" y="262"/>
                </a:lnTo>
                <a:lnTo>
                  <a:pt x="17546" y="259"/>
                </a:lnTo>
                <a:lnTo>
                  <a:pt x="17532" y="256"/>
                </a:lnTo>
                <a:lnTo>
                  <a:pt x="17519" y="255"/>
                </a:lnTo>
                <a:lnTo>
                  <a:pt x="17506" y="253"/>
                </a:lnTo>
                <a:lnTo>
                  <a:pt x="17494" y="253"/>
                </a:lnTo>
                <a:lnTo>
                  <a:pt x="17482" y="255"/>
                </a:lnTo>
                <a:lnTo>
                  <a:pt x="17473" y="258"/>
                </a:lnTo>
                <a:lnTo>
                  <a:pt x="17463" y="260"/>
                </a:lnTo>
                <a:lnTo>
                  <a:pt x="17453" y="265"/>
                </a:lnTo>
                <a:lnTo>
                  <a:pt x="17444" y="269"/>
                </a:lnTo>
                <a:lnTo>
                  <a:pt x="17436" y="276"/>
                </a:lnTo>
                <a:lnTo>
                  <a:pt x="17427" y="283"/>
                </a:lnTo>
                <a:lnTo>
                  <a:pt x="17420" y="290"/>
                </a:lnTo>
                <a:lnTo>
                  <a:pt x="17413" y="301"/>
                </a:lnTo>
                <a:lnTo>
                  <a:pt x="17409" y="310"/>
                </a:lnTo>
                <a:lnTo>
                  <a:pt x="17408" y="314"/>
                </a:lnTo>
                <a:lnTo>
                  <a:pt x="17408" y="318"/>
                </a:lnTo>
                <a:lnTo>
                  <a:pt x="17408" y="323"/>
                </a:lnTo>
                <a:lnTo>
                  <a:pt x="17409" y="326"/>
                </a:lnTo>
                <a:lnTo>
                  <a:pt x="17416" y="333"/>
                </a:lnTo>
                <a:lnTo>
                  <a:pt x="17426" y="340"/>
                </a:lnTo>
                <a:lnTo>
                  <a:pt x="17441" y="345"/>
                </a:lnTo>
                <a:lnTo>
                  <a:pt x="17461" y="354"/>
                </a:lnTo>
                <a:lnTo>
                  <a:pt x="17477" y="358"/>
                </a:lnTo>
                <a:lnTo>
                  <a:pt x="17494" y="361"/>
                </a:lnTo>
                <a:lnTo>
                  <a:pt x="17512" y="364"/>
                </a:lnTo>
                <a:lnTo>
                  <a:pt x="17530" y="365"/>
                </a:lnTo>
                <a:lnTo>
                  <a:pt x="17549" y="367"/>
                </a:lnTo>
                <a:lnTo>
                  <a:pt x="17567" y="365"/>
                </a:lnTo>
                <a:lnTo>
                  <a:pt x="17586" y="364"/>
                </a:lnTo>
                <a:lnTo>
                  <a:pt x="17601" y="361"/>
                </a:lnTo>
                <a:close/>
                <a:moveTo>
                  <a:pt x="19091" y="114"/>
                </a:moveTo>
                <a:lnTo>
                  <a:pt x="19108" y="112"/>
                </a:lnTo>
                <a:lnTo>
                  <a:pt x="19122" y="107"/>
                </a:lnTo>
                <a:lnTo>
                  <a:pt x="19138" y="103"/>
                </a:lnTo>
                <a:lnTo>
                  <a:pt x="19150" y="97"/>
                </a:lnTo>
                <a:lnTo>
                  <a:pt x="19162" y="90"/>
                </a:lnTo>
                <a:lnTo>
                  <a:pt x="19170" y="83"/>
                </a:lnTo>
                <a:lnTo>
                  <a:pt x="19177" y="76"/>
                </a:lnTo>
                <a:lnTo>
                  <a:pt x="19181" y="69"/>
                </a:lnTo>
                <a:lnTo>
                  <a:pt x="19183" y="61"/>
                </a:lnTo>
                <a:lnTo>
                  <a:pt x="19183" y="54"/>
                </a:lnTo>
                <a:lnTo>
                  <a:pt x="19181" y="51"/>
                </a:lnTo>
                <a:lnTo>
                  <a:pt x="19180" y="49"/>
                </a:lnTo>
                <a:lnTo>
                  <a:pt x="19179" y="46"/>
                </a:lnTo>
                <a:lnTo>
                  <a:pt x="19176" y="46"/>
                </a:lnTo>
                <a:lnTo>
                  <a:pt x="19169" y="45"/>
                </a:lnTo>
                <a:lnTo>
                  <a:pt x="19160" y="45"/>
                </a:lnTo>
                <a:lnTo>
                  <a:pt x="19148" y="48"/>
                </a:lnTo>
                <a:lnTo>
                  <a:pt x="19132" y="52"/>
                </a:lnTo>
                <a:lnTo>
                  <a:pt x="19107" y="58"/>
                </a:lnTo>
                <a:lnTo>
                  <a:pt x="19081" y="63"/>
                </a:lnTo>
                <a:lnTo>
                  <a:pt x="19058" y="68"/>
                </a:lnTo>
                <a:lnTo>
                  <a:pt x="19043" y="69"/>
                </a:lnTo>
                <a:lnTo>
                  <a:pt x="19036" y="71"/>
                </a:lnTo>
                <a:lnTo>
                  <a:pt x="19030" y="72"/>
                </a:lnTo>
                <a:lnTo>
                  <a:pt x="19025" y="75"/>
                </a:lnTo>
                <a:lnTo>
                  <a:pt x="19020" y="78"/>
                </a:lnTo>
                <a:lnTo>
                  <a:pt x="19016" y="82"/>
                </a:lnTo>
                <a:lnTo>
                  <a:pt x="19015" y="86"/>
                </a:lnTo>
                <a:lnTo>
                  <a:pt x="19012" y="92"/>
                </a:lnTo>
                <a:lnTo>
                  <a:pt x="19012" y="97"/>
                </a:lnTo>
                <a:lnTo>
                  <a:pt x="19012" y="100"/>
                </a:lnTo>
                <a:lnTo>
                  <a:pt x="19013" y="102"/>
                </a:lnTo>
                <a:lnTo>
                  <a:pt x="19015" y="105"/>
                </a:lnTo>
                <a:lnTo>
                  <a:pt x="19017" y="107"/>
                </a:lnTo>
                <a:lnTo>
                  <a:pt x="19026" y="110"/>
                </a:lnTo>
                <a:lnTo>
                  <a:pt x="19034" y="113"/>
                </a:lnTo>
                <a:lnTo>
                  <a:pt x="19047" y="114"/>
                </a:lnTo>
                <a:lnTo>
                  <a:pt x="19060" y="116"/>
                </a:lnTo>
                <a:lnTo>
                  <a:pt x="19075" y="116"/>
                </a:lnTo>
                <a:lnTo>
                  <a:pt x="19091" y="114"/>
                </a:lnTo>
                <a:close/>
                <a:moveTo>
                  <a:pt x="2581" y="12780"/>
                </a:moveTo>
                <a:lnTo>
                  <a:pt x="2597" y="12766"/>
                </a:lnTo>
                <a:lnTo>
                  <a:pt x="2608" y="12752"/>
                </a:lnTo>
                <a:lnTo>
                  <a:pt x="2612" y="12745"/>
                </a:lnTo>
                <a:lnTo>
                  <a:pt x="2615" y="12739"/>
                </a:lnTo>
                <a:lnTo>
                  <a:pt x="2618" y="12734"/>
                </a:lnTo>
                <a:lnTo>
                  <a:pt x="2618" y="12731"/>
                </a:lnTo>
                <a:lnTo>
                  <a:pt x="2611" y="12711"/>
                </a:lnTo>
                <a:lnTo>
                  <a:pt x="2600" y="12686"/>
                </a:lnTo>
                <a:lnTo>
                  <a:pt x="2586" y="12657"/>
                </a:lnTo>
                <a:lnTo>
                  <a:pt x="2570" y="12627"/>
                </a:lnTo>
                <a:lnTo>
                  <a:pt x="2553" y="12599"/>
                </a:lnTo>
                <a:lnTo>
                  <a:pt x="2537" y="12576"/>
                </a:lnTo>
                <a:lnTo>
                  <a:pt x="2532" y="12567"/>
                </a:lnTo>
                <a:lnTo>
                  <a:pt x="2526" y="12561"/>
                </a:lnTo>
                <a:lnTo>
                  <a:pt x="2522" y="12555"/>
                </a:lnTo>
                <a:lnTo>
                  <a:pt x="2518" y="12554"/>
                </a:lnTo>
                <a:lnTo>
                  <a:pt x="2513" y="12558"/>
                </a:lnTo>
                <a:lnTo>
                  <a:pt x="2506" y="12567"/>
                </a:lnTo>
                <a:lnTo>
                  <a:pt x="2498" y="12579"/>
                </a:lnTo>
                <a:lnTo>
                  <a:pt x="2488" y="12596"/>
                </a:lnTo>
                <a:lnTo>
                  <a:pt x="2465" y="12640"/>
                </a:lnTo>
                <a:lnTo>
                  <a:pt x="2440" y="12693"/>
                </a:lnTo>
                <a:lnTo>
                  <a:pt x="2415" y="12745"/>
                </a:lnTo>
                <a:lnTo>
                  <a:pt x="2393" y="12793"/>
                </a:lnTo>
                <a:lnTo>
                  <a:pt x="2386" y="12814"/>
                </a:lnTo>
                <a:lnTo>
                  <a:pt x="2379" y="12833"/>
                </a:lnTo>
                <a:lnTo>
                  <a:pt x="2375" y="12846"/>
                </a:lnTo>
                <a:lnTo>
                  <a:pt x="2374" y="12856"/>
                </a:lnTo>
                <a:lnTo>
                  <a:pt x="2375" y="12857"/>
                </a:lnTo>
                <a:lnTo>
                  <a:pt x="2376" y="12858"/>
                </a:lnTo>
                <a:lnTo>
                  <a:pt x="2378" y="12860"/>
                </a:lnTo>
                <a:lnTo>
                  <a:pt x="2381" y="12861"/>
                </a:lnTo>
                <a:lnTo>
                  <a:pt x="2389" y="12863"/>
                </a:lnTo>
                <a:lnTo>
                  <a:pt x="2399" y="12861"/>
                </a:lnTo>
                <a:lnTo>
                  <a:pt x="2412" y="12858"/>
                </a:lnTo>
                <a:lnTo>
                  <a:pt x="2426" y="12856"/>
                </a:lnTo>
                <a:lnTo>
                  <a:pt x="2441" y="12851"/>
                </a:lnTo>
                <a:lnTo>
                  <a:pt x="2458" y="12846"/>
                </a:lnTo>
                <a:lnTo>
                  <a:pt x="2492" y="12831"/>
                </a:lnTo>
                <a:lnTo>
                  <a:pt x="2528" y="12816"/>
                </a:lnTo>
                <a:lnTo>
                  <a:pt x="2543" y="12807"/>
                </a:lnTo>
                <a:lnTo>
                  <a:pt x="2557" y="12797"/>
                </a:lnTo>
                <a:lnTo>
                  <a:pt x="2570" y="12789"/>
                </a:lnTo>
                <a:lnTo>
                  <a:pt x="2581" y="12780"/>
                </a:lnTo>
                <a:close/>
                <a:moveTo>
                  <a:pt x="2881" y="12212"/>
                </a:moveTo>
                <a:lnTo>
                  <a:pt x="2887" y="12208"/>
                </a:lnTo>
                <a:lnTo>
                  <a:pt x="2892" y="12202"/>
                </a:lnTo>
                <a:lnTo>
                  <a:pt x="2897" y="12195"/>
                </a:lnTo>
                <a:lnTo>
                  <a:pt x="2901" y="12187"/>
                </a:lnTo>
                <a:lnTo>
                  <a:pt x="2908" y="12168"/>
                </a:lnTo>
                <a:lnTo>
                  <a:pt x="2913" y="12146"/>
                </a:lnTo>
                <a:lnTo>
                  <a:pt x="2916" y="12122"/>
                </a:lnTo>
                <a:lnTo>
                  <a:pt x="2918" y="12095"/>
                </a:lnTo>
                <a:lnTo>
                  <a:pt x="2916" y="12066"/>
                </a:lnTo>
                <a:lnTo>
                  <a:pt x="2913" y="12037"/>
                </a:lnTo>
                <a:lnTo>
                  <a:pt x="2911" y="12008"/>
                </a:lnTo>
                <a:lnTo>
                  <a:pt x="2904" y="11979"/>
                </a:lnTo>
                <a:lnTo>
                  <a:pt x="2897" y="11950"/>
                </a:lnTo>
                <a:lnTo>
                  <a:pt x="2888" y="11922"/>
                </a:lnTo>
                <a:lnTo>
                  <a:pt x="2878" y="11896"/>
                </a:lnTo>
                <a:lnTo>
                  <a:pt x="2865" y="11874"/>
                </a:lnTo>
                <a:lnTo>
                  <a:pt x="2860" y="11864"/>
                </a:lnTo>
                <a:lnTo>
                  <a:pt x="2853" y="11854"/>
                </a:lnTo>
                <a:lnTo>
                  <a:pt x="2846" y="11845"/>
                </a:lnTo>
                <a:lnTo>
                  <a:pt x="2839" y="11837"/>
                </a:lnTo>
                <a:lnTo>
                  <a:pt x="2820" y="11821"/>
                </a:lnTo>
                <a:lnTo>
                  <a:pt x="2806" y="11809"/>
                </a:lnTo>
                <a:lnTo>
                  <a:pt x="2793" y="11800"/>
                </a:lnTo>
                <a:lnTo>
                  <a:pt x="2783" y="11796"/>
                </a:lnTo>
                <a:lnTo>
                  <a:pt x="2779" y="11796"/>
                </a:lnTo>
                <a:lnTo>
                  <a:pt x="2775" y="11796"/>
                </a:lnTo>
                <a:lnTo>
                  <a:pt x="2771" y="11797"/>
                </a:lnTo>
                <a:lnTo>
                  <a:pt x="2766" y="11799"/>
                </a:lnTo>
                <a:lnTo>
                  <a:pt x="2758" y="11806"/>
                </a:lnTo>
                <a:lnTo>
                  <a:pt x="2748" y="11817"/>
                </a:lnTo>
                <a:lnTo>
                  <a:pt x="2741" y="11827"/>
                </a:lnTo>
                <a:lnTo>
                  <a:pt x="2735" y="11838"/>
                </a:lnTo>
                <a:lnTo>
                  <a:pt x="2733" y="11848"/>
                </a:lnTo>
                <a:lnTo>
                  <a:pt x="2733" y="11861"/>
                </a:lnTo>
                <a:lnTo>
                  <a:pt x="2735" y="11872"/>
                </a:lnTo>
                <a:lnTo>
                  <a:pt x="2741" y="11887"/>
                </a:lnTo>
                <a:lnTo>
                  <a:pt x="2750" y="11904"/>
                </a:lnTo>
                <a:lnTo>
                  <a:pt x="2761" y="11922"/>
                </a:lnTo>
                <a:lnTo>
                  <a:pt x="2771" y="11940"/>
                </a:lnTo>
                <a:lnTo>
                  <a:pt x="2778" y="11957"/>
                </a:lnTo>
                <a:lnTo>
                  <a:pt x="2785" y="11976"/>
                </a:lnTo>
                <a:lnTo>
                  <a:pt x="2789" y="11996"/>
                </a:lnTo>
                <a:lnTo>
                  <a:pt x="2792" y="12015"/>
                </a:lnTo>
                <a:lnTo>
                  <a:pt x="2793" y="12035"/>
                </a:lnTo>
                <a:lnTo>
                  <a:pt x="2793" y="12057"/>
                </a:lnTo>
                <a:lnTo>
                  <a:pt x="2790" y="12078"/>
                </a:lnTo>
                <a:lnTo>
                  <a:pt x="2789" y="12093"/>
                </a:lnTo>
                <a:lnTo>
                  <a:pt x="2789" y="12110"/>
                </a:lnTo>
                <a:lnTo>
                  <a:pt x="2790" y="12126"/>
                </a:lnTo>
                <a:lnTo>
                  <a:pt x="2793" y="12140"/>
                </a:lnTo>
                <a:lnTo>
                  <a:pt x="2796" y="12154"/>
                </a:lnTo>
                <a:lnTo>
                  <a:pt x="2800" y="12167"/>
                </a:lnTo>
                <a:lnTo>
                  <a:pt x="2806" y="12180"/>
                </a:lnTo>
                <a:lnTo>
                  <a:pt x="2813" y="12190"/>
                </a:lnTo>
                <a:lnTo>
                  <a:pt x="2819" y="12200"/>
                </a:lnTo>
                <a:lnTo>
                  <a:pt x="2827" y="12207"/>
                </a:lnTo>
                <a:lnTo>
                  <a:pt x="2836" y="12212"/>
                </a:lnTo>
                <a:lnTo>
                  <a:pt x="2844" y="12217"/>
                </a:lnTo>
                <a:lnTo>
                  <a:pt x="2853" y="12219"/>
                </a:lnTo>
                <a:lnTo>
                  <a:pt x="2861" y="12219"/>
                </a:lnTo>
                <a:lnTo>
                  <a:pt x="2871" y="12217"/>
                </a:lnTo>
                <a:lnTo>
                  <a:pt x="2881" y="12212"/>
                </a:lnTo>
                <a:close/>
                <a:moveTo>
                  <a:pt x="1855" y="11403"/>
                </a:moveTo>
                <a:lnTo>
                  <a:pt x="1860" y="11348"/>
                </a:lnTo>
                <a:lnTo>
                  <a:pt x="1865" y="11303"/>
                </a:lnTo>
                <a:lnTo>
                  <a:pt x="1866" y="11266"/>
                </a:lnTo>
                <a:lnTo>
                  <a:pt x="1866" y="11238"/>
                </a:lnTo>
                <a:lnTo>
                  <a:pt x="1865" y="11226"/>
                </a:lnTo>
                <a:lnTo>
                  <a:pt x="1863" y="11218"/>
                </a:lnTo>
                <a:lnTo>
                  <a:pt x="1860" y="11211"/>
                </a:lnTo>
                <a:lnTo>
                  <a:pt x="1858" y="11204"/>
                </a:lnTo>
                <a:lnTo>
                  <a:pt x="1855" y="11199"/>
                </a:lnTo>
                <a:lnTo>
                  <a:pt x="1851" y="11197"/>
                </a:lnTo>
                <a:lnTo>
                  <a:pt x="1846" y="11195"/>
                </a:lnTo>
                <a:lnTo>
                  <a:pt x="1842" y="11195"/>
                </a:lnTo>
                <a:lnTo>
                  <a:pt x="1839" y="11195"/>
                </a:lnTo>
                <a:lnTo>
                  <a:pt x="1836" y="11197"/>
                </a:lnTo>
                <a:lnTo>
                  <a:pt x="1834" y="11198"/>
                </a:lnTo>
                <a:lnTo>
                  <a:pt x="1832" y="11201"/>
                </a:lnTo>
                <a:lnTo>
                  <a:pt x="1828" y="11209"/>
                </a:lnTo>
                <a:lnTo>
                  <a:pt x="1824" y="11221"/>
                </a:lnTo>
                <a:lnTo>
                  <a:pt x="1821" y="11233"/>
                </a:lnTo>
                <a:lnTo>
                  <a:pt x="1819" y="11248"/>
                </a:lnTo>
                <a:lnTo>
                  <a:pt x="1818" y="11263"/>
                </a:lnTo>
                <a:lnTo>
                  <a:pt x="1818" y="11282"/>
                </a:lnTo>
                <a:lnTo>
                  <a:pt x="1818" y="11300"/>
                </a:lnTo>
                <a:lnTo>
                  <a:pt x="1817" y="11318"/>
                </a:lnTo>
                <a:lnTo>
                  <a:pt x="1814" y="11335"/>
                </a:lnTo>
                <a:lnTo>
                  <a:pt x="1810" y="11351"/>
                </a:lnTo>
                <a:lnTo>
                  <a:pt x="1804" y="11364"/>
                </a:lnTo>
                <a:lnTo>
                  <a:pt x="1797" y="11375"/>
                </a:lnTo>
                <a:lnTo>
                  <a:pt x="1788" y="11384"/>
                </a:lnTo>
                <a:lnTo>
                  <a:pt x="1780" y="11391"/>
                </a:lnTo>
                <a:lnTo>
                  <a:pt x="1770" y="11398"/>
                </a:lnTo>
                <a:lnTo>
                  <a:pt x="1761" y="11405"/>
                </a:lnTo>
                <a:lnTo>
                  <a:pt x="1756" y="11412"/>
                </a:lnTo>
                <a:lnTo>
                  <a:pt x="1754" y="11420"/>
                </a:lnTo>
                <a:lnTo>
                  <a:pt x="1754" y="11429"/>
                </a:lnTo>
                <a:lnTo>
                  <a:pt x="1757" y="11440"/>
                </a:lnTo>
                <a:lnTo>
                  <a:pt x="1763" y="11452"/>
                </a:lnTo>
                <a:lnTo>
                  <a:pt x="1770" y="11467"/>
                </a:lnTo>
                <a:lnTo>
                  <a:pt x="1778" y="11481"/>
                </a:lnTo>
                <a:lnTo>
                  <a:pt x="1787" y="11493"/>
                </a:lnTo>
                <a:lnTo>
                  <a:pt x="1794" y="11503"/>
                </a:lnTo>
                <a:lnTo>
                  <a:pt x="1801" y="11510"/>
                </a:lnTo>
                <a:lnTo>
                  <a:pt x="1807" y="11514"/>
                </a:lnTo>
                <a:lnTo>
                  <a:pt x="1814" y="11517"/>
                </a:lnTo>
                <a:lnTo>
                  <a:pt x="1818" y="11515"/>
                </a:lnTo>
                <a:lnTo>
                  <a:pt x="1824" y="11514"/>
                </a:lnTo>
                <a:lnTo>
                  <a:pt x="1829" y="11508"/>
                </a:lnTo>
                <a:lnTo>
                  <a:pt x="1834" y="11501"/>
                </a:lnTo>
                <a:lnTo>
                  <a:pt x="1838" y="11491"/>
                </a:lnTo>
                <a:lnTo>
                  <a:pt x="1842" y="11479"/>
                </a:lnTo>
                <a:lnTo>
                  <a:pt x="1849" y="11446"/>
                </a:lnTo>
                <a:lnTo>
                  <a:pt x="1855" y="11403"/>
                </a:lnTo>
                <a:close/>
                <a:moveTo>
                  <a:pt x="2615" y="11224"/>
                </a:moveTo>
                <a:lnTo>
                  <a:pt x="2622" y="11221"/>
                </a:lnTo>
                <a:lnTo>
                  <a:pt x="2627" y="11218"/>
                </a:lnTo>
                <a:lnTo>
                  <a:pt x="2628" y="11214"/>
                </a:lnTo>
                <a:lnTo>
                  <a:pt x="2628" y="11208"/>
                </a:lnTo>
                <a:lnTo>
                  <a:pt x="2625" y="11202"/>
                </a:lnTo>
                <a:lnTo>
                  <a:pt x="2621" y="11195"/>
                </a:lnTo>
                <a:lnTo>
                  <a:pt x="2612" y="11188"/>
                </a:lnTo>
                <a:lnTo>
                  <a:pt x="2604" y="11180"/>
                </a:lnTo>
                <a:lnTo>
                  <a:pt x="2594" y="11174"/>
                </a:lnTo>
                <a:lnTo>
                  <a:pt x="2586" y="11170"/>
                </a:lnTo>
                <a:lnTo>
                  <a:pt x="2578" y="11165"/>
                </a:lnTo>
                <a:lnTo>
                  <a:pt x="2570" y="11163"/>
                </a:lnTo>
                <a:lnTo>
                  <a:pt x="2563" y="11161"/>
                </a:lnTo>
                <a:lnTo>
                  <a:pt x="2557" y="11161"/>
                </a:lnTo>
                <a:lnTo>
                  <a:pt x="2552" y="11163"/>
                </a:lnTo>
                <a:lnTo>
                  <a:pt x="2547" y="11164"/>
                </a:lnTo>
                <a:lnTo>
                  <a:pt x="2543" y="11168"/>
                </a:lnTo>
                <a:lnTo>
                  <a:pt x="2542" y="11171"/>
                </a:lnTo>
                <a:lnTo>
                  <a:pt x="2540" y="11175"/>
                </a:lnTo>
                <a:lnTo>
                  <a:pt x="2540" y="11181"/>
                </a:lnTo>
                <a:lnTo>
                  <a:pt x="2542" y="11187"/>
                </a:lnTo>
                <a:lnTo>
                  <a:pt x="2546" y="11194"/>
                </a:lnTo>
                <a:lnTo>
                  <a:pt x="2550" y="11201"/>
                </a:lnTo>
                <a:lnTo>
                  <a:pt x="2557" y="11208"/>
                </a:lnTo>
                <a:lnTo>
                  <a:pt x="2564" y="11214"/>
                </a:lnTo>
                <a:lnTo>
                  <a:pt x="2571" y="11218"/>
                </a:lnTo>
                <a:lnTo>
                  <a:pt x="2578" y="11221"/>
                </a:lnTo>
                <a:lnTo>
                  <a:pt x="2586" y="11224"/>
                </a:lnTo>
                <a:lnTo>
                  <a:pt x="2594" y="11225"/>
                </a:lnTo>
                <a:lnTo>
                  <a:pt x="2601" y="11226"/>
                </a:lnTo>
                <a:lnTo>
                  <a:pt x="2608" y="11225"/>
                </a:lnTo>
                <a:lnTo>
                  <a:pt x="2615" y="11224"/>
                </a:lnTo>
                <a:close/>
                <a:moveTo>
                  <a:pt x="2060" y="10940"/>
                </a:moveTo>
                <a:lnTo>
                  <a:pt x="2072" y="10918"/>
                </a:lnTo>
                <a:lnTo>
                  <a:pt x="2084" y="10896"/>
                </a:lnTo>
                <a:lnTo>
                  <a:pt x="2096" y="10879"/>
                </a:lnTo>
                <a:lnTo>
                  <a:pt x="2109" y="10865"/>
                </a:lnTo>
                <a:lnTo>
                  <a:pt x="2122" y="10854"/>
                </a:lnTo>
                <a:lnTo>
                  <a:pt x="2133" y="10845"/>
                </a:lnTo>
                <a:lnTo>
                  <a:pt x="2139" y="10842"/>
                </a:lnTo>
                <a:lnTo>
                  <a:pt x="2146" y="10840"/>
                </a:lnTo>
                <a:lnTo>
                  <a:pt x="2152" y="10838"/>
                </a:lnTo>
                <a:lnTo>
                  <a:pt x="2157" y="10838"/>
                </a:lnTo>
                <a:lnTo>
                  <a:pt x="2170" y="10837"/>
                </a:lnTo>
                <a:lnTo>
                  <a:pt x="2183" y="10835"/>
                </a:lnTo>
                <a:lnTo>
                  <a:pt x="2193" y="10833"/>
                </a:lnTo>
                <a:lnTo>
                  <a:pt x="2201" y="10828"/>
                </a:lnTo>
                <a:lnTo>
                  <a:pt x="2208" y="10823"/>
                </a:lnTo>
                <a:lnTo>
                  <a:pt x="2215" y="10817"/>
                </a:lnTo>
                <a:lnTo>
                  <a:pt x="2219" y="10811"/>
                </a:lnTo>
                <a:lnTo>
                  <a:pt x="2222" y="10804"/>
                </a:lnTo>
                <a:lnTo>
                  <a:pt x="2224" y="10797"/>
                </a:lnTo>
                <a:lnTo>
                  <a:pt x="2224" y="10790"/>
                </a:lnTo>
                <a:lnTo>
                  <a:pt x="2221" y="10782"/>
                </a:lnTo>
                <a:lnTo>
                  <a:pt x="2218" y="10775"/>
                </a:lnTo>
                <a:lnTo>
                  <a:pt x="2212" y="10766"/>
                </a:lnTo>
                <a:lnTo>
                  <a:pt x="2205" y="10758"/>
                </a:lnTo>
                <a:lnTo>
                  <a:pt x="2195" y="10750"/>
                </a:lnTo>
                <a:lnTo>
                  <a:pt x="2186" y="10742"/>
                </a:lnTo>
                <a:lnTo>
                  <a:pt x="2173" y="10735"/>
                </a:lnTo>
                <a:lnTo>
                  <a:pt x="2163" y="10726"/>
                </a:lnTo>
                <a:lnTo>
                  <a:pt x="2154" y="10718"/>
                </a:lnTo>
                <a:lnTo>
                  <a:pt x="2146" y="10711"/>
                </a:lnTo>
                <a:lnTo>
                  <a:pt x="2140" y="10702"/>
                </a:lnTo>
                <a:lnTo>
                  <a:pt x="2136" y="10694"/>
                </a:lnTo>
                <a:lnTo>
                  <a:pt x="2133" y="10687"/>
                </a:lnTo>
                <a:lnTo>
                  <a:pt x="2132" y="10678"/>
                </a:lnTo>
                <a:lnTo>
                  <a:pt x="2133" y="10670"/>
                </a:lnTo>
                <a:lnTo>
                  <a:pt x="2135" y="10660"/>
                </a:lnTo>
                <a:lnTo>
                  <a:pt x="2137" y="10651"/>
                </a:lnTo>
                <a:lnTo>
                  <a:pt x="2143" y="10641"/>
                </a:lnTo>
                <a:lnTo>
                  <a:pt x="2149" y="10631"/>
                </a:lnTo>
                <a:lnTo>
                  <a:pt x="2157" y="10622"/>
                </a:lnTo>
                <a:lnTo>
                  <a:pt x="2167" y="10612"/>
                </a:lnTo>
                <a:lnTo>
                  <a:pt x="2178" y="10600"/>
                </a:lnTo>
                <a:lnTo>
                  <a:pt x="2188" y="10590"/>
                </a:lnTo>
                <a:lnTo>
                  <a:pt x="2197" y="10579"/>
                </a:lnTo>
                <a:lnTo>
                  <a:pt x="2205" y="10568"/>
                </a:lnTo>
                <a:lnTo>
                  <a:pt x="2212" y="10555"/>
                </a:lnTo>
                <a:lnTo>
                  <a:pt x="2218" y="10542"/>
                </a:lnTo>
                <a:lnTo>
                  <a:pt x="2222" y="10531"/>
                </a:lnTo>
                <a:lnTo>
                  <a:pt x="2225" y="10520"/>
                </a:lnTo>
                <a:lnTo>
                  <a:pt x="2227" y="10510"/>
                </a:lnTo>
                <a:lnTo>
                  <a:pt x="2225" y="10500"/>
                </a:lnTo>
                <a:lnTo>
                  <a:pt x="2224" y="10491"/>
                </a:lnTo>
                <a:lnTo>
                  <a:pt x="2221" y="10483"/>
                </a:lnTo>
                <a:lnTo>
                  <a:pt x="2218" y="10474"/>
                </a:lnTo>
                <a:lnTo>
                  <a:pt x="2214" y="10467"/>
                </a:lnTo>
                <a:lnTo>
                  <a:pt x="2210" y="10461"/>
                </a:lnTo>
                <a:lnTo>
                  <a:pt x="2204" y="10456"/>
                </a:lnTo>
                <a:lnTo>
                  <a:pt x="2198" y="10450"/>
                </a:lnTo>
                <a:lnTo>
                  <a:pt x="2193" y="10447"/>
                </a:lnTo>
                <a:lnTo>
                  <a:pt x="2187" y="10444"/>
                </a:lnTo>
                <a:lnTo>
                  <a:pt x="2181" y="10443"/>
                </a:lnTo>
                <a:lnTo>
                  <a:pt x="2174" y="10443"/>
                </a:lnTo>
                <a:lnTo>
                  <a:pt x="2169" y="10443"/>
                </a:lnTo>
                <a:lnTo>
                  <a:pt x="2163" y="10446"/>
                </a:lnTo>
                <a:lnTo>
                  <a:pt x="2157" y="10449"/>
                </a:lnTo>
                <a:lnTo>
                  <a:pt x="2152" y="10454"/>
                </a:lnTo>
                <a:lnTo>
                  <a:pt x="2109" y="10507"/>
                </a:lnTo>
                <a:lnTo>
                  <a:pt x="2070" y="10559"/>
                </a:lnTo>
                <a:lnTo>
                  <a:pt x="2033" y="10609"/>
                </a:lnTo>
                <a:lnTo>
                  <a:pt x="2000" y="10657"/>
                </a:lnTo>
                <a:lnTo>
                  <a:pt x="1972" y="10701"/>
                </a:lnTo>
                <a:lnTo>
                  <a:pt x="1948" y="10741"/>
                </a:lnTo>
                <a:lnTo>
                  <a:pt x="1938" y="10759"/>
                </a:lnTo>
                <a:lnTo>
                  <a:pt x="1930" y="10775"/>
                </a:lnTo>
                <a:lnTo>
                  <a:pt x="1923" y="10790"/>
                </a:lnTo>
                <a:lnTo>
                  <a:pt x="1918" y="10803"/>
                </a:lnTo>
                <a:lnTo>
                  <a:pt x="1907" y="10837"/>
                </a:lnTo>
                <a:lnTo>
                  <a:pt x="1894" y="10869"/>
                </a:lnTo>
                <a:lnTo>
                  <a:pt x="1883" y="10901"/>
                </a:lnTo>
                <a:lnTo>
                  <a:pt x="1875" y="10922"/>
                </a:lnTo>
                <a:lnTo>
                  <a:pt x="1873" y="10930"/>
                </a:lnTo>
                <a:lnTo>
                  <a:pt x="1872" y="10940"/>
                </a:lnTo>
                <a:lnTo>
                  <a:pt x="1873" y="10950"/>
                </a:lnTo>
                <a:lnTo>
                  <a:pt x="1875" y="10960"/>
                </a:lnTo>
                <a:lnTo>
                  <a:pt x="1879" y="10970"/>
                </a:lnTo>
                <a:lnTo>
                  <a:pt x="1884" y="10980"/>
                </a:lnTo>
                <a:lnTo>
                  <a:pt x="1890" y="10990"/>
                </a:lnTo>
                <a:lnTo>
                  <a:pt x="1899" y="11000"/>
                </a:lnTo>
                <a:lnTo>
                  <a:pt x="1906" y="11008"/>
                </a:lnTo>
                <a:lnTo>
                  <a:pt x="1916" y="11017"/>
                </a:lnTo>
                <a:lnTo>
                  <a:pt x="1924" y="11024"/>
                </a:lnTo>
                <a:lnTo>
                  <a:pt x="1934" y="11029"/>
                </a:lnTo>
                <a:lnTo>
                  <a:pt x="1945" y="11035"/>
                </a:lnTo>
                <a:lnTo>
                  <a:pt x="1955" y="11039"/>
                </a:lnTo>
                <a:lnTo>
                  <a:pt x="1966" y="11041"/>
                </a:lnTo>
                <a:lnTo>
                  <a:pt x="1976" y="11042"/>
                </a:lnTo>
                <a:lnTo>
                  <a:pt x="1981" y="11041"/>
                </a:lnTo>
                <a:lnTo>
                  <a:pt x="1985" y="11039"/>
                </a:lnTo>
                <a:lnTo>
                  <a:pt x="1989" y="11037"/>
                </a:lnTo>
                <a:lnTo>
                  <a:pt x="1993" y="11034"/>
                </a:lnTo>
                <a:lnTo>
                  <a:pt x="2005" y="11024"/>
                </a:lnTo>
                <a:lnTo>
                  <a:pt x="2016" y="11011"/>
                </a:lnTo>
                <a:lnTo>
                  <a:pt x="2027" y="10997"/>
                </a:lnTo>
                <a:lnTo>
                  <a:pt x="2039" y="10980"/>
                </a:lnTo>
                <a:lnTo>
                  <a:pt x="2050" y="10960"/>
                </a:lnTo>
                <a:lnTo>
                  <a:pt x="2060" y="10940"/>
                </a:lnTo>
                <a:close/>
                <a:moveTo>
                  <a:pt x="1222" y="10184"/>
                </a:moveTo>
                <a:lnTo>
                  <a:pt x="1231" y="10165"/>
                </a:lnTo>
                <a:lnTo>
                  <a:pt x="1237" y="10150"/>
                </a:lnTo>
                <a:lnTo>
                  <a:pt x="1243" y="10134"/>
                </a:lnTo>
                <a:lnTo>
                  <a:pt x="1244" y="10119"/>
                </a:lnTo>
                <a:lnTo>
                  <a:pt x="1244" y="10104"/>
                </a:lnTo>
                <a:lnTo>
                  <a:pt x="1241" y="10092"/>
                </a:lnTo>
                <a:lnTo>
                  <a:pt x="1237" y="10082"/>
                </a:lnTo>
                <a:lnTo>
                  <a:pt x="1231" y="10072"/>
                </a:lnTo>
                <a:lnTo>
                  <a:pt x="1224" y="10065"/>
                </a:lnTo>
                <a:lnTo>
                  <a:pt x="1216" y="10061"/>
                </a:lnTo>
                <a:lnTo>
                  <a:pt x="1207" y="10059"/>
                </a:lnTo>
                <a:lnTo>
                  <a:pt x="1196" y="10059"/>
                </a:lnTo>
                <a:lnTo>
                  <a:pt x="1185" y="10062"/>
                </a:lnTo>
                <a:lnTo>
                  <a:pt x="1173" y="10069"/>
                </a:lnTo>
                <a:lnTo>
                  <a:pt x="1161" y="10079"/>
                </a:lnTo>
                <a:lnTo>
                  <a:pt x="1149" y="10093"/>
                </a:lnTo>
                <a:lnTo>
                  <a:pt x="1142" y="10102"/>
                </a:lnTo>
                <a:lnTo>
                  <a:pt x="1138" y="10112"/>
                </a:lnTo>
                <a:lnTo>
                  <a:pt x="1137" y="10120"/>
                </a:lnTo>
                <a:lnTo>
                  <a:pt x="1137" y="10130"/>
                </a:lnTo>
                <a:lnTo>
                  <a:pt x="1138" y="10140"/>
                </a:lnTo>
                <a:lnTo>
                  <a:pt x="1144" y="10150"/>
                </a:lnTo>
                <a:lnTo>
                  <a:pt x="1151" y="10161"/>
                </a:lnTo>
                <a:lnTo>
                  <a:pt x="1159" y="10174"/>
                </a:lnTo>
                <a:lnTo>
                  <a:pt x="1171" y="10188"/>
                </a:lnTo>
                <a:lnTo>
                  <a:pt x="1181" y="10198"/>
                </a:lnTo>
                <a:lnTo>
                  <a:pt x="1188" y="10204"/>
                </a:lnTo>
                <a:lnTo>
                  <a:pt x="1195" y="10206"/>
                </a:lnTo>
                <a:lnTo>
                  <a:pt x="1197" y="10206"/>
                </a:lnTo>
                <a:lnTo>
                  <a:pt x="1200" y="10205"/>
                </a:lnTo>
                <a:lnTo>
                  <a:pt x="1205" y="10204"/>
                </a:lnTo>
                <a:lnTo>
                  <a:pt x="1207" y="10201"/>
                </a:lnTo>
                <a:lnTo>
                  <a:pt x="1214" y="10194"/>
                </a:lnTo>
                <a:lnTo>
                  <a:pt x="1222" y="10184"/>
                </a:lnTo>
                <a:close/>
                <a:moveTo>
                  <a:pt x="15087" y="1780"/>
                </a:moveTo>
                <a:lnTo>
                  <a:pt x="15087" y="1769"/>
                </a:lnTo>
                <a:lnTo>
                  <a:pt x="15085" y="1759"/>
                </a:lnTo>
                <a:lnTo>
                  <a:pt x="15087" y="1749"/>
                </a:lnTo>
                <a:lnTo>
                  <a:pt x="15088" y="1739"/>
                </a:lnTo>
                <a:lnTo>
                  <a:pt x="15089" y="1729"/>
                </a:lnTo>
                <a:lnTo>
                  <a:pt x="15094" y="1720"/>
                </a:lnTo>
                <a:lnTo>
                  <a:pt x="15096" y="1711"/>
                </a:lnTo>
                <a:lnTo>
                  <a:pt x="15102" y="1701"/>
                </a:lnTo>
                <a:lnTo>
                  <a:pt x="15112" y="1686"/>
                </a:lnTo>
                <a:lnTo>
                  <a:pt x="15126" y="1670"/>
                </a:lnTo>
                <a:lnTo>
                  <a:pt x="15140" y="1656"/>
                </a:lnTo>
                <a:lnTo>
                  <a:pt x="15157" y="1644"/>
                </a:lnTo>
                <a:lnTo>
                  <a:pt x="15174" y="1636"/>
                </a:lnTo>
                <a:lnTo>
                  <a:pt x="15193" y="1629"/>
                </a:lnTo>
                <a:lnTo>
                  <a:pt x="15211" y="1625"/>
                </a:lnTo>
                <a:lnTo>
                  <a:pt x="15231" y="1623"/>
                </a:lnTo>
                <a:lnTo>
                  <a:pt x="15239" y="1625"/>
                </a:lnTo>
                <a:lnTo>
                  <a:pt x="15249" y="1626"/>
                </a:lnTo>
                <a:lnTo>
                  <a:pt x="15258" y="1627"/>
                </a:lnTo>
                <a:lnTo>
                  <a:pt x="15267" y="1630"/>
                </a:lnTo>
                <a:lnTo>
                  <a:pt x="15276" y="1635"/>
                </a:lnTo>
                <a:lnTo>
                  <a:pt x="15284" y="1639"/>
                </a:lnTo>
                <a:lnTo>
                  <a:pt x="15291" y="1644"/>
                </a:lnTo>
                <a:lnTo>
                  <a:pt x="15300" y="1652"/>
                </a:lnTo>
                <a:lnTo>
                  <a:pt x="15307" y="1659"/>
                </a:lnTo>
                <a:lnTo>
                  <a:pt x="15313" y="1666"/>
                </a:lnTo>
                <a:lnTo>
                  <a:pt x="15317" y="1674"/>
                </a:lnTo>
                <a:lnTo>
                  <a:pt x="15321" y="1681"/>
                </a:lnTo>
                <a:lnTo>
                  <a:pt x="15324" y="1690"/>
                </a:lnTo>
                <a:lnTo>
                  <a:pt x="15327" y="1698"/>
                </a:lnTo>
                <a:lnTo>
                  <a:pt x="15328" y="1707"/>
                </a:lnTo>
                <a:lnTo>
                  <a:pt x="15330" y="1715"/>
                </a:lnTo>
                <a:lnTo>
                  <a:pt x="15328" y="1732"/>
                </a:lnTo>
                <a:lnTo>
                  <a:pt x="15324" y="1749"/>
                </a:lnTo>
                <a:lnTo>
                  <a:pt x="15317" y="1765"/>
                </a:lnTo>
                <a:lnTo>
                  <a:pt x="15308" y="1780"/>
                </a:lnTo>
                <a:lnTo>
                  <a:pt x="15297" y="1795"/>
                </a:lnTo>
                <a:lnTo>
                  <a:pt x="15283" y="1809"/>
                </a:lnTo>
                <a:lnTo>
                  <a:pt x="15267" y="1820"/>
                </a:lnTo>
                <a:lnTo>
                  <a:pt x="15251" y="1830"/>
                </a:lnTo>
                <a:lnTo>
                  <a:pt x="15232" y="1837"/>
                </a:lnTo>
                <a:lnTo>
                  <a:pt x="15211" y="1843"/>
                </a:lnTo>
                <a:lnTo>
                  <a:pt x="15201" y="1844"/>
                </a:lnTo>
                <a:lnTo>
                  <a:pt x="15190" y="1846"/>
                </a:lnTo>
                <a:lnTo>
                  <a:pt x="15178" y="1846"/>
                </a:lnTo>
                <a:lnTo>
                  <a:pt x="15167" y="1844"/>
                </a:lnTo>
                <a:lnTo>
                  <a:pt x="15149" y="1843"/>
                </a:lnTo>
                <a:lnTo>
                  <a:pt x="15135" y="1839"/>
                </a:lnTo>
                <a:lnTo>
                  <a:pt x="15120" y="1833"/>
                </a:lnTo>
                <a:lnTo>
                  <a:pt x="15111" y="1827"/>
                </a:lnTo>
                <a:lnTo>
                  <a:pt x="15102" y="1819"/>
                </a:lnTo>
                <a:lnTo>
                  <a:pt x="15095" y="1807"/>
                </a:lnTo>
                <a:lnTo>
                  <a:pt x="15091" y="1795"/>
                </a:lnTo>
                <a:lnTo>
                  <a:pt x="15087" y="1780"/>
                </a:lnTo>
                <a:close/>
                <a:moveTo>
                  <a:pt x="17945" y="1585"/>
                </a:moveTo>
                <a:lnTo>
                  <a:pt x="17945" y="1603"/>
                </a:lnTo>
                <a:lnTo>
                  <a:pt x="17945" y="1619"/>
                </a:lnTo>
                <a:lnTo>
                  <a:pt x="17943" y="1633"/>
                </a:lnTo>
                <a:lnTo>
                  <a:pt x="17940" y="1643"/>
                </a:lnTo>
                <a:lnTo>
                  <a:pt x="17938" y="1652"/>
                </a:lnTo>
                <a:lnTo>
                  <a:pt x="17935" y="1654"/>
                </a:lnTo>
                <a:lnTo>
                  <a:pt x="17933" y="1656"/>
                </a:lnTo>
                <a:lnTo>
                  <a:pt x="17932" y="1656"/>
                </a:lnTo>
                <a:lnTo>
                  <a:pt x="17930" y="1654"/>
                </a:lnTo>
                <a:lnTo>
                  <a:pt x="17928" y="1652"/>
                </a:lnTo>
                <a:lnTo>
                  <a:pt x="17916" y="1639"/>
                </a:lnTo>
                <a:lnTo>
                  <a:pt x="17898" y="1625"/>
                </a:lnTo>
                <a:lnTo>
                  <a:pt x="17875" y="1609"/>
                </a:lnTo>
                <a:lnTo>
                  <a:pt x="17853" y="1596"/>
                </a:lnTo>
                <a:lnTo>
                  <a:pt x="17836" y="1586"/>
                </a:lnTo>
                <a:lnTo>
                  <a:pt x="17822" y="1575"/>
                </a:lnTo>
                <a:lnTo>
                  <a:pt x="17812" y="1564"/>
                </a:lnTo>
                <a:lnTo>
                  <a:pt x="17805" y="1552"/>
                </a:lnTo>
                <a:lnTo>
                  <a:pt x="17800" y="1540"/>
                </a:lnTo>
                <a:lnTo>
                  <a:pt x="17799" y="1527"/>
                </a:lnTo>
                <a:lnTo>
                  <a:pt x="17800" y="1516"/>
                </a:lnTo>
                <a:lnTo>
                  <a:pt x="17803" y="1504"/>
                </a:lnTo>
                <a:lnTo>
                  <a:pt x="17809" y="1494"/>
                </a:lnTo>
                <a:lnTo>
                  <a:pt x="17817" y="1486"/>
                </a:lnTo>
                <a:lnTo>
                  <a:pt x="17827" y="1477"/>
                </a:lnTo>
                <a:lnTo>
                  <a:pt x="17840" y="1473"/>
                </a:lnTo>
                <a:lnTo>
                  <a:pt x="17854" y="1470"/>
                </a:lnTo>
                <a:lnTo>
                  <a:pt x="17870" y="1469"/>
                </a:lnTo>
                <a:lnTo>
                  <a:pt x="17887" y="1472"/>
                </a:lnTo>
                <a:lnTo>
                  <a:pt x="17906" y="1476"/>
                </a:lnTo>
                <a:lnTo>
                  <a:pt x="17915" y="1482"/>
                </a:lnTo>
                <a:lnTo>
                  <a:pt x="17922" y="1489"/>
                </a:lnTo>
                <a:lnTo>
                  <a:pt x="17929" y="1499"/>
                </a:lnTo>
                <a:lnTo>
                  <a:pt x="17935" y="1511"/>
                </a:lnTo>
                <a:lnTo>
                  <a:pt x="17939" y="1525"/>
                </a:lnTo>
                <a:lnTo>
                  <a:pt x="17942" y="1544"/>
                </a:lnTo>
                <a:lnTo>
                  <a:pt x="17945" y="1562"/>
                </a:lnTo>
                <a:lnTo>
                  <a:pt x="17945" y="1585"/>
                </a:lnTo>
                <a:close/>
                <a:moveTo>
                  <a:pt x="14139" y="746"/>
                </a:moveTo>
                <a:lnTo>
                  <a:pt x="14134" y="746"/>
                </a:lnTo>
                <a:lnTo>
                  <a:pt x="14130" y="743"/>
                </a:lnTo>
                <a:lnTo>
                  <a:pt x="14125" y="741"/>
                </a:lnTo>
                <a:lnTo>
                  <a:pt x="14121" y="736"/>
                </a:lnTo>
                <a:lnTo>
                  <a:pt x="14118" y="731"/>
                </a:lnTo>
                <a:lnTo>
                  <a:pt x="14115" y="724"/>
                </a:lnTo>
                <a:lnTo>
                  <a:pt x="14114" y="717"/>
                </a:lnTo>
                <a:lnTo>
                  <a:pt x="14114" y="709"/>
                </a:lnTo>
                <a:lnTo>
                  <a:pt x="14114" y="702"/>
                </a:lnTo>
                <a:lnTo>
                  <a:pt x="14115" y="695"/>
                </a:lnTo>
                <a:lnTo>
                  <a:pt x="14117" y="688"/>
                </a:lnTo>
                <a:lnTo>
                  <a:pt x="14120" y="683"/>
                </a:lnTo>
                <a:lnTo>
                  <a:pt x="14124" y="678"/>
                </a:lnTo>
                <a:lnTo>
                  <a:pt x="14128" y="674"/>
                </a:lnTo>
                <a:lnTo>
                  <a:pt x="14132" y="673"/>
                </a:lnTo>
                <a:lnTo>
                  <a:pt x="14138" y="671"/>
                </a:lnTo>
                <a:lnTo>
                  <a:pt x="14142" y="673"/>
                </a:lnTo>
                <a:lnTo>
                  <a:pt x="14148" y="674"/>
                </a:lnTo>
                <a:lnTo>
                  <a:pt x="14152" y="678"/>
                </a:lnTo>
                <a:lnTo>
                  <a:pt x="14155" y="683"/>
                </a:lnTo>
                <a:lnTo>
                  <a:pt x="14159" y="688"/>
                </a:lnTo>
                <a:lnTo>
                  <a:pt x="14161" y="694"/>
                </a:lnTo>
                <a:lnTo>
                  <a:pt x="14162" y="701"/>
                </a:lnTo>
                <a:lnTo>
                  <a:pt x="14164" y="708"/>
                </a:lnTo>
                <a:lnTo>
                  <a:pt x="14164" y="717"/>
                </a:lnTo>
                <a:lnTo>
                  <a:pt x="14162" y="724"/>
                </a:lnTo>
                <a:lnTo>
                  <a:pt x="14159" y="729"/>
                </a:lnTo>
                <a:lnTo>
                  <a:pt x="14156" y="735"/>
                </a:lnTo>
                <a:lnTo>
                  <a:pt x="14154" y="739"/>
                </a:lnTo>
                <a:lnTo>
                  <a:pt x="14149" y="743"/>
                </a:lnTo>
                <a:lnTo>
                  <a:pt x="14144" y="745"/>
                </a:lnTo>
                <a:lnTo>
                  <a:pt x="14139" y="746"/>
                </a:lnTo>
                <a:close/>
                <a:moveTo>
                  <a:pt x="4613" y="8531"/>
                </a:moveTo>
                <a:lnTo>
                  <a:pt x="4604" y="8533"/>
                </a:lnTo>
                <a:lnTo>
                  <a:pt x="4596" y="8533"/>
                </a:lnTo>
                <a:lnTo>
                  <a:pt x="4587" y="8533"/>
                </a:lnTo>
                <a:lnTo>
                  <a:pt x="4577" y="8531"/>
                </a:lnTo>
                <a:lnTo>
                  <a:pt x="4569" y="8526"/>
                </a:lnTo>
                <a:lnTo>
                  <a:pt x="4559" y="8521"/>
                </a:lnTo>
                <a:lnTo>
                  <a:pt x="4550" y="8515"/>
                </a:lnTo>
                <a:lnTo>
                  <a:pt x="4542" y="8507"/>
                </a:lnTo>
                <a:lnTo>
                  <a:pt x="4533" y="8499"/>
                </a:lnTo>
                <a:lnTo>
                  <a:pt x="4526" y="8490"/>
                </a:lnTo>
                <a:lnTo>
                  <a:pt x="4519" y="8481"/>
                </a:lnTo>
                <a:lnTo>
                  <a:pt x="4514" y="8471"/>
                </a:lnTo>
                <a:lnTo>
                  <a:pt x="4508" y="8460"/>
                </a:lnTo>
                <a:lnTo>
                  <a:pt x="4505" y="8450"/>
                </a:lnTo>
                <a:lnTo>
                  <a:pt x="4502" y="8439"/>
                </a:lnTo>
                <a:lnTo>
                  <a:pt x="4501" y="8429"/>
                </a:lnTo>
                <a:lnTo>
                  <a:pt x="4502" y="8419"/>
                </a:lnTo>
                <a:lnTo>
                  <a:pt x="4504" y="8407"/>
                </a:lnTo>
                <a:lnTo>
                  <a:pt x="4506" y="8397"/>
                </a:lnTo>
                <a:lnTo>
                  <a:pt x="4511" y="8386"/>
                </a:lnTo>
                <a:lnTo>
                  <a:pt x="4516" y="8378"/>
                </a:lnTo>
                <a:lnTo>
                  <a:pt x="4522" y="8368"/>
                </a:lnTo>
                <a:lnTo>
                  <a:pt x="4529" y="8359"/>
                </a:lnTo>
                <a:lnTo>
                  <a:pt x="4536" y="8351"/>
                </a:lnTo>
                <a:lnTo>
                  <a:pt x="4545" y="8344"/>
                </a:lnTo>
                <a:lnTo>
                  <a:pt x="4553" y="8338"/>
                </a:lnTo>
                <a:lnTo>
                  <a:pt x="4562" y="8332"/>
                </a:lnTo>
                <a:lnTo>
                  <a:pt x="4572" y="8329"/>
                </a:lnTo>
                <a:lnTo>
                  <a:pt x="4580" y="8327"/>
                </a:lnTo>
                <a:lnTo>
                  <a:pt x="4588" y="8325"/>
                </a:lnTo>
                <a:lnTo>
                  <a:pt x="4597" y="8325"/>
                </a:lnTo>
                <a:lnTo>
                  <a:pt x="4605" y="8328"/>
                </a:lnTo>
                <a:lnTo>
                  <a:pt x="4611" y="8331"/>
                </a:lnTo>
                <a:lnTo>
                  <a:pt x="4617" y="8334"/>
                </a:lnTo>
                <a:lnTo>
                  <a:pt x="4621" y="8338"/>
                </a:lnTo>
                <a:lnTo>
                  <a:pt x="4625" y="8342"/>
                </a:lnTo>
                <a:lnTo>
                  <a:pt x="4632" y="8352"/>
                </a:lnTo>
                <a:lnTo>
                  <a:pt x="4639" y="8365"/>
                </a:lnTo>
                <a:lnTo>
                  <a:pt x="4645" y="8380"/>
                </a:lnTo>
                <a:lnTo>
                  <a:pt x="4648" y="8396"/>
                </a:lnTo>
                <a:lnTo>
                  <a:pt x="4651" y="8412"/>
                </a:lnTo>
                <a:lnTo>
                  <a:pt x="4652" y="8429"/>
                </a:lnTo>
                <a:lnTo>
                  <a:pt x="4652" y="8446"/>
                </a:lnTo>
                <a:lnTo>
                  <a:pt x="4651" y="8463"/>
                </a:lnTo>
                <a:lnTo>
                  <a:pt x="4648" y="8478"/>
                </a:lnTo>
                <a:lnTo>
                  <a:pt x="4644" y="8492"/>
                </a:lnTo>
                <a:lnTo>
                  <a:pt x="4638" y="8505"/>
                </a:lnTo>
                <a:lnTo>
                  <a:pt x="4631" y="8516"/>
                </a:lnTo>
                <a:lnTo>
                  <a:pt x="4627" y="8521"/>
                </a:lnTo>
                <a:lnTo>
                  <a:pt x="4622" y="8525"/>
                </a:lnTo>
                <a:lnTo>
                  <a:pt x="4617" y="8529"/>
                </a:lnTo>
                <a:lnTo>
                  <a:pt x="4613" y="8531"/>
                </a:lnTo>
                <a:close/>
                <a:moveTo>
                  <a:pt x="3859" y="8705"/>
                </a:moveTo>
                <a:lnTo>
                  <a:pt x="3858" y="8710"/>
                </a:lnTo>
                <a:lnTo>
                  <a:pt x="3856" y="8716"/>
                </a:lnTo>
                <a:lnTo>
                  <a:pt x="3855" y="8722"/>
                </a:lnTo>
                <a:lnTo>
                  <a:pt x="3851" y="8727"/>
                </a:lnTo>
                <a:lnTo>
                  <a:pt x="3846" y="8733"/>
                </a:lnTo>
                <a:lnTo>
                  <a:pt x="3842" y="8737"/>
                </a:lnTo>
                <a:lnTo>
                  <a:pt x="3836" y="8740"/>
                </a:lnTo>
                <a:lnTo>
                  <a:pt x="3831" y="8744"/>
                </a:lnTo>
                <a:lnTo>
                  <a:pt x="3825" y="8746"/>
                </a:lnTo>
                <a:lnTo>
                  <a:pt x="3818" y="8747"/>
                </a:lnTo>
                <a:lnTo>
                  <a:pt x="3812" y="8749"/>
                </a:lnTo>
                <a:lnTo>
                  <a:pt x="3805" y="8749"/>
                </a:lnTo>
                <a:lnTo>
                  <a:pt x="3800" y="8749"/>
                </a:lnTo>
                <a:lnTo>
                  <a:pt x="3794" y="8746"/>
                </a:lnTo>
                <a:lnTo>
                  <a:pt x="3788" y="8743"/>
                </a:lnTo>
                <a:lnTo>
                  <a:pt x="3784" y="8740"/>
                </a:lnTo>
                <a:lnTo>
                  <a:pt x="3779" y="8735"/>
                </a:lnTo>
                <a:lnTo>
                  <a:pt x="3776" y="8727"/>
                </a:lnTo>
                <a:lnTo>
                  <a:pt x="3774" y="8720"/>
                </a:lnTo>
                <a:lnTo>
                  <a:pt x="3773" y="8713"/>
                </a:lnTo>
                <a:lnTo>
                  <a:pt x="3774" y="8706"/>
                </a:lnTo>
                <a:lnTo>
                  <a:pt x="3776" y="8698"/>
                </a:lnTo>
                <a:lnTo>
                  <a:pt x="3779" y="8691"/>
                </a:lnTo>
                <a:lnTo>
                  <a:pt x="3783" y="8684"/>
                </a:lnTo>
                <a:lnTo>
                  <a:pt x="3787" y="8678"/>
                </a:lnTo>
                <a:lnTo>
                  <a:pt x="3793" y="8672"/>
                </a:lnTo>
                <a:lnTo>
                  <a:pt x="3798" y="8668"/>
                </a:lnTo>
                <a:lnTo>
                  <a:pt x="3804" y="8665"/>
                </a:lnTo>
                <a:lnTo>
                  <a:pt x="3811" y="8662"/>
                </a:lnTo>
                <a:lnTo>
                  <a:pt x="3817" y="8662"/>
                </a:lnTo>
                <a:lnTo>
                  <a:pt x="3824" y="8662"/>
                </a:lnTo>
                <a:lnTo>
                  <a:pt x="3831" y="8665"/>
                </a:lnTo>
                <a:lnTo>
                  <a:pt x="3841" y="8674"/>
                </a:lnTo>
                <a:lnTo>
                  <a:pt x="3851" y="8684"/>
                </a:lnTo>
                <a:lnTo>
                  <a:pt x="3853" y="8689"/>
                </a:lnTo>
                <a:lnTo>
                  <a:pt x="3856" y="8695"/>
                </a:lnTo>
                <a:lnTo>
                  <a:pt x="3858" y="8699"/>
                </a:lnTo>
                <a:lnTo>
                  <a:pt x="3859" y="8705"/>
                </a:lnTo>
                <a:close/>
                <a:moveTo>
                  <a:pt x="20062" y="848"/>
                </a:moveTo>
                <a:lnTo>
                  <a:pt x="20068" y="838"/>
                </a:lnTo>
                <a:lnTo>
                  <a:pt x="20076" y="830"/>
                </a:lnTo>
                <a:lnTo>
                  <a:pt x="20082" y="824"/>
                </a:lnTo>
                <a:lnTo>
                  <a:pt x="20087" y="823"/>
                </a:lnTo>
                <a:lnTo>
                  <a:pt x="20090" y="823"/>
                </a:lnTo>
                <a:lnTo>
                  <a:pt x="20092" y="824"/>
                </a:lnTo>
                <a:lnTo>
                  <a:pt x="20093" y="827"/>
                </a:lnTo>
                <a:lnTo>
                  <a:pt x="20096" y="830"/>
                </a:lnTo>
                <a:lnTo>
                  <a:pt x="20097" y="838"/>
                </a:lnTo>
                <a:lnTo>
                  <a:pt x="20099" y="847"/>
                </a:lnTo>
                <a:lnTo>
                  <a:pt x="20099" y="853"/>
                </a:lnTo>
                <a:lnTo>
                  <a:pt x="20097" y="857"/>
                </a:lnTo>
                <a:lnTo>
                  <a:pt x="20095" y="861"/>
                </a:lnTo>
                <a:lnTo>
                  <a:pt x="20092" y="865"/>
                </a:lnTo>
                <a:lnTo>
                  <a:pt x="20087" y="868"/>
                </a:lnTo>
                <a:lnTo>
                  <a:pt x="20083" y="871"/>
                </a:lnTo>
                <a:lnTo>
                  <a:pt x="20079" y="872"/>
                </a:lnTo>
                <a:lnTo>
                  <a:pt x="20073" y="872"/>
                </a:lnTo>
                <a:lnTo>
                  <a:pt x="20068" y="872"/>
                </a:lnTo>
                <a:lnTo>
                  <a:pt x="20065" y="871"/>
                </a:lnTo>
                <a:lnTo>
                  <a:pt x="20061" y="870"/>
                </a:lnTo>
                <a:lnTo>
                  <a:pt x="20059" y="865"/>
                </a:lnTo>
                <a:lnTo>
                  <a:pt x="20058" y="862"/>
                </a:lnTo>
                <a:lnTo>
                  <a:pt x="20058" y="858"/>
                </a:lnTo>
                <a:lnTo>
                  <a:pt x="20059" y="854"/>
                </a:lnTo>
                <a:lnTo>
                  <a:pt x="20062" y="848"/>
                </a:lnTo>
                <a:close/>
                <a:moveTo>
                  <a:pt x="16842" y="1249"/>
                </a:moveTo>
                <a:lnTo>
                  <a:pt x="16841" y="1259"/>
                </a:lnTo>
                <a:lnTo>
                  <a:pt x="16838" y="1272"/>
                </a:lnTo>
                <a:lnTo>
                  <a:pt x="16834" y="1283"/>
                </a:lnTo>
                <a:lnTo>
                  <a:pt x="16828" y="1296"/>
                </a:lnTo>
                <a:lnTo>
                  <a:pt x="16821" y="1309"/>
                </a:lnTo>
                <a:lnTo>
                  <a:pt x="16814" y="1320"/>
                </a:lnTo>
                <a:lnTo>
                  <a:pt x="16805" y="1333"/>
                </a:lnTo>
                <a:lnTo>
                  <a:pt x="16795" y="1344"/>
                </a:lnTo>
                <a:lnTo>
                  <a:pt x="16786" y="1354"/>
                </a:lnTo>
                <a:lnTo>
                  <a:pt x="16776" y="1363"/>
                </a:lnTo>
                <a:lnTo>
                  <a:pt x="16766" y="1371"/>
                </a:lnTo>
                <a:lnTo>
                  <a:pt x="16756" y="1378"/>
                </a:lnTo>
                <a:lnTo>
                  <a:pt x="16747" y="1382"/>
                </a:lnTo>
                <a:lnTo>
                  <a:pt x="16739" y="1384"/>
                </a:lnTo>
                <a:lnTo>
                  <a:pt x="16730" y="1385"/>
                </a:lnTo>
                <a:lnTo>
                  <a:pt x="16725" y="1382"/>
                </a:lnTo>
                <a:lnTo>
                  <a:pt x="16718" y="1378"/>
                </a:lnTo>
                <a:lnTo>
                  <a:pt x="16712" y="1372"/>
                </a:lnTo>
                <a:lnTo>
                  <a:pt x="16708" y="1367"/>
                </a:lnTo>
                <a:lnTo>
                  <a:pt x="16704" y="1361"/>
                </a:lnTo>
                <a:lnTo>
                  <a:pt x="16701" y="1354"/>
                </a:lnTo>
                <a:lnTo>
                  <a:pt x="16698" y="1347"/>
                </a:lnTo>
                <a:lnTo>
                  <a:pt x="16697" y="1340"/>
                </a:lnTo>
                <a:lnTo>
                  <a:pt x="16695" y="1331"/>
                </a:lnTo>
                <a:lnTo>
                  <a:pt x="16695" y="1316"/>
                </a:lnTo>
                <a:lnTo>
                  <a:pt x="16697" y="1299"/>
                </a:lnTo>
                <a:lnTo>
                  <a:pt x="16701" y="1282"/>
                </a:lnTo>
                <a:lnTo>
                  <a:pt x="16706" y="1265"/>
                </a:lnTo>
                <a:lnTo>
                  <a:pt x="16715" y="1248"/>
                </a:lnTo>
                <a:lnTo>
                  <a:pt x="16723" y="1234"/>
                </a:lnTo>
                <a:lnTo>
                  <a:pt x="16735" y="1221"/>
                </a:lnTo>
                <a:lnTo>
                  <a:pt x="16746" y="1210"/>
                </a:lnTo>
                <a:lnTo>
                  <a:pt x="16752" y="1205"/>
                </a:lnTo>
                <a:lnTo>
                  <a:pt x="16759" y="1201"/>
                </a:lnTo>
                <a:lnTo>
                  <a:pt x="16764" y="1198"/>
                </a:lnTo>
                <a:lnTo>
                  <a:pt x="16771" y="1197"/>
                </a:lnTo>
                <a:lnTo>
                  <a:pt x="16778" y="1195"/>
                </a:lnTo>
                <a:lnTo>
                  <a:pt x="16786" y="1195"/>
                </a:lnTo>
                <a:lnTo>
                  <a:pt x="16793" y="1197"/>
                </a:lnTo>
                <a:lnTo>
                  <a:pt x="16800" y="1198"/>
                </a:lnTo>
                <a:lnTo>
                  <a:pt x="16808" y="1202"/>
                </a:lnTo>
                <a:lnTo>
                  <a:pt x="16815" y="1207"/>
                </a:lnTo>
                <a:lnTo>
                  <a:pt x="16822" y="1212"/>
                </a:lnTo>
                <a:lnTo>
                  <a:pt x="16829" y="1219"/>
                </a:lnTo>
                <a:lnTo>
                  <a:pt x="16834" y="1227"/>
                </a:lnTo>
                <a:lnTo>
                  <a:pt x="16838" y="1234"/>
                </a:lnTo>
                <a:lnTo>
                  <a:pt x="16841" y="1241"/>
                </a:lnTo>
                <a:lnTo>
                  <a:pt x="16842" y="1249"/>
                </a:lnTo>
                <a:close/>
                <a:moveTo>
                  <a:pt x="20148" y="1112"/>
                </a:moveTo>
                <a:lnTo>
                  <a:pt x="20148" y="1375"/>
                </a:lnTo>
                <a:lnTo>
                  <a:pt x="20137" y="1377"/>
                </a:lnTo>
                <a:lnTo>
                  <a:pt x="20126" y="1378"/>
                </a:lnTo>
                <a:lnTo>
                  <a:pt x="20099" y="1377"/>
                </a:lnTo>
                <a:lnTo>
                  <a:pt x="20073" y="1374"/>
                </a:lnTo>
                <a:lnTo>
                  <a:pt x="20048" y="1370"/>
                </a:lnTo>
                <a:lnTo>
                  <a:pt x="20024" y="1363"/>
                </a:lnTo>
                <a:lnTo>
                  <a:pt x="20000" y="1354"/>
                </a:lnTo>
                <a:lnTo>
                  <a:pt x="19979" y="1343"/>
                </a:lnTo>
                <a:lnTo>
                  <a:pt x="19957" y="1331"/>
                </a:lnTo>
                <a:lnTo>
                  <a:pt x="19938" y="1317"/>
                </a:lnTo>
                <a:lnTo>
                  <a:pt x="19921" y="1303"/>
                </a:lnTo>
                <a:lnTo>
                  <a:pt x="19905" y="1286"/>
                </a:lnTo>
                <a:lnTo>
                  <a:pt x="19891" y="1269"/>
                </a:lnTo>
                <a:lnTo>
                  <a:pt x="19880" y="1251"/>
                </a:lnTo>
                <a:lnTo>
                  <a:pt x="19870" y="1231"/>
                </a:lnTo>
                <a:lnTo>
                  <a:pt x="19863" y="1210"/>
                </a:lnTo>
                <a:lnTo>
                  <a:pt x="19859" y="1190"/>
                </a:lnTo>
                <a:lnTo>
                  <a:pt x="19857" y="1167"/>
                </a:lnTo>
                <a:lnTo>
                  <a:pt x="19856" y="1160"/>
                </a:lnTo>
                <a:lnTo>
                  <a:pt x="19851" y="1151"/>
                </a:lnTo>
                <a:lnTo>
                  <a:pt x="19847" y="1142"/>
                </a:lnTo>
                <a:lnTo>
                  <a:pt x="19840" y="1132"/>
                </a:lnTo>
                <a:lnTo>
                  <a:pt x="19833" y="1120"/>
                </a:lnTo>
                <a:lnTo>
                  <a:pt x="19823" y="1109"/>
                </a:lnTo>
                <a:lnTo>
                  <a:pt x="19813" y="1099"/>
                </a:lnTo>
                <a:lnTo>
                  <a:pt x="19803" y="1089"/>
                </a:lnTo>
                <a:lnTo>
                  <a:pt x="19792" y="1078"/>
                </a:lnTo>
                <a:lnTo>
                  <a:pt x="19779" y="1065"/>
                </a:lnTo>
                <a:lnTo>
                  <a:pt x="19767" y="1048"/>
                </a:lnTo>
                <a:lnTo>
                  <a:pt x="19754" y="1031"/>
                </a:lnTo>
                <a:lnTo>
                  <a:pt x="19743" y="1013"/>
                </a:lnTo>
                <a:lnTo>
                  <a:pt x="19731" y="994"/>
                </a:lnTo>
                <a:lnTo>
                  <a:pt x="19721" y="976"/>
                </a:lnTo>
                <a:lnTo>
                  <a:pt x="19713" y="957"/>
                </a:lnTo>
                <a:lnTo>
                  <a:pt x="19675" y="872"/>
                </a:lnTo>
                <a:lnTo>
                  <a:pt x="19604" y="953"/>
                </a:lnTo>
                <a:lnTo>
                  <a:pt x="19589" y="969"/>
                </a:lnTo>
                <a:lnTo>
                  <a:pt x="19574" y="984"/>
                </a:lnTo>
                <a:lnTo>
                  <a:pt x="19559" y="998"/>
                </a:lnTo>
                <a:lnTo>
                  <a:pt x="19546" y="1010"/>
                </a:lnTo>
                <a:lnTo>
                  <a:pt x="19533" y="1020"/>
                </a:lnTo>
                <a:lnTo>
                  <a:pt x="19522" y="1028"/>
                </a:lnTo>
                <a:lnTo>
                  <a:pt x="19514" y="1032"/>
                </a:lnTo>
                <a:lnTo>
                  <a:pt x="19508" y="1034"/>
                </a:lnTo>
                <a:lnTo>
                  <a:pt x="19499" y="1032"/>
                </a:lnTo>
                <a:lnTo>
                  <a:pt x="19485" y="1027"/>
                </a:lnTo>
                <a:lnTo>
                  <a:pt x="19466" y="1017"/>
                </a:lnTo>
                <a:lnTo>
                  <a:pt x="19442" y="1003"/>
                </a:lnTo>
                <a:lnTo>
                  <a:pt x="19385" y="969"/>
                </a:lnTo>
                <a:lnTo>
                  <a:pt x="19320" y="926"/>
                </a:lnTo>
                <a:lnTo>
                  <a:pt x="19259" y="887"/>
                </a:lnTo>
                <a:lnTo>
                  <a:pt x="19210" y="857"/>
                </a:lnTo>
                <a:lnTo>
                  <a:pt x="19190" y="845"/>
                </a:lnTo>
                <a:lnTo>
                  <a:pt x="19172" y="837"/>
                </a:lnTo>
                <a:lnTo>
                  <a:pt x="19155" y="830"/>
                </a:lnTo>
                <a:lnTo>
                  <a:pt x="19139" y="826"/>
                </a:lnTo>
                <a:lnTo>
                  <a:pt x="19125" y="823"/>
                </a:lnTo>
                <a:lnTo>
                  <a:pt x="19111" y="823"/>
                </a:lnTo>
                <a:lnTo>
                  <a:pt x="19098" y="824"/>
                </a:lnTo>
                <a:lnTo>
                  <a:pt x="19085" y="828"/>
                </a:lnTo>
                <a:lnTo>
                  <a:pt x="19073" y="834"/>
                </a:lnTo>
                <a:lnTo>
                  <a:pt x="19060" y="841"/>
                </a:lnTo>
                <a:lnTo>
                  <a:pt x="19046" y="850"/>
                </a:lnTo>
                <a:lnTo>
                  <a:pt x="19030" y="860"/>
                </a:lnTo>
                <a:lnTo>
                  <a:pt x="19017" y="868"/>
                </a:lnTo>
                <a:lnTo>
                  <a:pt x="19001" y="875"/>
                </a:lnTo>
                <a:lnTo>
                  <a:pt x="18984" y="881"/>
                </a:lnTo>
                <a:lnTo>
                  <a:pt x="18964" y="885"/>
                </a:lnTo>
                <a:lnTo>
                  <a:pt x="18943" y="889"/>
                </a:lnTo>
                <a:lnTo>
                  <a:pt x="18920" y="892"/>
                </a:lnTo>
                <a:lnTo>
                  <a:pt x="18896" y="892"/>
                </a:lnTo>
                <a:lnTo>
                  <a:pt x="18873" y="892"/>
                </a:lnTo>
                <a:lnTo>
                  <a:pt x="18849" y="891"/>
                </a:lnTo>
                <a:lnTo>
                  <a:pt x="18827" y="889"/>
                </a:lnTo>
                <a:lnTo>
                  <a:pt x="18804" y="885"/>
                </a:lnTo>
                <a:lnTo>
                  <a:pt x="18783" y="881"/>
                </a:lnTo>
                <a:lnTo>
                  <a:pt x="18763" y="875"/>
                </a:lnTo>
                <a:lnTo>
                  <a:pt x="18745" y="868"/>
                </a:lnTo>
                <a:lnTo>
                  <a:pt x="18729" y="860"/>
                </a:lnTo>
                <a:lnTo>
                  <a:pt x="18716" y="851"/>
                </a:lnTo>
                <a:lnTo>
                  <a:pt x="18707" y="843"/>
                </a:lnTo>
                <a:lnTo>
                  <a:pt x="18698" y="833"/>
                </a:lnTo>
                <a:lnTo>
                  <a:pt x="18691" y="821"/>
                </a:lnTo>
                <a:lnTo>
                  <a:pt x="18685" y="810"/>
                </a:lnTo>
                <a:lnTo>
                  <a:pt x="18681" y="797"/>
                </a:lnTo>
                <a:lnTo>
                  <a:pt x="18678" y="785"/>
                </a:lnTo>
                <a:lnTo>
                  <a:pt x="18678" y="772"/>
                </a:lnTo>
                <a:lnTo>
                  <a:pt x="18678" y="759"/>
                </a:lnTo>
                <a:lnTo>
                  <a:pt x="18680" y="746"/>
                </a:lnTo>
                <a:lnTo>
                  <a:pt x="18682" y="734"/>
                </a:lnTo>
                <a:lnTo>
                  <a:pt x="18687" y="722"/>
                </a:lnTo>
                <a:lnTo>
                  <a:pt x="18692" y="711"/>
                </a:lnTo>
                <a:lnTo>
                  <a:pt x="18698" y="700"/>
                </a:lnTo>
                <a:lnTo>
                  <a:pt x="18707" y="691"/>
                </a:lnTo>
                <a:lnTo>
                  <a:pt x="18716" y="683"/>
                </a:lnTo>
                <a:lnTo>
                  <a:pt x="18726" y="675"/>
                </a:lnTo>
                <a:lnTo>
                  <a:pt x="18742" y="668"/>
                </a:lnTo>
                <a:lnTo>
                  <a:pt x="18766" y="663"/>
                </a:lnTo>
                <a:lnTo>
                  <a:pt x="18796" y="658"/>
                </a:lnTo>
                <a:lnTo>
                  <a:pt x="18831" y="654"/>
                </a:lnTo>
                <a:lnTo>
                  <a:pt x="18872" y="651"/>
                </a:lnTo>
                <a:lnTo>
                  <a:pt x="18919" y="649"/>
                </a:lnTo>
                <a:lnTo>
                  <a:pt x="18967" y="647"/>
                </a:lnTo>
                <a:lnTo>
                  <a:pt x="19019" y="647"/>
                </a:lnTo>
                <a:lnTo>
                  <a:pt x="19074" y="646"/>
                </a:lnTo>
                <a:lnTo>
                  <a:pt x="19126" y="644"/>
                </a:lnTo>
                <a:lnTo>
                  <a:pt x="19177" y="641"/>
                </a:lnTo>
                <a:lnTo>
                  <a:pt x="19224" y="637"/>
                </a:lnTo>
                <a:lnTo>
                  <a:pt x="19266" y="633"/>
                </a:lnTo>
                <a:lnTo>
                  <a:pt x="19304" y="626"/>
                </a:lnTo>
                <a:lnTo>
                  <a:pt x="19337" y="619"/>
                </a:lnTo>
                <a:lnTo>
                  <a:pt x="19365" y="612"/>
                </a:lnTo>
                <a:lnTo>
                  <a:pt x="19398" y="600"/>
                </a:lnTo>
                <a:lnTo>
                  <a:pt x="19425" y="593"/>
                </a:lnTo>
                <a:lnTo>
                  <a:pt x="19436" y="590"/>
                </a:lnTo>
                <a:lnTo>
                  <a:pt x="19446" y="589"/>
                </a:lnTo>
                <a:lnTo>
                  <a:pt x="19456" y="589"/>
                </a:lnTo>
                <a:lnTo>
                  <a:pt x="19466" y="589"/>
                </a:lnTo>
                <a:lnTo>
                  <a:pt x="19474" y="590"/>
                </a:lnTo>
                <a:lnTo>
                  <a:pt x="19483" y="593"/>
                </a:lnTo>
                <a:lnTo>
                  <a:pt x="19491" y="596"/>
                </a:lnTo>
                <a:lnTo>
                  <a:pt x="19501" y="600"/>
                </a:lnTo>
                <a:lnTo>
                  <a:pt x="19521" y="613"/>
                </a:lnTo>
                <a:lnTo>
                  <a:pt x="19545" y="629"/>
                </a:lnTo>
                <a:lnTo>
                  <a:pt x="19576" y="650"/>
                </a:lnTo>
                <a:lnTo>
                  <a:pt x="19607" y="667"/>
                </a:lnTo>
                <a:lnTo>
                  <a:pt x="19621" y="674"/>
                </a:lnTo>
                <a:lnTo>
                  <a:pt x="19634" y="678"/>
                </a:lnTo>
                <a:lnTo>
                  <a:pt x="19644" y="681"/>
                </a:lnTo>
                <a:lnTo>
                  <a:pt x="19652" y="683"/>
                </a:lnTo>
                <a:lnTo>
                  <a:pt x="19668" y="684"/>
                </a:lnTo>
                <a:lnTo>
                  <a:pt x="19685" y="688"/>
                </a:lnTo>
                <a:lnTo>
                  <a:pt x="19706" y="697"/>
                </a:lnTo>
                <a:lnTo>
                  <a:pt x="19728" y="705"/>
                </a:lnTo>
                <a:lnTo>
                  <a:pt x="19752" y="718"/>
                </a:lnTo>
                <a:lnTo>
                  <a:pt x="19778" y="731"/>
                </a:lnTo>
                <a:lnTo>
                  <a:pt x="19803" y="746"/>
                </a:lnTo>
                <a:lnTo>
                  <a:pt x="19829" y="762"/>
                </a:lnTo>
                <a:lnTo>
                  <a:pt x="19856" y="780"/>
                </a:lnTo>
                <a:lnTo>
                  <a:pt x="19881" y="797"/>
                </a:lnTo>
                <a:lnTo>
                  <a:pt x="19905" y="816"/>
                </a:lnTo>
                <a:lnTo>
                  <a:pt x="19928" y="834"/>
                </a:lnTo>
                <a:lnTo>
                  <a:pt x="19948" y="853"/>
                </a:lnTo>
                <a:lnTo>
                  <a:pt x="19966" y="870"/>
                </a:lnTo>
                <a:lnTo>
                  <a:pt x="19981" y="887"/>
                </a:lnTo>
                <a:lnTo>
                  <a:pt x="19993" y="901"/>
                </a:lnTo>
                <a:lnTo>
                  <a:pt x="20020" y="940"/>
                </a:lnTo>
                <a:lnTo>
                  <a:pt x="20051" y="983"/>
                </a:lnTo>
                <a:lnTo>
                  <a:pt x="20080" y="1024"/>
                </a:lnTo>
                <a:lnTo>
                  <a:pt x="20109" y="1058"/>
                </a:lnTo>
                <a:lnTo>
                  <a:pt x="20119" y="1071"/>
                </a:lnTo>
                <a:lnTo>
                  <a:pt x="20128" y="1083"/>
                </a:lnTo>
                <a:lnTo>
                  <a:pt x="20138" y="1098"/>
                </a:lnTo>
                <a:lnTo>
                  <a:pt x="20148" y="1112"/>
                </a:lnTo>
                <a:close/>
                <a:moveTo>
                  <a:pt x="3134" y="9158"/>
                </a:moveTo>
                <a:lnTo>
                  <a:pt x="3124" y="9174"/>
                </a:lnTo>
                <a:lnTo>
                  <a:pt x="3114" y="9185"/>
                </a:lnTo>
                <a:lnTo>
                  <a:pt x="3107" y="9192"/>
                </a:lnTo>
                <a:lnTo>
                  <a:pt x="3101" y="9195"/>
                </a:lnTo>
                <a:lnTo>
                  <a:pt x="3100" y="9194"/>
                </a:lnTo>
                <a:lnTo>
                  <a:pt x="3097" y="9192"/>
                </a:lnTo>
                <a:lnTo>
                  <a:pt x="3094" y="9189"/>
                </a:lnTo>
                <a:lnTo>
                  <a:pt x="3093" y="9186"/>
                </a:lnTo>
                <a:lnTo>
                  <a:pt x="3087" y="9175"/>
                </a:lnTo>
                <a:lnTo>
                  <a:pt x="3082" y="9161"/>
                </a:lnTo>
                <a:lnTo>
                  <a:pt x="3077" y="9151"/>
                </a:lnTo>
                <a:lnTo>
                  <a:pt x="3076" y="9141"/>
                </a:lnTo>
                <a:lnTo>
                  <a:pt x="3075" y="9131"/>
                </a:lnTo>
                <a:lnTo>
                  <a:pt x="3075" y="9121"/>
                </a:lnTo>
                <a:lnTo>
                  <a:pt x="3075" y="9110"/>
                </a:lnTo>
                <a:lnTo>
                  <a:pt x="3077" y="9100"/>
                </a:lnTo>
                <a:lnTo>
                  <a:pt x="3080" y="9090"/>
                </a:lnTo>
                <a:lnTo>
                  <a:pt x="3083" y="9080"/>
                </a:lnTo>
                <a:lnTo>
                  <a:pt x="3087" y="9072"/>
                </a:lnTo>
                <a:lnTo>
                  <a:pt x="3093" y="9062"/>
                </a:lnTo>
                <a:lnTo>
                  <a:pt x="3099" y="9053"/>
                </a:lnTo>
                <a:lnTo>
                  <a:pt x="3106" y="9046"/>
                </a:lnTo>
                <a:lnTo>
                  <a:pt x="3113" y="9039"/>
                </a:lnTo>
                <a:lnTo>
                  <a:pt x="3121" y="9033"/>
                </a:lnTo>
                <a:lnTo>
                  <a:pt x="3130" y="9029"/>
                </a:lnTo>
                <a:lnTo>
                  <a:pt x="3138" y="9025"/>
                </a:lnTo>
                <a:lnTo>
                  <a:pt x="3145" y="9024"/>
                </a:lnTo>
                <a:lnTo>
                  <a:pt x="3151" y="9024"/>
                </a:lnTo>
                <a:lnTo>
                  <a:pt x="3157" y="9026"/>
                </a:lnTo>
                <a:lnTo>
                  <a:pt x="3161" y="9031"/>
                </a:lnTo>
                <a:lnTo>
                  <a:pt x="3164" y="9038"/>
                </a:lnTo>
                <a:lnTo>
                  <a:pt x="3166" y="9045"/>
                </a:lnTo>
                <a:lnTo>
                  <a:pt x="3166" y="9053"/>
                </a:lnTo>
                <a:lnTo>
                  <a:pt x="3168" y="9063"/>
                </a:lnTo>
                <a:lnTo>
                  <a:pt x="3166" y="9075"/>
                </a:lnTo>
                <a:lnTo>
                  <a:pt x="3165" y="9086"/>
                </a:lnTo>
                <a:lnTo>
                  <a:pt x="3162" y="9097"/>
                </a:lnTo>
                <a:lnTo>
                  <a:pt x="3158" y="9110"/>
                </a:lnTo>
                <a:lnTo>
                  <a:pt x="3154" y="9123"/>
                </a:lnTo>
                <a:lnTo>
                  <a:pt x="3148" y="9134"/>
                </a:lnTo>
                <a:lnTo>
                  <a:pt x="3142" y="9147"/>
                </a:lnTo>
                <a:lnTo>
                  <a:pt x="3134" y="9158"/>
                </a:lnTo>
                <a:close/>
                <a:moveTo>
                  <a:pt x="3593" y="11140"/>
                </a:moveTo>
                <a:lnTo>
                  <a:pt x="3602" y="11129"/>
                </a:lnTo>
                <a:lnTo>
                  <a:pt x="3612" y="11119"/>
                </a:lnTo>
                <a:lnTo>
                  <a:pt x="3620" y="11109"/>
                </a:lnTo>
                <a:lnTo>
                  <a:pt x="3629" y="11102"/>
                </a:lnTo>
                <a:lnTo>
                  <a:pt x="3637" y="11096"/>
                </a:lnTo>
                <a:lnTo>
                  <a:pt x="3646" y="11090"/>
                </a:lnTo>
                <a:lnTo>
                  <a:pt x="3654" y="11088"/>
                </a:lnTo>
                <a:lnTo>
                  <a:pt x="3663" y="11085"/>
                </a:lnTo>
                <a:lnTo>
                  <a:pt x="3671" y="11083"/>
                </a:lnTo>
                <a:lnTo>
                  <a:pt x="3680" y="11083"/>
                </a:lnTo>
                <a:lnTo>
                  <a:pt x="3688" y="11085"/>
                </a:lnTo>
                <a:lnTo>
                  <a:pt x="3695" y="11088"/>
                </a:lnTo>
                <a:lnTo>
                  <a:pt x="3704" y="11092"/>
                </a:lnTo>
                <a:lnTo>
                  <a:pt x="3712" y="11096"/>
                </a:lnTo>
                <a:lnTo>
                  <a:pt x="3721" y="11103"/>
                </a:lnTo>
                <a:lnTo>
                  <a:pt x="3729" y="11110"/>
                </a:lnTo>
                <a:lnTo>
                  <a:pt x="3736" y="11117"/>
                </a:lnTo>
                <a:lnTo>
                  <a:pt x="3743" y="11124"/>
                </a:lnTo>
                <a:lnTo>
                  <a:pt x="3747" y="11131"/>
                </a:lnTo>
                <a:lnTo>
                  <a:pt x="3752" y="11139"/>
                </a:lnTo>
                <a:lnTo>
                  <a:pt x="3755" y="11146"/>
                </a:lnTo>
                <a:lnTo>
                  <a:pt x="3757" y="11154"/>
                </a:lnTo>
                <a:lnTo>
                  <a:pt x="3757" y="11163"/>
                </a:lnTo>
                <a:lnTo>
                  <a:pt x="3757" y="11173"/>
                </a:lnTo>
                <a:lnTo>
                  <a:pt x="3756" y="11182"/>
                </a:lnTo>
                <a:lnTo>
                  <a:pt x="3753" y="11194"/>
                </a:lnTo>
                <a:lnTo>
                  <a:pt x="3749" y="11208"/>
                </a:lnTo>
                <a:lnTo>
                  <a:pt x="3743" y="11224"/>
                </a:lnTo>
                <a:lnTo>
                  <a:pt x="3730" y="11259"/>
                </a:lnTo>
                <a:lnTo>
                  <a:pt x="3711" y="11304"/>
                </a:lnTo>
                <a:lnTo>
                  <a:pt x="3677" y="11382"/>
                </a:lnTo>
                <a:lnTo>
                  <a:pt x="3646" y="11449"/>
                </a:lnTo>
                <a:lnTo>
                  <a:pt x="3616" y="11507"/>
                </a:lnTo>
                <a:lnTo>
                  <a:pt x="3589" y="11556"/>
                </a:lnTo>
                <a:lnTo>
                  <a:pt x="3575" y="11579"/>
                </a:lnTo>
                <a:lnTo>
                  <a:pt x="3561" y="11600"/>
                </a:lnTo>
                <a:lnTo>
                  <a:pt x="3547" y="11620"/>
                </a:lnTo>
                <a:lnTo>
                  <a:pt x="3533" y="11640"/>
                </a:lnTo>
                <a:lnTo>
                  <a:pt x="3501" y="11677"/>
                </a:lnTo>
                <a:lnTo>
                  <a:pt x="3469" y="11714"/>
                </a:lnTo>
                <a:lnTo>
                  <a:pt x="3438" y="11743"/>
                </a:lnTo>
                <a:lnTo>
                  <a:pt x="3410" y="11768"/>
                </a:lnTo>
                <a:lnTo>
                  <a:pt x="3397" y="11777"/>
                </a:lnTo>
                <a:lnTo>
                  <a:pt x="3384" y="11787"/>
                </a:lnTo>
                <a:lnTo>
                  <a:pt x="3371" y="11794"/>
                </a:lnTo>
                <a:lnTo>
                  <a:pt x="3360" y="11800"/>
                </a:lnTo>
                <a:lnTo>
                  <a:pt x="3349" y="11804"/>
                </a:lnTo>
                <a:lnTo>
                  <a:pt x="3338" y="11807"/>
                </a:lnTo>
                <a:lnTo>
                  <a:pt x="3328" y="11810"/>
                </a:lnTo>
                <a:lnTo>
                  <a:pt x="3318" y="11810"/>
                </a:lnTo>
                <a:lnTo>
                  <a:pt x="3309" y="11810"/>
                </a:lnTo>
                <a:lnTo>
                  <a:pt x="3301" y="11807"/>
                </a:lnTo>
                <a:lnTo>
                  <a:pt x="3294" y="11804"/>
                </a:lnTo>
                <a:lnTo>
                  <a:pt x="3287" y="11800"/>
                </a:lnTo>
                <a:lnTo>
                  <a:pt x="3280" y="11794"/>
                </a:lnTo>
                <a:lnTo>
                  <a:pt x="3274" y="11787"/>
                </a:lnTo>
                <a:lnTo>
                  <a:pt x="3270" y="11779"/>
                </a:lnTo>
                <a:lnTo>
                  <a:pt x="3264" y="11769"/>
                </a:lnTo>
                <a:lnTo>
                  <a:pt x="3261" y="11758"/>
                </a:lnTo>
                <a:lnTo>
                  <a:pt x="3258" y="11746"/>
                </a:lnTo>
                <a:lnTo>
                  <a:pt x="3256" y="11732"/>
                </a:lnTo>
                <a:lnTo>
                  <a:pt x="3254" y="11718"/>
                </a:lnTo>
                <a:lnTo>
                  <a:pt x="3254" y="11702"/>
                </a:lnTo>
                <a:lnTo>
                  <a:pt x="3254" y="11685"/>
                </a:lnTo>
                <a:lnTo>
                  <a:pt x="3254" y="11667"/>
                </a:lnTo>
                <a:lnTo>
                  <a:pt x="3256" y="11647"/>
                </a:lnTo>
                <a:lnTo>
                  <a:pt x="3261" y="11606"/>
                </a:lnTo>
                <a:lnTo>
                  <a:pt x="3271" y="11559"/>
                </a:lnTo>
                <a:lnTo>
                  <a:pt x="3284" y="11498"/>
                </a:lnTo>
                <a:lnTo>
                  <a:pt x="3297" y="11450"/>
                </a:lnTo>
                <a:lnTo>
                  <a:pt x="3302" y="11430"/>
                </a:lnTo>
                <a:lnTo>
                  <a:pt x="3309" y="11412"/>
                </a:lnTo>
                <a:lnTo>
                  <a:pt x="3318" y="11395"/>
                </a:lnTo>
                <a:lnTo>
                  <a:pt x="3325" y="11381"/>
                </a:lnTo>
                <a:lnTo>
                  <a:pt x="3335" y="11367"/>
                </a:lnTo>
                <a:lnTo>
                  <a:pt x="3345" y="11354"/>
                </a:lnTo>
                <a:lnTo>
                  <a:pt x="3357" y="11341"/>
                </a:lnTo>
                <a:lnTo>
                  <a:pt x="3370" y="11328"/>
                </a:lnTo>
                <a:lnTo>
                  <a:pt x="3403" y="11301"/>
                </a:lnTo>
                <a:lnTo>
                  <a:pt x="3444" y="11272"/>
                </a:lnTo>
                <a:lnTo>
                  <a:pt x="3487" y="11238"/>
                </a:lnTo>
                <a:lnTo>
                  <a:pt x="3531" y="11202"/>
                </a:lnTo>
                <a:lnTo>
                  <a:pt x="3551" y="11184"/>
                </a:lnTo>
                <a:lnTo>
                  <a:pt x="3568" y="11167"/>
                </a:lnTo>
                <a:lnTo>
                  <a:pt x="3582" y="11153"/>
                </a:lnTo>
                <a:lnTo>
                  <a:pt x="3593" y="11140"/>
                </a:lnTo>
                <a:close/>
                <a:moveTo>
                  <a:pt x="3010" y="11415"/>
                </a:moveTo>
                <a:lnTo>
                  <a:pt x="2995" y="11412"/>
                </a:lnTo>
                <a:lnTo>
                  <a:pt x="2984" y="11408"/>
                </a:lnTo>
                <a:lnTo>
                  <a:pt x="2973" y="11402"/>
                </a:lnTo>
                <a:lnTo>
                  <a:pt x="2964" y="11395"/>
                </a:lnTo>
                <a:lnTo>
                  <a:pt x="2957" y="11386"/>
                </a:lnTo>
                <a:lnTo>
                  <a:pt x="2952" y="11377"/>
                </a:lnTo>
                <a:lnTo>
                  <a:pt x="2949" y="11367"/>
                </a:lnTo>
                <a:lnTo>
                  <a:pt x="2947" y="11354"/>
                </a:lnTo>
                <a:lnTo>
                  <a:pt x="2947" y="11343"/>
                </a:lnTo>
                <a:lnTo>
                  <a:pt x="2950" y="11328"/>
                </a:lnTo>
                <a:lnTo>
                  <a:pt x="2954" y="11316"/>
                </a:lnTo>
                <a:lnTo>
                  <a:pt x="2960" y="11301"/>
                </a:lnTo>
                <a:lnTo>
                  <a:pt x="2969" y="11287"/>
                </a:lnTo>
                <a:lnTo>
                  <a:pt x="2977" y="11273"/>
                </a:lnTo>
                <a:lnTo>
                  <a:pt x="2990" y="11259"/>
                </a:lnTo>
                <a:lnTo>
                  <a:pt x="3003" y="11245"/>
                </a:lnTo>
                <a:lnTo>
                  <a:pt x="3024" y="11225"/>
                </a:lnTo>
                <a:lnTo>
                  <a:pt x="3039" y="11209"/>
                </a:lnTo>
                <a:lnTo>
                  <a:pt x="3046" y="11205"/>
                </a:lnTo>
                <a:lnTo>
                  <a:pt x="3052" y="11201"/>
                </a:lnTo>
                <a:lnTo>
                  <a:pt x="3058" y="11198"/>
                </a:lnTo>
                <a:lnTo>
                  <a:pt x="3062" y="11197"/>
                </a:lnTo>
                <a:lnTo>
                  <a:pt x="3068" y="11197"/>
                </a:lnTo>
                <a:lnTo>
                  <a:pt x="3072" y="11198"/>
                </a:lnTo>
                <a:lnTo>
                  <a:pt x="3076" y="11199"/>
                </a:lnTo>
                <a:lnTo>
                  <a:pt x="3080" y="11202"/>
                </a:lnTo>
                <a:lnTo>
                  <a:pt x="3090" y="11214"/>
                </a:lnTo>
                <a:lnTo>
                  <a:pt x="3101" y="11228"/>
                </a:lnTo>
                <a:lnTo>
                  <a:pt x="3110" y="11241"/>
                </a:lnTo>
                <a:lnTo>
                  <a:pt x="3116" y="11256"/>
                </a:lnTo>
                <a:lnTo>
                  <a:pt x="3118" y="11270"/>
                </a:lnTo>
                <a:lnTo>
                  <a:pt x="3120" y="11287"/>
                </a:lnTo>
                <a:lnTo>
                  <a:pt x="3118" y="11303"/>
                </a:lnTo>
                <a:lnTo>
                  <a:pt x="3116" y="11318"/>
                </a:lnTo>
                <a:lnTo>
                  <a:pt x="3111" y="11335"/>
                </a:lnTo>
                <a:lnTo>
                  <a:pt x="3104" y="11350"/>
                </a:lnTo>
                <a:lnTo>
                  <a:pt x="3096" y="11365"/>
                </a:lnTo>
                <a:lnTo>
                  <a:pt x="3087" y="11378"/>
                </a:lnTo>
                <a:lnTo>
                  <a:pt x="3076" y="11389"/>
                </a:lnTo>
                <a:lnTo>
                  <a:pt x="3065" y="11399"/>
                </a:lnTo>
                <a:lnTo>
                  <a:pt x="3052" y="11408"/>
                </a:lnTo>
                <a:lnTo>
                  <a:pt x="3038" y="11413"/>
                </a:lnTo>
                <a:lnTo>
                  <a:pt x="3032" y="11415"/>
                </a:lnTo>
                <a:lnTo>
                  <a:pt x="3025" y="11416"/>
                </a:lnTo>
                <a:lnTo>
                  <a:pt x="3017" y="11416"/>
                </a:lnTo>
                <a:lnTo>
                  <a:pt x="3010" y="11415"/>
                </a:lnTo>
                <a:close/>
                <a:moveTo>
                  <a:pt x="3715" y="11758"/>
                </a:moveTo>
                <a:lnTo>
                  <a:pt x="3722" y="11765"/>
                </a:lnTo>
                <a:lnTo>
                  <a:pt x="3726" y="11775"/>
                </a:lnTo>
                <a:lnTo>
                  <a:pt x="3729" y="11785"/>
                </a:lnTo>
                <a:lnTo>
                  <a:pt x="3730" y="11797"/>
                </a:lnTo>
                <a:lnTo>
                  <a:pt x="3730" y="11811"/>
                </a:lnTo>
                <a:lnTo>
                  <a:pt x="3729" y="11827"/>
                </a:lnTo>
                <a:lnTo>
                  <a:pt x="3726" y="11844"/>
                </a:lnTo>
                <a:lnTo>
                  <a:pt x="3722" y="11864"/>
                </a:lnTo>
                <a:lnTo>
                  <a:pt x="3715" y="11895"/>
                </a:lnTo>
                <a:lnTo>
                  <a:pt x="3708" y="11921"/>
                </a:lnTo>
                <a:lnTo>
                  <a:pt x="3704" y="11940"/>
                </a:lnTo>
                <a:lnTo>
                  <a:pt x="3702" y="11949"/>
                </a:lnTo>
                <a:lnTo>
                  <a:pt x="3701" y="11953"/>
                </a:lnTo>
                <a:lnTo>
                  <a:pt x="3698" y="11956"/>
                </a:lnTo>
                <a:lnTo>
                  <a:pt x="3695" y="11957"/>
                </a:lnTo>
                <a:lnTo>
                  <a:pt x="3689" y="11959"/>
                </a:lnTo>
                <a:lnTo>
                  <a:pt x="3677" y="11957"/>
                </a:lnTo>
                <a:lnTo>
                  <a:pt x="3661" y="11955"/>
                </a:lnTo>
                <a:lnTo>
                  <a:pt x="3646" y="11949"/>
                </a:lnTo>
                <a:lnTo>
                  <a:pt x="3629" y="11942"/>
                </a:lnTo>
                <a:lnTo>
                  <a:pt x="3622" y="11938"/>
                </a:lnTo>
                <a:lnTo>
                  <a:pt x="3615" y="11932"/>
                </a:lnTo>
                <a:lnTo>
                  <a:pt x="3608" y="11928"/>
                </a:lnTo>
                <a:lnTo>
                  <a:pt x="3603" y="11922"/>
                </a:lnTo>
                <a:lnTo>
                  <a:pt x="3595" y="11912"/>
                </a:lnTo>
                <a:lnTo>
                  <a:pt x="3591" y="11901"/>
                </a:lnTo>
                <a:lnTo>
                  <a:pt x="3588" y="11889"/>
                </a:lnTo>
                <a:lnTo>
                  <a:pt x="3586" y="11878"/>
                </a:lnTo>
                <a:lnTo>
                  <a:pt x="3589" y="11864"/>
                </a:lnTo>
                <a:lnTo>
                  <a:pt x="3593" y="11848"/>
                </a:lnTo>
                <a:lnTo>
                  <a:pt x="3600" y="11830"/>
                </a:lnTo>
                <a:lnTo>
                  <a:pt x="3610" y="11809"/>
                </a:lnTo>
                <a:lnTo>
                  <a:pt x="3624" y="11782"/>
                </a:lnTo>
                <a:lnTo>
                  <a:pt x="3639" y="11760"/>
                </a:lnTo>
                <a:lnTo>
                  <a:pt x="3644" y="11752"/>
                </a:lnTo>
                <a:lnTo>
                  <a:pt x="3650" y="11745"/>
                </a:lnTo>
                <a:lnTo>
                  <a:pt x="3656" y="11741"/>
                </a:lnTo>
                <a:lnTo>
                  <a:pt x="3661" y="11736"/>
                </a:lnTo>
                <a:lnTo>
                  <a:pt x="3668" y="11734"/>
                </a:lnTo>
                <a:lnTo>
                  <a:pt x="3674" y="11734"/>
                </a:lnTo>
                <a:lnTo>
                  <a:pt x="3680" y="11734"/>
                </a:lnTo>
                <a:lnTo>
                  <a:pt x="3687" y="11736"/>
                </a:lnTo>
                <a:lnTo>
                  <a:pt x="3692" y="11739"/>
                </a:lnTo>
                <a:lnTo>
                  <a:pt x="3699" y="11745"/>
                </a:lnTo>
                <a:lnTo>
                  <a:pt x="3708" y="11751"/>
                </a:lnTo>
                <a:lnTo>
                  <a:pt x="3715" y="11758"/>
                </a:lnTo>
                <a:close/>
                <a:moveTo>
                  <a:pt x="3784" y="11348"/>
                </a:moveTo>
                <a:lnTo>
                  <a:pt x="3815" y="11330"/>
                </a:lnTo>
                <a:lnTo>
                  <a:pt x="3842" y="11317"/>
                </a:lnTo>
                <a:lnTo>
                  <a:pt x="3855" y="11311"/>
                </a:lnTo>
                <a:lnTo>
                  <a:pt x="3866" y="11309"/>
                </a:lnTo>
                <a:lnTo>
                  <a:pt x="3877" y="11306"/>
                </a:lnTo>
                <a:lnTo>
                  <a:pt x="3889" y="11304"/>
                </a:lnTo>
                <a:lnTo>
                  <a:pt x="3899" y="11304"/>
                </a:lnTo>
                <a:lnTo>
                  <a:pt x="3909" y="11304"/>
                </a:lnTo>
                <a:lnTo>
                  <a:pt x="3917" y="11306"/>
                </a:lnTo>
                <a:lnTo>
                  <a:pt x="3926" y="11309"/>
                </a:lnTo>
                <a:lnTo>
                  <a:pt x="3934" y="11313"/>
                </a:lnTo>
                <a:lnTo>
                  <a:pt x="3943" y="11318"/>
                </a:lnTo>
                <a:lnTo>
                  <a:pt x="3951" y="11324"/>
                </a:lnTo>
                <a:lnTo>
                  <a:pt x="3959" y="11331"/>
                </a:lnTo>
                <a:lnTo>
                  <a:pt x="3965" y="11340"/>
                </a:lnTo>
                <a:lnTo>
                  <a:pt x="3971" y="11352"/>
                </a:lnTo>
                <a:lnTo>
                  <a:pt x="3975" y="11369"/>
                </a:lnTo>
                <a:lnTo>
                  <a:pt x="3978" y="11388"/>
                </a:lnTo>
                <a:lnTo>
                  <a:pt x="3979" y="11409"/>
                </a:lnTo>
                <a:lnTo>
                  <a:pt x="3979" y="11432"/>
                </a:lnTo>
                <a:lnTo>
                  <a:pt x="3979" y="11456"/>
                </a:lnTo>
                <a:lnTo>
                  <a:pt x="3978" y="11480"/>
                </a:lnTo>
                <a:lnTo>
                  <a:pt x="3976" y="11505"/>
                </a:lnTo>
                <a:lnTo>
                  <a:pt x="3974" y="11531"/>
                </a:lnTo>
                <a:lnTo>
                  <a:pt x="3969" y="11555"/>
                </a:lnTo>
                <a:lnTo>
                  <a:pt x="3965" y="11578"/>
                </a:lnTo>
                <a:lnTo>
                  <a:pt x="3959" y="11599"/>
                </a:lnTo>
                <a:lnTo>
                  <a:pt x="3954" y="11617"/>
                </a:lnTo>
                <a:lnTo>
                  <a:pt x="3947" y="11633"/>
                </a:lnTo>
                <a:lnTo>
                  <a:pt x="3938" y="11644"/>
                </a:lnTo>
                <a:lnTo>
                  <a:pt x="3931" y="11651"/>
                </a:lnTo>
                <a:lnTo>
                  <a:pt x="3924" y="11658"/>
                </a:lnTo>
                <a:lnTo>
                  <a:pt x="3914" y="11664"/>
                </a:lnTo>
                <a:lnTo>
                  <a:pt x="3903" y="11668"/>
                </a:lnTo>
                <a:lnTo>
                  <a:pt x="3893" y="11673"/>
                </a:lnTo>
                <a:lnTo>
                  <a:pt x="3880" y="11674"/>
                </a:lnTo>
                <a:lnTo>
                  <a:pt x="3869" y="11675"/>
                </a:lnTo>
                <a:lnTo>
                  <a:pt x="3856" y="11675"/>
                </a:lnTo>
                <a:lnTo>
                  <a:pt x="3844" y="11675"/>
                </a:lnTo>
                <a:lnTo>
                  <a:pt x="3831" y="11674"/>
                </a:lnTo>
                <a:lnTo>
                  <a:pt x="3820" y="11671"/>
                </a:lnTo>
                <a:lnTo>
                  <a:pt x="3808" y="11667"/>
                </a:lnTo>
                <a:lnTo>
                  <a:pt x="3797" y="11663"/>
                </a:lnTo>
                <a:lnTo>
                  <a:pt x="3787" y="11657"/>
                </a:lnTo>
                <a:lnTo>
                  <a:pt x="3779" y="11650"/>
                </a:lnTo>
                <a:lnTo>
                  <a:pt x="3770" y="11641"/>
                </a:lnTo>
                <a:lnTo>
                  <a:pt x="3763" y="11632"/>
                </a:lnTo>
                <a:lnTo>
                  <a:pt x="3756" y="11619"/>
                </a:lnTo>
                <a:lnTo>
                  <a:pt x="3750" y="11603"/>
                </a:lnTo>
                <a:lnTo>
                  <a:pt x="3743" y="11585"/>
                </a:lnTo>
                <a:lnTo>
                  <a:pt x="3738" y="11565"/>
                </a:lnTo>
                <a:lnTo>
                  <a:pt x="3732" y="11542"/>
                </a:lnTo>
                <a:lnTo>
                  <a:pt x="3728" y="11521"/>
                </a:lnTo>
                <a:lnTo>
                  <a:pt x="3725" y="11498"/>
                </a:lnTo>
                <a:lnTo>
                  <a:pt x="3721" y="11466"/>
                </a:lnTo>
                <a:lnTo>
                  <a:pt x="3719" y="11440"/>
                </a:lnTo>
                <a:lnTo>
                  <a:pt x="3719" y="11429"/>
                </a:lnTo>
                <a:lnTo>
                  <a:pt x="3721" y="11419"/>
                </a:lnTo>
                <a:lnTo>
                  <a:pt x="3722" y="11411"/>
                </a:lnTo>
                <a:lnTo>
                  <a:pt x="3725" y="11402"/>
                </a:lnTo>
                <a:lnTo>
                  <a:pt x="3728" y="11395"/>
                </a:lnTo>
                <a:lnTo>
                  <a:pt x="3732" y="11388"/>
                </a:lnTo>
                <a:lnTo>
                  <a:pt x="3738" y="11382"/>
                </a:lnTo>
                <a:lnTo>
                  <a:pt x="3745" y="11375"/>
                </a:lnTo>
                <a:lnTo>
                  <a:pt x="3762" y="11362"/>
                </a:lnTo>
                <a:lnTo>
                  <a:pt x="3784" y="11348"/>
                </a:lnTo>
                <a:close/>
                <a:moveTo>
                  <a:pt x="4252" y="12204"/>
                </a:moveTo>
                <a:lnTo>
                  <a:pt x="4252" y="12211"/>
                </a:lnTo>
                <a:lnTo>
                  <a:pt x="4248" y="12222"/>
                </a:lnTo>
                <a:lnTo>
                  <a:pt x="4241" y="12239"/>
                </a:lnTo>
                <a:lnTo>
                  <a:pt x="4232" y="12258"/>
                </a:lnTo>
                <a:lnTo>
                  <a:pt x="4210" y="12306"/>
                </a:lnTo>
                <a:lnTo>
                  <a:pt x="4181" y="12361"/>
                </a:lnTo>
                <a:lnTo>
                  <a:pt x="4166" y="12389"/>
                </a:lnTo>
                <a:lnTo>
                  <a:pt x="4149" y="12415"/>
                </a:lnTo>
                <a:lnTo>
                  <a:pt x="4133" y="12438"/>
                </a:lnTo>
                <a:lnTo>
                  <a:pt x="4118" y="12456"/>
                </a:lnTo>
                <a:lnTo>
                  <a:pt x="4104" y="12473"/>
                </a:lnTo>
                <a:lnTo>
                  <a:pt x="4090" y="12484"/>
                </a:lnTo>
                <a:lnTo>
                  <a:pt x="4077" y="12494"/>
                </a:lnTo>
                <a:lnTo>
                  <a:pt x="4064" y="12500"/>
                </a:lnTo>
                <a:lnTo>
                  <a:pt x="4058" y="12501"/>
                </a:lnTo>
                <a:lnTo>
                  <a:pt x="4053" y="12501"/>
                </a:lnTo>
                <a:lnTo>
                  <a:pt x="4047" y="12501"/>
                </a:lnTo>
                <a:lnTo>
                  <a:pt x="4043" y="12500"/>
                </a:lnTo>
                <a:lnTo>
                  <a:pt x="4037" y="12499"/>
                </a:lnTo>
                <a:lnTo>
                  <a:pt x="4033" y="12496"/>
                </a:lnTo>
                <a:lnTo>
                  <a:pt x="4030" y="12491"/>
                </a:lnTo>
                <a:lnTo>
                  <a:pt x="4026" y="12487"/>
                </a:lnTo>
                <a:lnTo>
                  <a:pt x="4020" y="12476"/>
                </a:lnTo>
                <a:lnTo>
                  <a:pt x="4015" y="12459"/>
                </a:lnTo>
                <a:lnTo>
                  <a:pt x="4012" y="12440"/>
                </a:lnTo>
                <a:lnTo>
                  <a:pt x="4010" y="12418"/>
                </a:lnTo>
                <a:lnTo>
                  <a:pt x="4010" y="12388"/>
                </a:lnTo>
                <a:lnTo>
                  <a:pt x="4012" y="12360"/>
                </a:lnTo>
                <a:lnTo>
                  <a:pt x="4013" y="12333"/>
                </a:lnTo>
                <a:lnTo>
                  <a:pt x="4015" y="12307"/>
                </a:lnTo>
                <a:lnTo>
                  <a:pt x="4017" y="12283"/>
                </a:lnTo>
                <a:lnTo>
                  <a:pt x="4022" y="12259"/>
                </a:lnTo>
                <a:lnTo>
                  <a:pt x="4026" y="12236"/>
                </a:lnTo>
                <a:lnTo>
                  <a:pt x="4030" y="12215"/>
                </a:lnTo>
                <a:lnTo>
                  <a:pt x="4036" y="12195"/>
                </a:lnTo>
                <a:lnTo>
                  <a:pt x="4043" y="12176"/>
                </a:lnTo>
                <a:lnTo>
                  <a:pt x="4050" y="12157"/>
                </a:lnTo>
                <a:lnTo>
                  <a:pt x="4058" y="12140"/>
                </a:lnTo>
                <a:lnTo>
                  <a:pt x="4067" y="12125"/>
                </a:lnTo>
                <a:lnTo>
                  <a:pt x="4077" y="12110"/>
                </a:lnTo>
                <a:lnTo>
                  <a:pt x="4087" y="12096"/>
                </a:lnTo>
                <a:lnTo>
                  <a:pt x="4098" y="12083"/>
                </a:lnTo>
                <a:lnTo>
                  <a:pt x="4112" y="12071"/>
                </a:lnTo>
                <a:lnTo>
                  <a:pt x="4125" y="12058"/>
                </a:lnTo>
                <a:lnTo>
                  <a:pt x="4136" y="12049"/>
                </a:lnTo>
                <a:lnTo>
                  <a:pt x="4147" y="12041"/>
                </a:lnTo>
                <a:lnTo>
                  <a:pt x="4157" y="12035"/>
                </a:lnTo>
                <a:lnTo>
                  <a:pt x="4167" y="12032"/>
                </a:lnTo>
                <a:lnTo>
                  <a:pt x="4176" y="12031"/>
                </a:lnTo>
                <a:lnTo>
                  <a:pt x="4184" y="12031"/>
                </a:lnTo>
                <a:lnTo>
                  <a:pt x="4191" y="12034"/>
                </a:lnTo>
                <a:lnTo>
                  <a:pt x="4198" y="12038"/>
                </a:lnTo>
                <a:lnTo>
                  <a:pt x="4205" y="12045"/>
                </a:lnTo>
                <a:lnTo>
                  <a:pt x="4211" y="12054"/>
                </a:lnTo>
                <a:lnTo>
                  <a:pt x="4217" y="12064"/>
                </a:lnTo>
                <a:lnTo>
                  <a:pt x="4222" y="12076"/>
                </a:lnTo>
                <a:lnTo>
                  <a:pt x="4227" y="12092"/>
                </a:lnTo>
                <a:lnTo>
                  <a:pt x="4232" y="12109"/>
                </a:lnTo>
                <a:lnTo>
                  <a:pt x="4238" y="12139"/>
                </a:lnTo>
                <a:lnTo>
                  <a:pt x="4245" y="12166"/>
                </a:lnTo>
                <a:lnTo>
                  <a:pt x="4249" y="12188"/>
                </a:lnTo>
                <a:lnTo>
                  <a:pt x="4252" y="12204"/>
                </a:lnTo>
                <a:close/>
                <a:moveTo>
                  <a:pt x="3000" y="9838"/>
                </a:moveTo>
                <a:lnTo>
                  <a:pt x="2994" y="9854"/>
                </a:lnTo>
                <a:lnTo>
                  <a:pt x="2990" y="9868"/>
                </a:lnTo>
                <a:lnTo>
                  <a:pt x="2987" y="9879"/>
                </a:lnTo>
                <a:lnTo>
                  <a:pt x="2986" y="9886"/>
                </a:lnTo>
                <a:lnTo>
                  <a:pt x="2986" y="9888"/>
                </a:lnTo>
                <a:lnTo>
                  <a:pt x="2983" y="9891"/>
                </a:lnTo>
                <a:lnTo>
                  <a:pt x="2980" y="9892"/>
                </a:lnTo>
                <a:lnTo>
                  <a:pt x="2976" y="9893"/>
                </a:lnTo>
                <a:lnTo>
                  <a:pt x="2963" y="9896"/>
                </a:lnTo>
                <a:lnTo>
                  <a:pt x="2949" y="9898"/>
                </a:lnTo>
                <a:lnTo>
                  <a:pt x="2942" y="9896"/>
                </a:lnTo>
                <a:lnTo>
                  <a:pt x="2935" y="9893"/>
                </a:lnTo>
                <a:lnTo>
                  <a:pt x="2929" y="9889"/>
                </a:lnTo>
                <a:lnTo>
                  <a:pt x="2923" y="9883"/>
                </a:lnTo>
                <a:lnTo>
                  <a:pt x="2919" y="9876"/>
                </a:lnTo>
                <a:lnTo>
                  <a:pt x="2916" y="9869"/>
                </a:lnTo>
                <a:lnTo>
                  <a:pt x="2913" y="9861"/>
                </a:lnTo>
                <a:lnTo>
                  <a:pt x="2911" y="9851"/>
                </a:lnTo>
                <a:lnTo>
                  <a:pt x="2911" y="9841"/>
                </a:lnTo>
                <a:lnTo>
                  <a:pt x="2911" y="9832"/>
                </a:lnTo>
                <a:lnTo>
                  <a:pt x="2912" y="9823"/>
                </a:lnTo>
                <a:lnTo>
                  <a:pt x="2915" y="9814"/>
                </a:lnTo>
                <a:lnTo>
                  <a:pt x="2918" y="9806"/>
                </a:lnTo>
                <a:lnTo>
                  <a:pt x="2922" y="9797"/>
                </a:lnTo>
                <a:lnTo>
                  <a:pt x="2928" y="9790"/>
                </a:lnTo>
                <a:lnTo>
                  <a:pt x="2935" y="9786"/>
                </a:lnTo>
                <a:lnTo>
                  <a:pt x="2939" y="9783"/>
                </a:lnTo>
                <a:lnTo>
                  <a:pt x="2946" y="9780"/>
                </a:lnTo>
                <a:lnTo>
                  <a:pt x="2952" y="9779"/>
                </a:lnTo>
                <a:lnTo>
                  <a:pt x="2959" y="9779"/>
                </a:lnTo>
                <a:lnTo>
                  <a:pt x="2966" y="9779"/>
                </a:lnTo>
                <a:lnTo>
                  <a:pt x="2973" y="9780"/>
                </a:lnTo>
                <a:lnTo>
                  <a:pt x="2980" y="9783"/>
                </a:lnTo>
                <a:lnTo>
                  <a:pt x="2986" y="9786"/>
                </a:lnTo>
                <a:lnTo>
                  <a:pt x="2991" y="9790"/>
                </a:lnTo>
                <a:lnTo>
                  <a:pt x="2995" y="9794"/>
                </a:lnTo>
                <a:lnTo>
                  <a:pt x="2998" y="9801"/>
                </a:lnTo>
                <a:lnTo>
                  <a:pt x="3001" y="9807"/>
                </a:lnTo>
                <a:lnTo>
                  <a:pt x="3003" y="9815"/>
                </a:lnTo>
                <a:lnTo>
                  <a:pt x="3003" y="9823"/>
                </a:lnTo>
                <a:lnTo>
                  <a:pt x="3001" y="9831"/>
                </a:lnTo>
                <a:lnTo>
                  <a:pt x="3000" y="9838"/>
                </a:lnTo>
                <a:close/>
                <a:moveTo>
                  <a:pt x="2959" y="10457"/>
                </a:moveTo>
                <a:lnTo>
                  <a:pt x="2939" y="10464"/>
                </a:lnTo>
                <a:lnTo>
                  <a:pt x="2925" y="10469"/>
                </a:lnTo>
                <a:lnTo>
                  <a:pt x="2919" y="10470"/>
                </a:lnTo>
                <a:lnTo>
                  <a:pt x="2915" y="10471"/>
                </a:lnTo>
                <a:lnTo>
                  <a:pt x="2911" y="10470"/>
                </a:lnTo>
                <a:lnTo>
                  <a:pt x="2906" y="10469"/>
                </a:lnTo>
                <a:lnTo>
                  <a:pt x="2904" y="10467"/>
                </a:lnTo>
                <a:lnTo>
                  <a:pt x="2902" y="10464"/>
                </a:lnTo>
                <a:lnTo>
                  <a:pt x="2901" y="10460"/>
                </a:lnTo>
                <a:lnTo>
                  <a:pt x="2899" y="10456"/>
                </a:lnTo>
                <a:lnTo>
                  <a:pt x="2898" y="10442"/>
                </a:lnTo>
                <a:lnTo>
                  <a:pt x="2898" y="10425"/>
                </a:lnTo>
                <a:lnTo>
                  <a:pt x="2898" y="10415"/>
                </a:lnTo>
                <a:lnTo>
                  <a:pt x="2898" y="10405"/>
                </a:lnTo>
                <a:lnTo>
                  <a:pt x="2901" y="10396"/>
                </a:lnTo>
                <a:lnTo>
                  <a:pt x="2904" y="10388"/>
                </a:lnTo>
                <a:lnTo>
                  <a:pt x="2906" y="10381"/>
                </a:lnTo>
                <a:lnTo>
                  <a:pt x="2911" y="10374"/>
                </a:lnTo>
                <a:lnTo>
                  <a:pt x="2915" y="10368"/>
                </a:lnTo>
                <a:lnTo>
                  <a:pt x="2919" y="10362"/>
                </a:lnTo>
                <a:lnTo>
                  <a:pt x="2925" y="10359"/>
                </a:lnTo>
                <a:lnTo>
                  <a:pt x="2930" y="10355"/>
                </a:lnTo>
                <a:lnTo>
                  <a:pt x="2936" y="10354"/>
                </a:lnTo>
                <a:lnTo>
                  <a:pt x="2943" y="10352"/>
                </a:lnTo>
                <a:lnTo>
                  <a:pt x="2950" y="10352"/>
                </a:lnTo>
                <a:lnTo>
                  <a:pt x="2957" y="10354"/>
                </a:lnTo>
                <a:lnTo>
                  <a:pt x="2963" y="10355"/>
                </a:lnTo>
                <a:lnTo>
                  <a:pt x="2970" y="10359"/>
                </a:lnTo>
                <a:lnTo>
                  <a:pt x="2977" y="10364"/>
                </a:lnTo>
                <a:lnTo>
                  <a:pt x="2983" y="10369"/>
                </a:lnTo>
                <a:lnTo>
                  <a:pt x="2987" y="10375"/>
                </a:lnTo>
                <a:lnTo>
                  <a:pt x="2991" y="10382"/>
                </a:lnTo>
                <a:lnTo>
                  <a:pt x="2994" y="10388"/>
                </a:lnTo>
                <a:lnTo>
                  <a:pt x="2995" y="10395"/>
                </a:lnTo>
                <a:lnTo>
                  <a:pt x="2995" y="10402"/>
                </a:lnTo>
                <a:lnTo>
                  <a:pt x="2995" y="10409"/>
                </a:lnTo>
                <a:lnTo>
                  <a:pt x="2994" y="10418"/>
                </a:lnTo>
                <a:lnTo>
                  <a:pt x="2991" y="10425"/>
                </a:lnTo>
                <a:lnTo>
                  <a:pt x="2988" y="10430"/>
                </a:lnTo>
                <a:lnTo>
                  <a:pt x="2984" y="10437"/>
                </a:lnTo>
                <a:lnTo>
                  <a:pt x="2978" y="10443"/>
                </a:lnTo>
                <a:lnTo>
                  <a:pt x="2973" y="10449"/>
                </a:lnTo>
                <a:lnTo>
                  <a:pt x="2966" y="10453"/>
                </a:lnTo>
                <a:lnTo>
                  <a:pt x="2959" y="10457"/>
                </a:lnTo>
                <a:close/>
                <a:moveTo>
                  <a:pt x="3742" y="10905"/>
                </a:moveTo>
                <a:lnTo>
                  <a:pt x="3743" y="10889"/>
                </a:lnTo>
                <a:lnTo>
                  <a:pt x="3745" y="10875"/>
                </a:lnTo>
                <a:lnTo>
                  <a:pt x="3749" y="10864"/>
                </a:lnTo>
                <a:lnTo>
                  <a:pt x="3755" y="10855"/>
                </a:lnTo>
                <a:lnTo>
                  <a:pt x="3762" y="10847"/>
                </a:lnTo>
                <a:lnTo>
                  <a:pt x="3771" y="10841"/>
                </a:lnTo>
                <a:lnTo>
                  <a:pt x="3783" y="10837"/>
                </a:lnTo>
                <a:lnTo>
                  <a:pt x="3797" y="10834"/>
                </a:lnTo>
                <a:lnTo>
                  <a:pt x="3812" y="10831"/>
                </a:lnTo>
                <a:lnTo>
                  <a:pt x="3827" y="10831"/>
                </a:lnTo>
                <a:lnTo>
                  <a:pt x="3831" y="10833"/>
                </a:lnTo>
                <a:lnTo>
                  <a:pt x="3835" y="10834"/>
                </a:lnTo>
                <a:lnTo>
                  <a:pt x="3839" y="10837"/>
                </a:lnTo>
                <a:lnTo>
                  <a:pt x="3844" y="10840"/>
                </a:lnTo>
                <a:lnTo>
                  <a:pt x="3846" y="10844"/>
                </a:lnTo>
                <a:lnTo>
                  <a:pt x="3848" y="10850"/>
                </a:lnTo>
                <a:lnTo>
                  <a:pt x="3851" y="10855"/>
                </a:lnTo>
                <a:lnTo>
                  <a:pt x="3852" y="10862"/>
                </a:lnTo>
                <a:lnTo>
                  <a:pt x="3853" y="10881"/>
                </a:lnTo>
                <a:lnTo>
                  <a:pt x="3855" y="10903"/>
                </a:lnTo>
                <a:lnTo>
                  <a:pt x="3855" y="10926"/>
                </a:lnTo>
                <a:lnTo>
                  <a:pt x="3853" y="10943"/>
                </a:lnTo>
                <a:lnTo>
                  <a:pt x="3852" y="10950"/>
                </a:lnTo>
                <a:lnTo>
                  <a:pt x="3851" y="10957"/>
                </a:lnTo>
                <a:lnTo>
                  <a:pt x="3848" y="10961"/>
                </a:lnTo>
                <a:lnTo>
                  <a:pt x="3846" y="10966"/>
                </a:lnTo>
                <a:lnTo>
                  <a:pt x="3842" y="10970"/>
                </a:lnTo>
                <a:lnTo>
                  <a:pt x="3839" y="10971"/>
                </a:lnTo>
                <a:lnTo>
                  <a:pt x="3834" y="10974"/>
                </a:lnTo>
                <a:lnTo>
                  <a:pt x="3829" y="10976"/>
                </a:lnTo>
                <a:lnTo>
                  <a:pt x="3817" y="10976"/>
                </a:lnTo>
                <a:lnTo>
                  <a:pt x="3800" y="10974"/>
                </a:lnTo>
                <a:lnTo>
                  <a:pt x="3786" y="10971"/>
                </a:lnTo>
                <a:lnTo>
                  <a:pt x="3774" y="10969"/>
                </a:lnTo>
                <a:lnTo>
                  <a:pt x="3764" y="10963"/>
                </a:lnTo>
                <a:lnTo>
                  <a:pt x="3756" y="10954"/>
                </a:lnTo>
                <a:lnTo>
                  <a:pt x="3750" y="10946"/>
                </a:lnTo>
                <a:lnTo>
                  <a:pt x="3746" y="10935"/>
                </a:lnTo>
                <a:lnTo>
                  <a:pt x="3743" y="10922"/>
                </a:lnTo>
                <a:lnTo>
                  <a:pt x="3742" y="10905"/>
                </a:lnTo>
                <a:close/>
                <a:moveTo>
                  <a:pt x="3104" y="11089"/>
                </a:moveTo>
                <a:lnTo>
                  <a:pt x="3083" y="11092"/>
                </a:lnTo>
                <a:lnTo>
                  <a:pt x="3066" y="11092"/>
                </a:lnTo>
                <a:lnTo>
                  <a:pt x="3059" y="11090"/>
                </a:lnTo>
                <a:lnTo>
                  <a:pt x="3053" y="11089"/>
                </a:lnTo>
                <a:lnTo>
                  <a:pt x="3049" y="11086"/>
                </a:lnTo>
                <a:lnTo>
                  <a:pt x="3045" y="11082"/>
                </a:lnTo>
                <a:lnTo>
                  <a:pt x="3042" y="11076"/>
                </a:lnTo>
                <a:lnTo>
                  <a:pt x="3039" y="11071"/>
                </a:lnTo>
                <a:lnTo>
                  <a:pt x="3038" y="11062"/>
                </a:lnTo>
                <a:lnTo>
                  <a:pt x="3036" y="11052"/>
                </a:lnTo>
                <a:lnTo>
                  <a:pt x="3035" y="11028"/>
                </a:lnTo>
                <a:lnTo>
                  <a:pt x="3034" y="10995"/>
                </a:lnTo>
                <a:lnTo>
                  <a:pt x="3034" y="10978"/>
                </a:lnTo>
                <a:lnTo>
                  <a:pt x="3035" y="10960"/>
                </a:lnTo>
                <a:lnTo>
                  <a:pt x="3036" y="10943"/>
                </a:lnTo>
                <a:lnTo>
                  <a:pt x="3038" y="10927"/>
                </a:lnTo>
                <a:lnTo>
                  <a:pt x="3044" y="10895"/>
                </a:lnTo>
                <a:lnTo>
                  <a:pt x="3052" y="10864"/>
                </a:lnTo>
                <a:lnTo>
                  <a:pt x="3062" y="10837"/>
                </a:lnTo>
                <a:lnTo>
                  <a:pt x="3073" y="10811"/>
                </a:lnTo>
                <a:lnTo>
                  <a:pt x="3086" y="10789"/>
                </a:lnTo>
                <a:lnTo>
                  <a:pt x="3099" y="10772"/>
                </a:lnTo>
                <a:lnTo>
                  <a:pt x="3106" y="10763"/>
                </a:lnTo>
                <a:lnTo>
                  <a:pt x="3113" y="10758"/>
                </a:lnTo>
                <a:lnTo>
                  <a:pt x="3118" y="10752"/>
                </a:lnTo>
                <a:lnTo>
                  <a:pt x="3125" y="10748"/>
                </a:lnTo>
                <a:lnTo>
                  <a:pt x="3133" y="10745"/>
                </a:lnTo>
                <a:lnTo>
                  <a:pt x="3138" y="10743"/>
                </a:lnTo>
                <a:lnTo>
                  <a:pt x="3144" y="10742"/>
                </a:lnTo>
                <a:lnTo>
                  <a:pt x="3151" y="10743"/>
                </a:lnTo>
                <a:lnTo>
                  <a:pt x="3157" y="10746"/>
                </a:lnTo>
                <a:lnTo>
                  <a:pt x="3161" y="10750"/>
                </a:lnTo>
                <a:lnTo>
                  <a:pt x="3166" y="10756"/>
                </a:lnTo>
                <a:lnTo>
                  <a:pt x="3171" y="10763"/>
                </a:lnTo>
                <a:lnTo>
                  <a:pt x="3175" y="10773"/>
                </a:lnTo>
                <a:lnTo>
                  <a:pt x="3179" y="10783"/>
                </a:lnTo>
                <a:lnTo>
                  <a:pt x="3182" y="10796"/>
                </a:lnTo>
                <a:lnTo>
                  <a:pt x="3183" y="10811"/>
                </a:lnTo>
                <a:lnTo>
                  <a:pt x="3186" y="10845"/>
                </a:lnTo>
                <a:lnTo>
                  <a:pt x="3188" y="10888"/>
                </a:lnTo>
                <a:lnTo>
                  <a:pt x="3186" y="10935"/>
                </a:lnTo>
                <a:lnTo>
                  <a:pt x="3183" y="10980"/>
                </a:lnTo>
                <a:lnTo>
                  <a:pt x="3179" y="11008"/>
                </a:lnTo>
                <a:lnTo>
                  <a:pt x="3175" y="11032"/>
                </a:lnTo>
                <a:lnTo>
                  <a:pt x="3172" y="11042"/>
                </a:lnTo>
                <a:lnTo>
                  <a:pt x="3169" y="11049"/>
                </a:lnTo>
                <a:lnTo>
                  <a:pt x="3166" y="11058"/>
                </a:lnTo>
                <a:lnTo>
                  <a:pt x="3162" y="11063"/>
                </a:lnTo>
                <a:lnTo>
                  <a:pt x="3158" y="11069"/>
                </a:lnTo>
                <a:lnTo>
                  <a:pt x="3152" y="11073"/>
                </a:lnTo>
                <a:lnTo>
                  <a:pt x="3147" y="11078"/>
                </a:lnTo>
                <a:lnTo>
                  <a:pt x="3140" y="11080"/>
                </a:lnTo>
                <a:lnTo>
                  <a:pt x="3124" y="11085"/>
                </a:lnTo>
                <a:lnTo>
                  <a:pt x="3104" y="11089"/>
                </a:lnTo>
                <a:close/>
                <a:moveTo>
                  <a:pt x="3107" y="9415"/>
                </a:moveTo>
                <a:lnTo>
                  <a:pt x="3093" y="9417"/>
                </a:lnTo>
                <a:lnTo>
                  <a:pt x="3080" y="9417"/>
                </a:lnTo>
                <a:lnTo>
                  <a:pt x="3072" y="9415"/>
                </a:lnTo>
                <a:lnTo>
                  <a:pt x="3063" y="9412"/>
                </a:lnTo>
                <a:lnTo>
                  <a:pt x="3058" y="9406"/>
                </a:lnTo>
                <a:lnTo>
                  <a:pt x="3053" y="9399"/>
                </a:lnTo>
                <a:lnTo>
                  <a:pt x="3051" y="9389"/>
                </a:lnTo>
                <a:lnTo>
                  <a:pt x="3051" y="9378"/>
                </a:lnTo>
                <a:lnTo>
                  <a:pt x="3051" y="9365"/>
                </a:lnTo>
                <a:lnTo>
                  <a:pt x="3052" y="9352"/>
                </a:lnTo>
                <a:lnTo>
                  <a:pt x="3055" y="9341"/>
                </a:lnTo>
                <a:lnTo>
                  <a:pt x="3058" y="9331"/>
                </a:lnTo>
                <a:lnTo>
                  <a:pt x="3062" y="9321"/>
                </a:lnTo>
                <a:lnTo>
                  <a:pt x="3068" y="9313"/>
                </a:lnTo>
                <a:lnTo>
                  <a:pt x="3073" y="9305"/>
                </a:lnTo>
                <a:lnTo>
                  <a:pt x="3079" y="9298"/>
                </a:lnTo>
                <a:lnTo>
                  <a:pt x="3086" y="9294"/>
                </a:lnTo>
                <a:lnTo>
                  <a:pt x="3093" y="9290"/>
                </a:lnTo>
                <a:lnTo>
                  <a:pt x="3100" y="9287"/>
                </a:lnTo>
                <a:lnTo>
                  <a:pt x="3109" y="9287"/>
                </a:lnTo>
                <a:lnTo>
                  <a:pt x="3117" y="9287"/>
                </a:lnTo>
                <a:lnTo>
                  <a:pt x="3125" y="9288"/>
                </a:lnTo>
                <a:lnTo>
                  <a:pt x="3133" y="9293"/>
                </a:lnTo>
                <a:lnTo>
                  <a:pt x="3141" y="9298"/>
                </a:lnTo>
                <a:lnTo>
                  <a:pt x="3150" y="9305"/>
                </a:lnTo>
                <a:lnTo>
                  <a:pt x="3157" y="9314"/>
                </a:lnTo>
                <a:lnTo>
                  <a:pt x="3162" y="9322"/>
                </a:lnTo>
                <a:lnTo>
                  <a:pt x="3166" y="9332"/>
                </a:lnTo>
                <a:lnTo>
                  <a:pt x="3168" y="9341"/>
                </a:lnTo>
                <a:lnTo>
                  <a:pt x="3169" y="9349"/>
                </a:lnTo>
                <a:lnTo>
                  <a:pt x="3169" y="9359"/>
                </a:lnTo>
                <a:lnTo>
                  <a:pt x="3166" y="9368"/>
                </a:lnTo>
                <a:lnTo>
                  <a:pt x="3164" y="9376"/>
                </a:lnTo>
                <a:lnTo>
                  <a:pt x="3159" y="9383"/>
                </a:lnTo>
                <a:lnTo>
                  <a:pt x="3154" y="9392"/>
                </a:lnTo>
                <a:lnTo>
                  <a:pt x="3147" y="9398"/>
                </a:lnTo>
                <a:lnTo>
                  <a:pt x="3138" y="9403"/>
                </a:lnTo>
                <a:lnTo>
                  <a:pt x="3128" y="9409"/>
                </a:lnTo>
                <a:lnTo>
                  <a:pt x="3118" y="9413"/>
                </a:lnTo>
                <a:lnTo>
                  <a:pt x="3107" y="9415"/>
                </a:lnTo>
                <a:close/>
                <a:moveTo>
                  <a:pt x="6432" y="6756"/>
                </a:moveTo>
                <a:lnTo>
                  <a:pt x="6440" y="6765"/>
                </a:lnTo>
                <a:lnTo>
                  <a:pt x="6450" y="6775"/>
                </a:lnTo>
                <a:lnTo>
                  <a:pt x="6463" y="6782"/>
                </a:lnTo>
                <a:lnTo>
                  <a:pt x="6477" y="6790"/>
                </a:lnTo>
                <a:lnTo>
                  <a:pt x="6492" y="6794"/>
                </a:lnTo>
                <a:lnTo>
                  <a:pt x="6509" y="6798"/>
                </a:lnTo>
                <a:lnTo>
                  <a:pt x="6526" y="6801"/>
                </a:lnTo>
                <a:lnTo>
                  <a:pt x="6545" y="6801"/>
                </a:lnTo>
                <a:lnTo>
                  <a:pt x="6566" y="6802"/>
                </a:lnTo>
                <a:lnTo>
                  <a:pt x="6586" y="6802"/>
                </a:lnTo>
                <a:lnTo>
                  <a:pt x="6604" y="6805"/>
                </a:lnTo>
                <a:lnTo>
                  <a:pt x="6622" y="6808"/>
                </a:lnTo>
                <a:lnTo>
                  <a:pt x="6638" y="6811"/>
                </a:lnTo>
                <a:lnTo>
                  <a:pt x="6654" y="6815"/>
                </a:lnTo>
                <a:lnTo>
                  <a:pt x="6668" y="6821"/>
                </a:lnTo>
                <a:lnTo>
                  <a:pt x="6682" y="6826"/>
                </a:lnTo>
                <a:lnTo>
                  <a:pt x="6696" y="6833"/>
                </a:lnTo>
                <a:lnTo>
                  <a:pt x="6707" y="6843"/>
                </a:lnTo>
                <a:lnTo>
                  <a:pt x="6720" y="6853"/>
                </a:lnTo>
                <a:lnTo>
                  <a:pt x="6733" y="6863"/>
                </a:lnTo>
                <a:lnTo>
                  <a:pt x="6744" y="6876"/>
                </a:lnTo>
                <a:lnTo>
                  <a:pt x="6755" y="6890"/>
                </a:lnTo>
                <a:lnTo>
                  <a:pt x="6767" y="6906"/>
                </a:lnTo>
                <a:lnTo>
                  <a:pt x="6779" y="6921"/>
                </a:lnTo>
                <a:lnTo>
                  <a:pt x="6795" y="6945"/>
                </a:lnTo>
                <a:lnTo>
                  <a:pt x="6808" y="6969"/>
                </a:lnTo>
                <a:lnTo>
                  <a:pt x="6819" y="6992"/>
                </a:lnTo>
                <a:lnTo>
                  <a:pt x="6827" y="7015"/>
                </a:lnTo>
                <a:lnTo>
                  <a:pt x="6835" y="7037"/>
                </a:lnTo>
                <a:lnTo>
                  <a:pt x="6839" y="7059"/>
                </a:lnTo>
                <a:lnTo>
                  <a:pt x="6840" y="7080"/>
                </a:lnTo>
                <a:lnTo>
                  <a:pt x="6840" y="7101"/>
                </a:lnTo>
                <a:lnTo>
                  <a:pt x="6837" y="7122"/>
                </a:lnTo>
                <a:lnTo>
                  <a:pt x="6833" y="7142"/>
                </a:lnTo>
                <a:lnTo>
                  <a:pt x="6826" y="7164"/>
                </a:lnTo>
                <a:lnTo>
                  <a:pt x="6816" y="7183"/>
                </a:lnTo>
                <a:lnTo>
                  <a:pt x="6805" y="7203"/>
                </a:lnTo>
                <a:lnTo>
                  <a:pt x="6791" y="7223"/>
                </a:lnTo>
                <a:lnTo>
                  <a:pt x="6774" y="7243"/>
                </a:lnTo>
                <a:lnTo>
                  <a:pt x="6755" y="7261"/>
                </a:lnTo>
                <a:lnTo>
                  <a:pt x="6738" y="7278"/>
                </a:lnTo>
                <a:lnTo>
                  <a:pt x="6723" y="7292"/>
                </a:lnTo>
                <a:lnTo>
                  <a:pt x="6707" y="7305"/>
                </a:lnTo>
                <a:lnTo>
                  <a:pt x="6693" y="7315"/>
                </a:lnTo>
                <a:lnTo>
                  <a:pt x="6679" y="7322"/>
                </a:lnTo>
                <a:lnTo>
                  <a:pt x="6665" y="7329"/>
                </a:lnTo>
                <a:lnTo>
                  <a:pt x="6651" y="7332"/>
                </a:lnTo>
                <a:lnTo>
                  <a:pt x="6638" y="7335"/>
                </a:lnTo>
                <a:lnTo>
                  <a:pt x="6622" y="7335"/>
                </a:lnTo>
                <a:lnTo>
                  <a:pt x="6608" y="7332"/>
                </a:lnTo>
                <a:lnTo>
                  <a:pt x="6593" y="7328"/>
                </a:lnTo>
                <a:lnTo>
                  <a:pt x="6576" y="7322"/>
                </a:lnTo>
                <a:lnTo>
                  <a:pt x="6559" y="7315"/>
                </a:lnTo>
                <a:lnTo>
                  <a:pt x="6539" y="7305"/>
                </a:lnTo>
                <a:lnTo>
                  <a:pt x="6519" y="7294"/>
                </a:lnTo>
                <a:lnTo>
                  <a:pt x="6497" y="7280"/>
                </a:lnTo>
                <a:lnTo>
                  <a:pt x="6480" y="7271"/>
                </a:lnTo>
                <a:lnTo>
                  <a:pt x="6460" y="7263"/>
                </a:lnTo>
                <a:lnTo>
                  <a:pt x="6437" y="7257"/>
                </a:lnTo>
                <a:lnTo>
                  <a:pt x="6410" y="7251"/>
                </a:lnTo>
                <a:lnTo>
                  <a:pt x="6382" y="7247"/>
                </a:lnTo>
                <a:lnTo>
                  <a:pt x="6353" y="7244"/>
                </a:lnTo>
                <a:lnTo>
                  <a:pt x="6319" y="7243"/>
                </a:lnTo>
                <a:lnTo>
                  <a:pt x="6285" y="7243"/>
                </a:lnTo>
                <a:lnTo>
                  <a:pt x="6135" y="7246"/>
                </a:lnTo>
                <a:lnTo>
                  <a:pt x="6126" y="7158"/>
                </a:lnTo>
                <a:lnTo>
                  <a:pt x="6122" y="7138"/>
                </a:lnTo>
                <a:lnTo>
                  <a:pt x="6116" y="7113"/>
                </a:lnTo>
                <a:lnTo>
                  <a:pt x="6107" y="7084"/>
                </a:lnTo>
                <a:lnTo>
                  <a:pt x="6095" y="7052"/>
                </a:lnTo>
                <a:lnTo>
                  <a:pt x="6083" y="7019"/>
                </a:lnTo>
                <a:lnTo>
                  <a:pt x="6067" y="6985"/>
                </a:lnTo>
                <a:lnTo>
                  <a:pt x="6051" y="6951"/>
                </a:lnTo>
                <a:lnTo>
                  <a:pt x="6034" y="6920"/>
                </a:lnTo>
                <a:lnTo>
                  <a:pt x="6010" y="6875"/>
                </a:lnTo>
                <a:lnTo>
                  <a:pt x="5992" y="6838"/>
                </a:lnTo>
                <a:lnTo>
                  <a:pt x="5985" y="6822"/>
                </a:lnTo>
                <a:lnTo>
                  <a:pt x="5979" y="6808"/>
                </a:lnTo>
                <a:lnTo>
                  <a:pt x="5975" y="6794"/>
                </a:lnTo>
                <a:lnTo>
                  <a:pt x="5971" y="6782"/>
                </a:lnTo>
                <a:lnTo>
                  <a:pt x="5968" y="6771"/>
                </a:lnTo>
                <a:lnTo>
                  <a:pt x="5968" y="6761"/>
                </a:lnTo>
                <a:lnTo>
                  <a:pt x="5967" y="6751"/>
                </a:lnTo>
                <a:lnTo>
                  <a:pt x="5968" y="6741"/>
                </a:lnTo>
                <a:lnTo>
                  <a:pt x="5972" y="6723"/>
                </a:lnTo>
                <a:lnTo>
                  <a:pt x="5981" y="6702"/>
                </a:lnTo>
                <a:lnTo>
                  <a:pt x="5988" y="6686"/>
                </a:lnTo>
                <a:lnTo>
                  <a:pt x="5996" y="6671"/>
                </a:lnTo>
                <a:lnTo>
                  <a:pt x="6006" y="6656"/>
                </a:lnTo>
                <a:lnTo>
                  <a:pt x="6018" y="6645"/>
                </a:lnTo>
                <a:lnTo>
                  <a:pt x="6029" y="6634"/>
                </a:lnTo>
                <a:lnTo>
                  <a:pt x="6040" y="6624"/>
                </a:lnTo>
                <a:lnTo>
                  <a:pt x="6053" y="6615"/>
                </a:lnTo>
                <a:lnTo>
                  <a:pt x="6067" y="6608"/>
                </a:lnTo>
                <a:lnTo>
                  <a:pt x="6080" y="6603"/>
                </a:lnTo>
                <a:lnTo>
                  <a:pt x="6095" y="6598"/>
                </a:lnTo>
                <a:lnTo>
                  <a:pt x="6109" y="6595"/>
                </a:lnTo>
                <a:lnTo>
                  <a:pt x="6124" y="6595"/>
                </a:lnTo>
                <a:lnTo>
                  <a:pt x="6139" y="6595"/>
                </a:lnTo>
                <a:lnTo>
                  <a:pt x="6155" y="6598"/>
                </a:lnTo>
                <a:lnTo>
                  <a:pt x="6169" y="6601"/>
                </a:lnTo>
                <a:lnTo>
                  <a:pt x="6184" y="6607"/>
                </a:lnTo>
                <a:lnTo>
                  <a:pt x="6232" y="6628"/>
                </a:lnTo>
                <a:lnTo>
                  <a:pt x="6275" y="6649"/>
                </a:lnTo>
                <a:lnTo>
                  <a:pt x="6313" y="6668"/>
                </a:lnTo>
                <a:lnTo>
                  <a:pt x="6347" y="6688"/>
                </a:lnTo>
                <a:lnTo>
                  <a:pt x="6375" y="6705"/>
                </a:lnTo>
                <a:lnTo>
                  <a:pt x="6398" y="6723"/>
                </a:lnTo>
                <a:lnTo>
                  <a:pt x="6418" y="6740"/>
                </a:lnTo>
                <a:lnTo>
                  <a:pt x="6432" y="6756"/>
                </a:lnTo>
                <a:close/>
                <a:moveTo>
                  <a:pt x="6957" y="6900"/>
                </a:moveTo>
                <a:lnTo>
                  <a:pt x="6965" y="6892"/>
                </a:lnTo>
                <a:lnTo>
                  <a:pt x="6974" y="6882"/>
                </a:lnTo>
                <a:lnTo>
                  <a:pt x="6987" y="6870"/>
                </a:lnTo>
                <a:lnTo>
                  <a:pt x="7003" y="6860"/>
                </a:lnTo>
                <a:lnTo>
                  <a:pt x="7020" y="6850"/>
                </a:lnTo>
                <a:lnTo>
                  <a:pt x="7038" y="6841"/>
                </a:lnTo>
                <a:lnTo>
                  <a:pt x="7058" y="6831"/>
                </a:lnTo>
                <a:lnTo>
                  <a:pt x="7079" y="6822"/>
                </a:lnTo>
                <a:lnTo>
                  <a:pt x="7099" y="6815"/>
                </a:lnTo>
                <a:lnTo>
                  <a:pt x="7120" y="6808"/>
                </a:lnTo>
                <a:lnTo>
                  <a:pt x="7140" y="6802"/>
                </a:lnTo>
                <a:lnTo>
                  <a:pt x="7158" y="6798"/>
                </a:lnTo>
                <a:lnTo>
                  <a:pt x="7175" y="6795"/>
                </a:lnTo>
                <a:lnTo>
                  <a:pt x="7189" y="6795"/>
                </a:lnTo>
                <a:lnTo>
                  <a:pt x="7202" y="6797"/>
                </a:lnTo>
                <a:lnTo>
                  <a:pt x="7211" y="6799"/>
                </a:lnTo>
                <a:lnTo>
                  <a:pt x="7216" y="6804"/>
                </a:lnTo>
                <a:lnTo>
                  <a:pt x="7222" y="6808"/>
                </a:lnTo>
                <a:lnTo>
                  <a:pt x="7226" y="6814"/>
                </a:lnTo>
                <a:lnTo>
                  <a:pt x="7229" y="6821"/>
                </a:lnTo>
                <a:lnTo>
                  <a:pt x="7232" y="6829"/>
                </a:lnTo>
                <a:lnTo>
                  <a:pt x="7235" y="6836"/>
                </a:lnTo>
                <a:lnTo>
                  <a:pt x="7236" y="6845"/>
                </a:lnTo>
                <a:lnTo>
                  <a:pt x="7237" y="6855"/>
                </a:lnTo>
                <a:lnTo>
                  <a:pt x="7237" y="6875"/>
                </a:lnTo>
                <a:lnTo>
                  <a:pt x="7236" y="6896"/>
                </a:lnTo>
                <a:lnTo>
                  <a:pt x="7233" y="6918"/>
                </a:lnTo>
                <a:lnTo>
                  <a:pt x="7227" y="6943"/>
                </a:lnTo>
                <a:lnTo>
                  <a:pt x="7220" y="6965"/>
                </a:lnTo>
                <a:lnTo>
                  <a:pt x="7211" y="6986"/>
                </a:lnTo>
                <a:lnTo>
                  <a:pt x="7201" y="7008"/>
                </a:lnTo>
                <a:lnTo>
                  <a:pt x="7189" y="7028"/>
                </a:lnTo>
                <a:lnTo>
                  <a:pt x="7177" y="7045"/>
                </a:lnTo>
                <a:lnTo>
                  <a:pt x="7164" y="7059"/>
                </a:lnTo>
                <a:lnTo>
                  <a:pt x="7157" y="7064"/>
                </a:lnTo>
                <a:lnTo>
                  <a:pt x="7148" y="7070"/>
                </a:lnTo>
                <a:lnTo>
                  <a:pt x="7141" y="7074"/>
                </a:lnTo>
                <a:lnTo>
                  <a:pt x="7134" y="7077"/>
                </a:lnTo>
                <a:lnTo>
                  <a:pt x="7127" y="7079"/>
                </a:lnTo>
                <a:lnTo>
                  <a:pt x="7120" y="7080"/>
                </a:lnTo>
                <a:lnTo>
                  <a:pt x="7112" y="7080"/>
                </a:lnTo>
                <a:lnTo>
                  <a:pt x="7105" y="7080"/>
                </a:lnTo>
                <a:lnTo>
                  <a:pt x="7088" y="7076"/>
                </a:lnTo>
                <a:lnTo>
                  <a:pt x="7071" y="7069"/>
                </a:lnTo>
                <a:lnTo>
                  <a:pt x="7054" y="7060"/>
                </a:lnTo>
                <a:lnTo>
                  <a:pt x="7037" y="7049"/>
                </a:lnTo>
                <a:lnTo>
                  <a:pt x="7021" y="7036"/>
                </a:lnTo>
                <a:lnTo>
                  <a:pt x="7006" y="7023"/>
                </a:lnTo>
                <a:lnTo>
                  <a:pt x="6991" y="7008"/>
                </a:lnTo>
                <a:lnTo>
                  <a:pt x="6980" y="6992"/>
                </a:lnTo>
                <a:lnTo>
                  <a:pt x="6969" y="6975"/>
                </a:lnTo>
                <a:lnTo>
                  <a:pt x="6960" y="6960"/>
                </a:lnTo>
                <a:lnTo>
                  <a:pt x="6955" y="6943"/>
                </a:lnTo>
                <a:lnTo>
                  <a:pt x="6953" y="6928"/>
                </a:lnTo>
                <a:lnTo>
                  <a:pt x="6952" y="6921"/>
                </a:lnTo>
                <a:lnTo>
                  <a:pt x="6953" y="6914"/>
                </a:lnTo>
                <a:lnTo>
                  <a:pt x="6955" y="6907"/>
                </a:lnTo>
                <a:lnTo>
                  <a:pt x="6957" y="6900"/>
                </a:lnTo>
                <a:close/>
                <a:moveTo>
                  <a:pt x="7288" y="5933"/>
                </a:moveTo>
                <a:lnTo>
                  <a:pt x="7283" y="5950"/>
                </a:lnTo>
                <a:lnTo>
                  <a:pt x="7274" y="5965"/>
                </a:lnTo>
                <a:lnTo>
                  <a:pt x="7266" y="5981"/>
                </a:lnTo>
                <a:lnTo>
                  <a:pt x="7254" y="5998"/>
                </a:lnTo>
                <a:lnTo>
                  <a:pt x="7243" y="6012"/>
                </a:lnTo>
                <a:lnTo>
                  <a:pt x="7232" y="6026"/>
                </a:lnTo>
                <a:lnTo>
                  <a:pt x="7219" y="6037"/>
                </a:lnTo>
                <a:lnTo>
                  <a:pt x="7208" y="6046"/>
                </a:lnTo>
                <a:lnTo>
                  <a:pt x="7195" y="6057"/>
                </a:lnTo>
                <a:lnTo>
                  <a:pt x="7182" y="6071"/>
                </a:lnTo>
                <a:lnTo>
                  <a:pt x="7168" y="6088"/>
                </a:lnTo>
                <a:lnTo>
                  <a:pt x="7154" y="6110"/>
                </a:lnTo>
                <a:lnTo>
                  <a:pt x="7141" y="6132"/>
                </a:lnTo>
                <a:lnTo>
                  <a:pt x="7129" y="6156"/>
                </a:lnTo>
                <a:lnTo>
                  <a:pt x="7119" y="6182"/>
                </a:lnTo>
                <a:lnTo>
                  <a:pt x="7109" y="6206"/>
                </a:lnTo>
                <a:lnTo>
                  <a:pt x="7099" y="6236"/>
                </a:lnTo>
                <a:lnTo>
                  <a:pt x="7088" y="6261"/>
                </a:lnTo>
                <a:lnTo>
                  <a:pt x="7078" y="6285"/>
                </a:lnTo>
                <a:lnTo>
                  <a:pt x="7068" y="6307"/>
                </a:lnTo>
                <a:lnTo>
                  <a:pt x="7058" y="6326"/>
                </a:lnTo>
                <a:lnTo>
                  <a:pt x="7048" y="6343"/>
                </a:lnTo>
                <a:lnTo>
                  <a:pt x="7038" y="6358"/>
                </a:lnTo>
                <a:lnTo>
                  <a:pt x="7027" y="6372"/>
                </a:lnTo>
                <a:lnTo>
                  <a:pt x="7017" y="6383"/>
                </a:lnTo>
                <a:lnTo>
                  <a:pt x="7004" y="6392"/>
                </a:lnTo>
                <a:lnTo>
                  <a:pt x="6993" y="6400"/>
                </a:lnTo>
                <a:lnTo>
                  <a:pt x="6980" y="6406"/>
                </a:lnTo>
                <a:lnTo>
                  <a:pt x="6966" y="6411"/>
                </a:lnTo>
                <a:lnTo>
                  <a:pt x="6952" y="6414"/>
                </a:lnTo>
                <a:lnTo>
                  <a:pt x="6938" y="6417"/>
                </a:lnTo>
                <a:lnTo>
                  <a:pt x="6921" y="6417"/>
                </a:lnTo>
                <a:lnTo>
                  <a:pt x="6901" y="6418"/>
                </a:lnTo>
                <a:lnTo>
                  <a:pt x="6885" y="6420"/>
                </a:lnTo>
                <a:lnTo>
                  <a:pt x="6873" y="6423"/>
                </a:lnTo>
                <a:lnTo>
                  <a:pt x="6866" y="6427"/>
                </a:lnTo>
                <a:lnTo>
                  <a:pt x="6863" y="6430"/>
                </a:lnTo>
                <a:lnTo>
                  <a:pt x="6861" y="6433"/>
                </a:lnTo>
                <a:lnTo>
                  <a:pt x="6860" y="6437"/>
                </a:lnTo>
                <a:lnTo>
                  <a:pt x="6860" y="6440"/>
                </a:lnTo>
                <a:lnTo>
                  <a:pt x="6863" y="6450"/>
                </a:lnTo>
                <a:lnTo>
                  <a:pt x="6867" y="6462"/>
                </a:lnTo>
                <a:lnTo>
                  <a:pt x="6874" y="6479"/>
                </a:lnTo>
                <a:lnTo>
                  <a:pt x="6881" y="6496"/>
                </a:lnTo>
                <a:lnTo>
                  <a:pt x="6887" y="6513"/>
                </a:lnTo>
                <a:lnTo>
                  <a:pt x="6891" y="6529"/>
                </a:lnTo>
                <a:lnTo>
                  <a:pt x="6895" y="6544"/>
                </a:lnTo>
                <a:lnTo>
                  <a:pt x="6898" y="6560"/>
                </a:lnTo>
                <a:lnTo>
                  <a:pt x="6900" y="6574"/>
                </a:lnTo>
                <a:lnTo>
                  <a:pt x="6900" y="6587"/>
                </a:lnTo>
                <a:lnTo>
                  <a:pt x="6900" y="6601"/>
                </a:lnTo>
                <a:lnTo>
                  <a:pt x="6898" y="6612"/>
                </a:lnTo>
                <a:lnTo>
                  <a:pt x="6895" y="6624"/>
                </a:lnTo>
                <a:lnTo>
                  <a:pt x="6892" y="6635"/>
                </a:lnTo>
                <a:lnTo>
                  <a:pt x="6888" y="6645"/>
                </a:lnTo>
                <a:lnTo>
                  <a:pt x="6883" y="6654"/>
                </a:lnTo>
                <a:lnTo>
                  <a:pt x="6877" y="6662"/>
                </a:lnTo>
                <a:lnTo>
                  <a:pt x="6870" y="6669"/>
                </a:lnTo>
                <a:lnTo>
                  <a:pt x="6857" y="6679"/>
                </a:lnTo>
                <a:lnTo>
                  <a:pt x="6846" y="6686"/>
                </a:lnTo>
                <a:lnTo>
                  <a:pt x="6842" y="6688"/>
                </a:lnTo>
                <a:lnTo>
                  <a:pt x="6836" y="6689"/>
                </a:lnTo>
                <a:lnTo>
                  <a:pt x="6832" y="6689"/>
                </a:lnTo>
                <a:lnTo>
                  <a:pt x="6827" y="6689"/>
                </a:lnTo>
                <a:lnTo>
                  <a:pt x="6822" y="6688"/>
                </a:lnTo>
                <a:lnTo>
                  <a:pt x="6818" y="6685"/>
                </a:lnTo>
                <a:lnTo>
                  <a:pt x="6812" y="6682"/>
                </a:lnTo>
                <a:lnTo>
                  <a:pt x="6806" y="6676"/>
                </a:lnTo>
                <a:lnTo>
                  <a:pt x="6795" y="6665"/>
                </a:lnTo>
                <a:lnTo>
                  <a:pt x="6779" y="6648"/>
                </a:lnTo>
                <a:lnTo>
                  <a:pt x="6770" y="6635"/>
                </a:lnTo>
                <a:lnTo>
                  <a:pt x="6761" y="6620"/>
                </a:lnTo>
                <a:lnTo>
                  <a:pt x="6754" y="6604"/>
                </a:lnTo>
                <a:lnTo>
                  <a:pt x="6747" y="6587"/>
                </a:lnTo>
                <a:lnTo>
                  <a:pt x="6741" y="6570"/>
                </a:lnTo>
                <a:lnTo>
                  <a:pt x="6737" y="6554"/>
                </a:lnTo>
                <a:lnTo>
                  <a:pt x="6736" y="6539"/>
                </a:lnTo>
                <a:lnTo>
                  <a:pt x="6736" y="6523"/>
                </a:lnTo>
                <a:lnTo>
                  <a:pt x="6734" y="6509"/>
                </a:lnTo>
                <a:lnTo>
                  <a:pt x="6731" y="6492"/>
                </a:lnTo>
                <a:lnTo>
                  <a:pt x="6727" y="6474"/>
                </a:lnTo>
                <a:lnTo>
                  <a:pt x="6720" y="6455"/>
                </a:lnTo>
                <a:lnTo>
                  <a:pt x="6713" y="6435"/>
                </a:lnTo>
                <a:lnTo>
                  <a:pt x="6703" y="6417"/>
                </a:lnTo>
                <a:lnTo>
                  <a:pt x="6693" y="6399"/>
                </a:lnTo>
                <a:lnTo>
                  <a:pt x="6682" y="6383"/>
                </a:lnTo>
                <a:lnTo>
                  <a:pt x="6624" y="6308"/>
                </a:lnTo>
                <a:lnTo>
                  <a:pt x="6685" y="6183"/>
                </a:lnTo>
                <a:lnTo>
                  <a:pt x="6703" y="6146"/>
                </a:lnTo>
                <a:lnTo>
                  <a:pt x="6716" y="6115"/>
                </a:lnTo>
                <a:lnTo>
                  <a:pt x="6721" y="6101"/>
                </a:lnTo>
                <a:lnTo>
                  <a:pt x="6726" y="6088"/>
                </a:lnTo>
                <a:lnTo>
                  <a:pt x="6729" y="6077"/>
                </a:lnTo>
                <a:lnTo>
                  <a:pt x="6730" y="6066"/>
                </a:lnTo>
                <a:lnTo>
                  <a:pt x="6731" y="6056"/>
                </a:lnTo>
                <a:lnTo>
                  <a:pt x="6731" y="6046"/>
                </a:lnTo>
                <a:lnTo>
                  <a:pt x="6731" y="6036"/>
                </a:lnTo>
                <a:lnTo>
                  <a:pt x="6730" y="6026"/>
                </a:lnTo>
                <a:lnTo>
                  <a:pt x="6723" y="6003"/>
                </a:lnTo>
                <a:lnTo>
                  <a:pt x="6714" y="5979"/>
                </a:lnTo>
                <a:lnTo>
                  <a:pt x="6706" y="5957"/>
                </a:lnTo>
                <a:lnTo>
                  <a:pt x="6699" y="5937"/>
                </a:lnTo>
                <a:lnTo>
                  <a:pt x="6697" y="5928"/>
                </a:lnTo>
                <a:lnTo>
                  <a:pt x="6696" y="5920"/>
                </a:lnTo>
                <a:lnTo>
                  <a:pt x="6696" y="5913"/>
                </a:lnTo>
                <a:lnTo>
                  <a:pt x="6696" y="5906"/>
                </a:lnTo>
                <a:lnTo>
                  <a:pt x="6697" y="5899"/>
                </a:lnTo>
                <a:lnTo>
                  <a:pt x="6699" y="5891"/>
                </a:lnTo>
                <a:lnTo>
                  <a:pt x="6702" y="5884"/>
                </a:lnTo>
                <a:lnTo>
                  <a:pt x="6706" y="5877"/>
                </a:lnTo>
                <a:lnTo>
                  <a:pt x="6714" y="5863"/>
                </a:lnTo>
                <a:lnTo>
                  <a:pt x="6727" y="5848"/>
                </a:lnTo>
                <a:lnTo>
                  <a:pt x="6738" y="5836"/>
                </a:lnTo>
                <a:lnTo>
                  <a:pt x="6750" y="5825"/>
                </a:lnTo>
                <a:lnTo>
                  <a:pt x="6760" y="5816"/>
                </a:lnTo>
                <a:lnTo>
                  <a:pt x="6770" y="5809"/>
                </a:lnTo>
                <a:lnTo>
                  <a:pt x="6779" y="5804"/>
                </a:lnTo>
                <a:lnTo>
                  <a:pt x="6789" y="5801"/>
                </a:lnTo>
                <a:lnTo>
                  <a:pt x="6798" y="5798"/>
                </a:lnTo>
                <a:lnTo>
                  <a:pt x="6808" y="5798"/>
                </a:lnTo>
                <a:lnTo>
                  <a:pt x="6816" y="5799"/>
                </a:lnTo>
                <a:lnTo>
                  <a:pt x="6826" y="5802"/>
                </a:lnTo>
                <a:lnTo>
                  <a:pt x="6835" y="5808"/>
                </a:lnTo>
                <a:lnTo>
                  <a:pt x="6844" y="5814"/>
                </a:lnTo>
                <a:lnTo>
                  <a:pt x="6853" y="5822"/>
                </a:lnTo>
                <a:lnTo>
                  <a:pt x="6861" y="5832"/>
                </a:lnTo>
                <a:lnTo>
                  <a:pt x="6871" y="5843"/>
                </a:lnTo>
                <a:lnTo>
                  <a:pt x="6881" y="5856"/>
                </a:lnTo>
                <a:lnTo>
                  <a:pt x="6890" y="5869"/>
                </a:lnTo>
                <a:lnTo>
                  <a:pt x="6900" y="5880"/>
                </a:lnTo>
                <a:lnTo>
                  <a:pt x="6909" y="5890"/>
                </a:lnTo>
                <a:lnTo>
                  <a:pt x="6919" y="5900"/>
                </a:lnTo>
                <a:lnTo>
                  <a:pt x="6929" y="5907"/>
                </a:lnTo>
                <a:lnTo>
                  <a:pt x="6938" y="5913"/>
                </a:lnTo>
                <a:lnTo>
                  <a:pt x="6946" y="5916"/>
                </a:lnTo>
                <a:lnTo>
                  <a:pt x="6953" y="5917"/>
                </a:lnTo>
                <a:lnTo>
                  <a:pt x="6959" y="5916"/>
                </a:lnTo>
                <a:lnTo>
                  <a:pt x="6965" y="5911"/>
                </a:lnTo>
                <a:lnTo>
                  <a:pt x="6972" y="5904"/>
                </a:lnTo>
                <a:lnTo>
                  <a:pt x="6979" y="5896"/>
                </a:lnTo>
                <a:lnTo>
                  <a:pt x="6987" y="5884"/>
                </a:lnTo>
                <a:lnTo>
                  <a:pt x="6994" y="5872"/>
                </a:lnTo>
                <a:lnTo>
                  <a:pt x="7003" y="5856"/>
                </a:lnTo>
                <a:lnTo>
                  <a:pt x="7011" y="5839"/>
                </a:lnTo>
                <a:lnTo>
                  <a:pt x="7028" y="5801"/>
                </a:lnTo>
                <a:lnTo>
                  <a:pt x="7045" y="5758"/>
                </a:lnTo>
                <a:lnTo>
                  <a:pt x="7061" y="5713"/>
                </a:lnTo>
                <a:lnTo>
                  <a:pt x="7075" y="5665"/>
                </a:lnTo>
                <a:lnTo>
                  <a:pt x="7083" y="5638"/>
                </a:lnTo>
                <a:lnTo>
                  <a:pt x="7093" y="5611"/>
                </a:lnTo>
                <a:lnTo>
                  <a:pt x="7105" y="5587"/>
                </a:lnTo>
                <a:lnTo>
                  <a:pt x="7116" y="5570"/>
                </a:lnTo>
                <a:lnTo>
                  <a:pt x="7121" y="5564"/>
                </a:lnTo>
                <a:lnTo>
                  <a:pt x="7130" y="5559"/>
                </a:lnTo>
                <a:lnTo>
                  <a:pt x="7141" y="5553"/>
                </a:lnTo>
                <a:lnTo>
                  <a:pt x="7154" y="5549"/>
                </a:lnTo>
                <a:lnTo>
                  <a:pt x="7168" y="5544"/>
                </a:lnTo>
                <a:lnTo>
                  <a:pt x="7184" y="5542"/>
                </a:lnTo>
                <a:lnTo>
                  <a:pt x="7199" y="5540"/>
                </a:lnTo>
                <a:lnTo>
                  <a:pt x="7216" y="5537"/>
                </a:lnTo>
                <a:lnTo>
                  <a:pt x="7232" y="5537"/>
                </a:lnTo>
                <a:lnTo>
                  <a:pt x="7247" y="5536"/>
                </a:lnTo>
                <a:lnTo>
                  <a:pt x="7263" y="5537"/>
                </a:lnTo>
                <a:lnTo>
                  <a:pt x="7278" y="5539"/>
                </a:lnTo>
                <a:lnTo>
                  <a:pt x="7291" y="5542"/>
                </a:lnTo>
                <a:lnTo>
                  <a:pt x="7302" y="5544"/>
                </a:lnTo>
                <a:lnTo>
                  <a:pt x="7312" y="5549"/>
                </a:lnTo>
                <a:lnTo>
                  <a:pt x="7319" y="5553"/>
                </a:lnTo>
                <a:lnTo>
                  <a:pt x="7324" y="5560"/>
                </a:lnTo>
                <a:lnTo>
                  <a:pt x="7326" y="5571"/>
                </a:lnTo>
                <a:lnTo>
                  <a:pt x="7328" y="5588"/>
                </a:lnTo>
                <a:lnTo>
                  <a:pt x="7329" y="5608"/>
                </a:lnTo>
                <a:lnTo>
                  <a:pt x="7328" y="5656"/>
                </a:lnTo>
                <a:lnTo>
                  <a:pt x="7325" y="5713"/>
                </a:lnTo>
                <a:lnTo>
                  <a:pt x="7319" y="5774"/>
                </a:lnTo>
                <a:lnTo>
                  <a:pt x="7311" y="5833"/>
                </a:lnTo>
                <a:lnTo>
                  <a:pt x="7305" y="5862"/>
                </a:lnTo>
                <a:lnTo>
                  <a:pt x="7301" y="5889"/>
                </a:lnTo>
                <a:lnTo>
                  <a:pt x="7294" y="5913"/>
                </a:lnTo>
                <a:lnTo>
                  <a:pt x="7288" y="5933"/>
                </a:lnTo>
                <a:close/>
                <a:moveTo>
                  <a:pt x="1063" y="12870"/>
                </a:moveTo>
                <a:lnTo>
                  <a:pt x="1060" y="12877"/>
                </a:lnTo>
                <a:lnTo>
                  <a:pt x="1056" y="12884"/>
                </a:lnTo>
                <a:lnTo>
                  <a:pt x="1053" y="12890"/>
                </a:lnTo>
                <a:lnTo>
                  <a:pt x="1049" y="12895"/>
                </a:lnTo>
                <a:lnTo>
                  <a:pt x="1043" y="12899"/>
                </a:lnTo>
                <a:lnTo>
                  <a:pt x="1039" y="12902"/>
                </a:lnTo>
                <a:lnTo>
                  <a:pt x="1035" y="12905"/>
                </a:lnTo>
                <a:lnTo>
                  <a:pt x="1029" y="12907"/>
                </a:lnTo>
                <a:lnTo>
                  <a:pt x="1018" y="12908"/>
                </a:lnTo>
                <a:lnTo>
                  <a:pt x="1007" y="12907"/>
                </a:lnTo>
                <a:lnTo>
                  <a:pt x="995" y="12902"/>
                </a:lnTo>
                <a:lnTo>
                  <a:pt x="984" y="12895"/>
                </a:lnTo>
                <a:lnTo>
                  <a:pt x="973" y="12887"/>
                </a:lnTo>
                <a:lnTo>
                  <a:pt x="963" y="12875"/>
                </a:lnTo>
                <a:lnTo>
                  <a:pt x="953" y="12863"/>
                </a:lnTo>
                <a:lnTo>
                  <a:pt x="944" y="12848"/>
                </a:lnTo>
                <a:lnTo>
                  <a:pt x="937" y="12831"/>
                </a:lnTo>
                <a:lnTo>
                  <a:pt x="932" y="12814"/>
                </a:lnTo>
                <a:lnTo>
                  <a:pt x="929" y="12796"/>
                </a:lnTo>
                <a:lnTo>
                  <a:pt x="928" y="12776"/>
                </a:lnTo>
                <a:lnTo>
                  <a:pt x="928" y="12766"/>
                </a:lnTo>
                <a:lnTo>
                  <a:pt x="929" y="12758"/>
                </a:lnTo>
                <a:lnTo>
                  <a:pt x="933" y="12749"/>
                </a:lnTo>
                <a:lnTo>
                  <a:pt x="937" y="12742"/>
                </a:lnTo>
                <a:lnTo>
                  <a:pt x="943" y="12735"/>
                </a:lnTo>
                <a:lnTo>
                  <a:pt x="949" y="12729"/>
                </a:lnTo>
                <a:lnTo>
                  <a:pt x="957" y="12725"/>
                </a:lnTo>
                <a:lnTo>
                  <a:pt x="964" y="12721"/>
                </a:lnTo>
                <a:lnTo>
                  <a:pt x="973" y="12720"/>
                </a:lnTo>
                <a:lnTo>
                  <a:pt x="983" y="12718"/>
                </a:lnTo>
                <a:lnTo>
                  <a:pt x="991" y="12717"/>
                </a:lnTo>
                <a:lnTo>
                  <a:pt x="1001" y="12718"/>
                </a:lnTo>
                <a:lnTo>
                  <a:pt x="1011" y="12721"/>
                </a:lnTo>
                <a:lnTo>
                  <a:pt x="1021" y="12724"/>
                </a:lnTo>
                <a:lnTo>
                  <a:pt x="1029" y="12729"/>
                </a:lnTo>
                <a:lnTo>
                  <a:pt x="1039" y="12735"/>
                </a:lnTo>
                <a:lnTo>
                  <a:pt x="1052" y="12748"/>
                </a:lnTo>
                <a:lnTo>
                  <a:pt x="1063" y="12761"/>
                </a:lnTo>
                <a:lnTo>
                  <a:pt x="1066" y="12768"/>
                </a:lnTo>
                <a:lnTo>
                  <a:pt x="1070" y="12775"/>
                </a:lnTo>
                <a:lnTo>
                  <a:pt x="1073" y="12783"/>
                </a:lnTo>
                <a:lnTo>
                  <a:pt x="1075" y="12790"/>
                </a:lnTo>
                <a:lnTo>
                  <a:pt x="1076" y="12799"/>
                </a:lnTo>
                <a:lnTo>
                  <a:pt x="1076" y="12807"/>
                </a:lnTo>
                <a:lnTo>
                  <a:pt x="1076" y="12817"/>
                </a:lnTo>
                <a:lnTo>
                  <a:pt x="1075" y="12827"/>
                </a:lnTo>
                <a:lnTo>
                  <a:pt x="1070" y="12847"/>
                </a:lnTo>
                <a:lnTo>
                  <a:pt x="1063" y="12870"/>
                </a:lnTo>
                <a:close/>
                <a:moveTo>
                  <a:pt x="1258" y="9508"/>
                </a:moveTo>
                <a:lnTo>
                  <a:pt x="1257" y="9515"/>
                </a:lnTo>
                <a:lnTo>
                  <a:pt x="1255" y="9521"/>
                </a:lnTo>
                <a:lnTo>
                  <a:pt x="1253" y="9528"/>
                </a:lnTo>
                <a:lnTo>
                  <a:pt x="1250" y="9532"/>
                </a:lnTo>
                <a:lnTo>
                  <a:pt x="1246" y="9538"/>
                </a:lnTo>
                <a:lnTo>
                  <a:pt x="1240" y="9542"/>
                </a:lnTo>
                <a:lnTo>
                  <a:pt x="1234" y="9545"/>
                </a:lnTo>
                <a:lnTo>
                  <a:pt x="1229" y="9548"/>
                </a:lnTo>
                <a:lnTo>
                  <a:pt x="1222" y="9549"/>
                </a:lnTo>
                <a:lnTo>
                  <a:pt x="1216" y="9551"/>
                </a:lnTo>
                <a:lnTo>
                  <a:pt x="1209" y="9551"/>
                </a:lnTo>
                <a:lnTo>
                  <a:pt x="1202" y="9551"/>
                </a:lnTo>
                <a:lnTo>
                  <a:pt x="1195" y="9549"/>
                </a:lnTo>
                <a:lnTo>
                  <a:pt x="1189" y="9546"/>
                </a:lnTo>
                <a:lnTo>
                  <a:pt x="1182" y="9542"/>
                </a:lnTo>
                <a:lnTo>
                  <a:pt x="1176" y="9538"/>
                </a:lnTo>
                <a:lnTo>
                  <a:pt x="1171" y="9531"/>
                </a:lnTo>
                <a:lnTo>
                  <a:pt x="1168" y="9524"/>
                </a:lnTo>
                <a:lnTo>
                  <a:pt x="1165" y="9517"/>
                </a:lnTo>
                <a:lnTo>
                  <a:pt x="1165" y="9509"/>
                </a:lnTo>
                <a:lnTo>
                  <a:pt x="1165" y="9501"/>
                </a:lnTo>
                <a:lnTo>
                  <a:pt x="1166" y="9494"/>
                </a:lnTo>
                <a:lnTo>
                  <a:pt x="1171" y="9488"/>
                </a:lnTo>
                <a:lnTo>
                  <a:pt x="1175" y="9481"/>
                </a:lnTo>
                <a:lnTo>
                  <a:pt x="1179" y="9475"/>
                </a:lnTo>
                <a:lnTo>
                  <a:pt x="1185" y="9471"/>
                </a:lnTo>
                <a:lnTo>
                  <a:pt x="1192" y="9467"/>
                </a:lnTo>
                <a:lnTo>
                  <a:pt x="1199" y="9466"/>
                </a:lnTo>
                <a:lnTo>
                  <a:pt x="1206" y="9464"/>
                </a:lnTo>
                <a:lnTo>
                  <a:pt x="1214" y="9464"/>
                </a:lnTo>
                <a:lnTo>
                  <a:pt x="1222" y="9466"/>
                </a:lnTo>
                <a:lnTo>
                  <a:pt x="1230" y="9470"/>
                </a:lnTo>
                <a:lnTo>
                  <a:pt x="1241" y="9478"/>
                </a:lnTo>
                <a:lnTo>
                  <a:pt x="1250" y="9487"/>
                </a:lnTo>
                <a:lnTo>
                  <a:pt x="1253" y="9492"/>
                </a:lnTo>
                <a:lnTo>
                  <a:pt x="1255" y="9498"/>
                </a:lnTo>
                <a:lnTo>
                  <a:pt x="1257" y="9502"/>
                </a:lnTo>
                <a:lnTo>
                  <a:pt x="1258" y="9508"/>
                </a:lnTo>
                <a:close/>
                <a:moveTo>
                  <a:pt x="8295" y="3445"/>
                </a:moveTo>
                <a:lnTo>
                  <a:pt x="8307" y="3444"/>
                </a:lnTo>
                <a:lnTo>
                  <a:pt x="8317" y="3444"/>
                </a:lnTo>
                <a:lnTo>
                  <a:pt x="8322" y="3444"/>
                </a:lnTo>
                <a:lnTo>
                  <a:pt x="8324" y="3445"/>
                </a:lnTo>
                <a:lnTo>
                  <a:pt x="8327" y="3448"/>
                </a:lnTo>
                <a:lnTo>
                  <a:pt x="8330" y="3449"/>
                </a:lnTo>
                <a:lnTo>
                  <a:pt x="8333" y="3456"/>
                </a:lnTo>
                <a:lnTo>
                  <a:pt x="8334" y="3466"/>
                </a:lnTo>
                <a:lnTo>
                  <a:pt x="8336" y="3479"/>
                </a:lnTo>
                <a:lnTo>
                  <a:pt x="8334" y="3495"/>
                </a:lnTo>
                <a:lnTo>
                  <a:pt x="8331" y="3506"/>
                </a:lnTo>
                <a:lnTo>
                  <a:pt x="8329" y="3517"/>
                </a:lnTo>
                <a:lnTo>
                  <a:pt x="8323" y="3527"/>
                </a:lnTo>
                <a:lnTo>
                  <a:pt x="8317" y="3536"/>
                </a:lnTo>
                <a:lnTo>
                  <a:pt x="8312" y="3543"/>
                </a:lnTo>
                <a:lnTo>
                  <a:pt x="8305" y="3548"/>
                </a:lnTo>
                <a:lnTo>
                  <a:pt x="8297" y="3553"/>
                </a:lnTo>
                <a:lnTo>
                  <a:pt x="8289" y="3554"/>
                </a:lnTo>
                <a:lnTo>
                  <a:pt x="8279" y="3553"/>
                </a:lnTo>
                <a:lnTo>
                  <a:pt x="8272" y="3550"/>
                </a:lnTo>
                <a:lnTo>
                  <a:pt x="8265" y="3546"/>
                </a:lnTo>
                <a:lnTo>
                  <a:pt x="8259" y="3538"/>
                </a:lnTo>
                <a:lnTo>
                  <a:pt x="8255" y="3531"/>
                </a:lnTo>
                <a:lnTo>
                  <a:pt x="8254" y="3523"/>
                </a:lnTo>
                <a:lnTo>
                  <a:pt x="8251" y="3514"/>
                </a:lnTo>
                <a:lnTo>
                  <a:pt x="8251" y="3504"/>
                </a:lnTo>
                <a:lnTo>
                  <a:pt x="8252" y="3495"/>
                </a:lnTo>
                <a:lnTo>
                  <a:pt x="8255" y="3485"/>
                </a:lnTo>
                <a:lnTo>
                  <a:pt x="8259" y="3476"/>
                </a:lnTo>
                <a:lnTo>
                  <a:pt x="8264" y="3468"/>
                </a:lnTo>
                <a:lnTo>
                  <a:pt x="8269" y="3459"/>
                </a:lnTo>
                <a:lnTo>
                  <a:pt x="8278" y="3453"/>
                </a:lnTo>
                <a:lnTo>
                  <a:pt x="8286" y="3448"/>
                </a:lnTo>
                <a:lnTo>
                  <a:pt x="8295" y="3445"/>
                </a:lnTo>
                <a:close/>
                <a:moveTo>
                  <a:pt x="10194" y="1885"/>
                </a:moveTo>
                <a:lnTo>
                  <a:pt x="10176" y="1898"/>
                </a:lnTo>
                <a:lnTo>
                  <a:pt x="10159" y="1908"/>
                </a:lnTo>
                <a:lnTo>
                  <a:pt x="10141" y="1916"/>
                </a:lnTo>
                <a:lnTo>
                  <a:pt x="10122" y="1921"/>
                </a:lnTo>
                <a:lnTo>
                  <a:pt x="10103" y="1924"/>
                </a:lnTo>
                <a:lnTo>
                  <a:pt x="10081" y="1924"/>
                </a:lnTo>
                <a:lnTo>
                  <a:pt x="10056" y="1922"/>
                </a:lnTo>
                <a:lnTo>
                  <a:pt x="10026" y="1919"/>
                </a:lnTo>
                <a:lnTo>
                  <a:pt x="10002" y="1915"/>
                </a:lnTo>
                <a:lnTo>
                  <a:pt x="9981" y="1909"/>
                </a:lnTo>
                <a:lnTo>
                  <a:pt x="9963" y="1904"/>
                </a:lnTo>
                <a:lnTo>
                  <a:pt x="9946" y="1898"/>
                </a:lnTo>
                <a:lnTo>
                  <a:pt x="9933" y="1891"/>
                </a:lnTo>
                <a:lnTo>
                  <a:pt x="9922" y="1882"/>
                </a:lnTo>
                <a:lnTo>
                  <a:pt x="9915" y="1874"/>
                </a:lnTo>
                <a:lnTo>
                  <a:pt x="9909" y="1864"/>
                </a:lnTo>
                <a:lnTo>
                  <a:pt x="9906" y="1854"/>
                </a:lnTo>
                <a:lnTo>
                  <a:pt x="9906" y="1844"/>
                </a:lnTo>
                <a:lnTo>
                  <a:pt x="9909" y="1833"/>
                </a:lnTo>
                <a:lnTo>
                  <a:pt x="9913" y="1820"/>
                </a:lnTo>
                <a:lnTo>
                  <a:pt x="9922" y="1807"/>
                </a:lnTo>
                <a:lnTo>
                  <a:pt x="9933" y="1795"/>
                </a:lnTo>
                <a:lnTo>
                  <a:pt x="9946" y="1780"/>
                </a:lnTo>
                <a:lnTo>
                  <a:pt x="9963" y="1766"/>
                </a:lnTo>
                <a:lnTo>
                  <a:pt x="9991" y="1742"/>
                </a:lnTo>
                <a:lnTo>
                  <a:pt x="10016" y="1725"/>
                </a:lnTo>
                <a:lnTo>
                  <a:pt x="10028" y="1720"/>
                </a:lnTo>
                <a:lnTo>
                  <a:pt x="10039" y="1715"/>
                </a:lnTo>
                <a:lnTo>
                  <a:pt x="10050" y="1711"/>
                </a:lnTo>
                <a:lnTo>
                  <a:pt x="10062" y="1710"/>
                </a:lnTo>
                <a:lnTo>
                  <a:pt x="10073" y="1708"/>
                </a:lnTo>
                <a:lnTo>
                  <a:pt x="10086" y="1710"/>
                </a:lnTo>
                <a:lnTo>
                  <a:pt x="10098" y="1711"/>
                </a:lnTo>
                <a:lnTo>
                  <a:pt x="10114" y="1714"/>
                </a:lnTo>
                <a:lnTo>
                  <a:pt x="10146" y="1725"/>
                </a:lnTo>
                <a:lnTo>
                  <a:pt x="10187" y="1739"/>
                </a:lnTo>
                <a:lnTo>
                  <a:pt x="10204" y="1748"/>
                </a:lnTo>
                <a:lnTo>
                  <a:pt x="10220" y="1755"/>
                </a:lnTo>
                <a:lnTo>
                  <a:pt x="10233" y="1762"/>
                </a:lnTo>
                <a:lnTo>
                  <a:pt x="10242" y="1769"/>
                </a:lnTo>
                <a:lnTo>
                  <a:pt x="10251" y="1776"/>
                </a:lnTo>
                <a:lnTo>
                  <a:pt x="10258" y="1783"/>
                </a:lnTo>
                <a:lnTo>
                  <a:pt x="10261" y="1792"/>
                </a:lnTo>
                <a:lnTo>
                  <a:pt x="10262" y="1800"/>
                </a:lnTo>
                <a:lnTo>
                  <a:pt x="10262" y="1809"/>
                </a:lnTo>
                <a:lnTo>
                  <a:pt x="10259" y="1817"/>
                </a:lnTo>
                <a:lnTo>
                  <a:pt x="10254" y="1827"/>
                </a:lnTo>
                <a:lnTo>
                  <a:pt x="10247" y="1837"/>
                </a:lnTo>
                <a:lnTo>
                  <a:pt x="10237" y="1848"/>
                </a:lnTo>
                <a:lnTo>
                  <a:pt x="10224" y="1860"/>
                </a:lnTo>
                <a:lnTo>
                  <a:pt x="10210" y="1871"/>
                </a:lnTo>
                <a:lnTo>
                  <a:pt x="10194" y="1885"/>
                </a:lnTo>
                <a:close/>
                <a:moveTo>
                  <a:pt x="8289" y="2854"/>
                </a:moveTo>
                <a:lnTo>
                  <a:pt x="8286" y="2881"/>
                </a:lnTo>
                <a:lnTo>
                  <a:pt x="8283" y="2904"/>
                </a:lnTo>
                <a:lnTo>
                  <a:pt x="8283" y="2924"/>
                </a:lnTo>
                <a:lnTo>
                  <a:pt x="8285" y="2939"/>
                </a:lnTo>
                <a:lnTo>
                  <a:pt x="8286" y="2951"/>
                </a:lnTo>
                <a:lnTo>
                  <a:pt x="8290" y="2959"/>
                </a:lnTo>
                <a:lnTo>
                  <a:pt x="8293" y="2962"/>
                </a:lnTo>
                <a:lnTo>
                  <a:pt x="8296" y="2965"/>
                </a:lnTo>
                <a:lnTo>
                  <a:pt x="8299" y="2966"/>
                </a:lnTo>
                <a:lnTo>
                  <a:pt x="8302" y="2966"/>
                </a:lnTo>
                <a:lnTo>
                  <a:pt x="8307" y="2968"/>
                </a:lnTo>
                <a:lnTo>
                  <a:pt x="8316" y="2972"/>
                </a:lnTo>
                <a:lnTo>
                  <a:pt x="8323" y="2979"/>
                </a:lnTo>
                <a:lnTo>
                  <a:pt x="8333" y="2989"/>
                </a:lnTo>
                <a:lnTo>
                  <a:pt x="8341" y="3002"/>
                </a:lnTo>
                <a:lnTo>
                  <a:pt x="8350" y="3014"/>
                </a:lnTo>
                <a:lnTo>
                  <a:pt x="8358" y="3030"/>
                </a:lnTo>
                <a:lnTo>
                  <a:pt x="8367" y="3045"/>
                </a:lnTo>
                <a:lnTo>
                  <a:pt x="8375" y="3065"/>
                </a:lnTo>
                <a:lnTo>
                  <a:pt x="8382" y="3084"/>
                </a:lnTo>
                <a:lnTo>
                  <a:pt x="8388" y="3102"/>
                </a:lnTo>
                <a:lnTo>
                  <a:pt x="8394" y="3119"/>
                </a:lnTo>
                <a:lnTo>
                  <a:pt x="8396" y="3135"/>
                </a:lnTo>
                <a:lnTo>
                  <a:pt x="8398" y="3150"/>
                </a:lnTo>
                <a:lnTo>
                  <a:pt x="8398" y="3164"/>
                </a:lnTo>
                <a:lnTo>
                  <a:pt x="8398" y="3177"/>
                </a:lnTo>
                <a:lnTo>
                  <a:pt x="8395" y="3189"/>
                </a:lnTo>
                <a:lnTo>
                  <a:pt x="8392" y="3198"/>
                </a:lnTo>
                <a:lnTo>
                  <a:pt x="8387" y="3208"/>
                </a:lnTo>
                <a:lnTo>
                  <a:pt x="8381" y="3215"/>
                </a:lnTo>
                <a:lnTo>
                  <a:pt x="8374" y="3223"/>
                </a:lnTo>
                <a:lnTo>
                  <a:pt x="8364" y="3228"/>
                </a:lnTo>
                <a:lnTo>
                  <a:pt x="8354" y="3232"/>
                </a:lnTo>
                <a:lnTo>
                  <a:pt x="8343" y="3235"/>
                </a:lnTo>
                <a:lnTo>
                  <a:pt x="8330" y="3237"/>
                </a:lnTo>
                <a:lnTo>
                  <a:pt x="8319" y="3235"/>
                </a:lnTo>
                <a:lnTo>
                  <a:pt x="8307" y="3234"/>
                </a:lnTo>
                <a:lnTo>
                  <a:pt x="8296" y="3231"/>
                </a:lnTo>
                <a:lnTo>
                  <a:pt x="8286" y="3225"/>
                </a:lnTo>
                <a:lnTo>
                  <a:pt x="8276" y="3220"/>
                </a:lnTo>
                <a:lnTo>
                  <a:pt x="8266" y="3213"/>
                </a:lnTo>
                <a:lnTo>
                  <a:pt x="8259" y="3203"/>
                </a:lnTo>
                <a:lnTo>
                  <a:pt x="8251" y="3193"/>
                </a:lnTo>
                <a:lnTo>
                  <a:pt x="8244" y="3181"/>
                </a:lnTo>
                <a:lnTo>
                  <a:pt x="8238" y="3169"/>
                </a:lnTo>
                <a:lnTo>
                  <a:pt x="8232" y="3155"/>
                </a:lnTo>
                <a:lnTo>
                  <a:pt x="8228" y="3139"/>
                </a:lnTo>
                <a:lnTo>
                  <a:pt x="8224" y="3123"/>
                </a:lnTo>
                <a:lnTo>
                  <a:pt x="8221" y="3105"/>
                </a:lnTo>
                <a:lnTo>
                  <a:pt x="8220" y="3087"/>
                </a:lnTo>
                <a:lnTo>
                  <a:pt x="8218" y="3068"/>
                </a:lnTo>
                <a:lnTo>
                  <a:pt x="8214" y="3053"/>
                </a:lnTo>
                <a:lnTo>
                  <a:pt x="8211" y="3037"/>
                </a:lnTo>
                <a:lnTo>
                  <a:pt x="8206" y="3026"/>
                </a:lnTo>
                <a:lnTo>
                  <a:pt x="8199" y="3016"/>
                </a:lnTo>
                <a:lnTo>
                  <a:pt x="8191" y="3007"/>
                </a:lnTo>
                <a:lnTo>
                  <a:pt x="8184" y="3002"/>
                </a:lnTo>
                <a:lnTo>
                  <a:pt x="8175" y="2999"/>
                </a:lnTo>
                <a:lnTo>
                  <a:pt x="8166" y="2996"/>
                </a:lnTo>
                <a:lnTo>
                  <a:pt x="8158" y="2992"/>
                </a:lnTo>
                <a:lnTo>
                  <a:pt x="8148" y="2985"/>
                </a:lnTo>
                <a:lnTo>
                  <a:pt x="8138" y="2976"/>
                </a:lnTo>
                <a:lnTo>
                  <a:pt x="8129" y="2966"/>
                </a:lnTo>
                <a:lnTo>
                  <a:pt x="8119" y="2955"/>
                </a:lnTo>
                <a:lnTo>
                  <a:pt x="8112" y="2942"/>
                </a:lnTo>
                <a:lnTo>
                  <a:pt x="8105" y="2931"/>
                </a:lnTo>
                <a:lnTo>
                  <a:pt x="8097" y="2911"/>
                </a:lnTo>
                <a:lnTo>
                  <a:pt x="8093" y="2892"/>
                </a:lnTo>
                <a:lnTo>
                  <a:pt x="8090" y="2875"/>
                </a:lnTo>
                <a:lnTo>
                  <a:pt x="8090" y="2858"/>
                </a:lnTo>
                <a:lnTo>
                  <a:pt x="8091" y="2843"/>
                </a:lnTo>
                <a:lnTo>
                  <a:pt x="8097" y="2827"/>
                </a:lnTo>
                <a:lnTo>
                  <a:pt x="8102" y="2813"/>
                </a:lnTo>
                <a:lnTo>
                  <a:pt x="8112" y="2799"/>
                </a:lnTo>
                <a:lnTo>
                  <a:pt x="8122" y="2788"/>
                </a:lnTo>
                <a:lnTo>
                  <a:pt x="8136" y="2776"/>
                </a:lnTo>
                <a:lnTo>
                  <a:pt x="8150" y="2766"/>
                </a:lnTo>
                <a:lnTo>
                  <a:pt x="8167" y="2758"/>
                </a:lnTo>
                <a:lnTo>
                  <a:pt x="8186" y="2752"/>
                </a:lnTo>
                <a:lnTo>
                  <a:pt x="8207" y="2747"/>
                </a:lnTo>
                <a:lnTo>
                  <a:pt x="8228" y="2744"/>
                </a:lnTo>
                <a:lnTo>
                  <a:pt x="8252" y="2742"/>
                </a:lnTo>
                <a:lnTo>
                  <a:pt x="8268" y="2742"/>
                </a:lnTo>
                <a:lnTo>
                  <a:pt x="8279" y="2745"/>
                </a:lnTo>
                <a:lnTo>
                  <a:pt x="8283" y="2747"/>
                </a:lnTo>
                <a:lnTo>
                  <a:pt x="8288" y="2751"/>
                </a:lnTo>
                <a:lnTo>
                  <a:pt x="8290" y="2754"/>
                </a:lnTo>
                <a:lnTo>
                  <a:pt x="8293" y="2759"/>
                </a:lnTo>
                <a:lnTo>
                  <a:pt x="8295" y="2773"/>
                </a:lnTo>
                <a:lnTo>
                  <a:pt x="8295" y="2793"/>
                </a:lnTo>
                <a:lnTo>
                  <a:pt x="8293" y="2820"/>
                </a:lnTo>
                <a:lnTo>
                  <a:pt x="8289" y="2854"/>
                </a:lnTo>
                <a:close/>
                <a:moveTo>
                  <a:pt x="9680" y="1591"/>
                </a:moveTo>
                <a:lnTo>
                  <a:pt x="9667" y="1601"/>
                </a:lnTo>
                <a:lnTo>
                  <a:pt x="9657" y="1606"/>
                </a:lnTo>
                <a:lnTo>
                  <a:pt x="9653" y="1609"/>
                </a:lnTo>
                <a:lnTo>
                  <a:pt x="9649" y="1610"/>
                </a:lnTo>
                <a:lnTo>
                  <a:pt x="9645" y="1610"/>
                </a:lnTo>
                <a:lnTo>
                  <a:pt x="9640" y="1610"/>
                </a:lnTo>
                <a:lnTo>
                  <a:pt x="9632" y="1608"/>
                </a:lnTo>
                <a:lnTo>
                  <a:pt x="9625" y="1601"/>
                </a:lnTo>
                <a:lnTo>
                  <a:pt x="9615" y="1591"/>
                </a:lnTo>
                <a:lnTo>
                  <a:pt x="9605" y="1578"/>
                </a:lnTo>
                <a:lnTo>
                  <a:pt x="9589" y="1558"/>
                </a:lnTo>
                <a:lnTo>
                  <a:pt x="9580" y="1541"/>
                </a:lnTo>
                <a:lnTo>
                  <a:pt x="9575" y="1533"/>
                </a:lnTo>
                <a:lnTo>
                  <a:pt x="9572" y="1525"/>
                </a:lnTo>
                <a:lnTo>
                  <a:pt x="9571" y="1518"/>
                </a:lnTo>
                <a:lnTo>
                  <a:pt x="9571" y="1513"/>
                </a:lnTo>
                <a:lnTo>
                  <a:pt x="9571" y="1506"/>
                </a:lnTo>
                <a:lnTo>
                  <a:pt x="9574" y="1499"/>
                </a:lnTo>
                <a:lnTo>
                  <a:pt x="9577" y="1493"/>
                </a:lnTo>
                <a:lnTo>
                  <a:pt x="9580" y="1486"/>
                </a:lnTo>
                <a:lnTo>
                  <a:pt x="9591" y="1470"/>
                </a:lnTo>
                <a:lnTo>
                  <a:pt x="9606" y="1453"/>
                </a:lnTo>
                <a:lnTo>
                  <a:pt x="9618" y="1443"/>
                </a:lnTo>
                <a:lnTo>
                  <a:pt x="9628" y="1435"/>
                </a:lnTo>
                <a:lnTo>
                  <a:pt x="9636" y="1429"/>
                </a:lnTo>
                <a:lnTo>
                  <a:pt x="9646" y="1428"/>
                </a:lnTo>
                <a:lnTo>
                  <a:pt x="9654" y="1426"/>
                </a:lnTo>
                <a:lnTo>
                  <a:pt x="9663" y="1429"/>
                </a:lnTo>
                <a:lnTo>
                  <a:pt x="9671" y="1433"/>
                </a:lnTo>
                <a:lnTo>
                  <a:pt x="9681" y="1440"/>
                </a:lnTo>
                <a:lnTo>
                  <a:pt x="9690" y="1448"/>
                </a:lnTo>
                <a:lnTo>
                  <a:pt x="9697" y="1456"/>
                </a:lnTo>
                <a:lnTo>
                  <a:pt x="9703" y="1465"/>
                </a:lnTo>
                <a:lnTo>
                  <a:pt x="9708" y="1474"/>
                </a:lnTo>
                <a:lnTo>
                  <a:pt x="9712" y="1484"/>
                </a:lnTo>
                <a:lnTo>
                  <a:pt x="9714" y="1494"/>
                </a:lnTo>
                <a:lnTo>
                  <a:pt x="9715" y="1504"/>
                </a:lnTo>
                <a:lnTo>
                  <a:pt x="9717" y="1514"/>
                </a:lnTo>
                <a:lnTo>
                  <a:pt x="9715" y="1524"/>
                </a:lnTo>
                <a:lnTo>
                  <a:pt x="9714" y="1535"/>
                </a:lnTo>
                <a:lnTo>
                  <a:pt x="9711" y="1545"/>
                </a:lnTo>
                <a:lnTo>
                  <a:pt x="9707" y="1555"/>
                </a:lnTo>
                <a:lnTo>
                  <a:pt x="9701" y="1565"/>
                </a:lnTo>
                <a:lnTo>
                  <a:pt x="9695" y="1574"/>
                </a:lnTo>
                <a:lnTo>
                  <a:pt x="9688" y="1582"/>
                </a:lnTo>
                <a:lnTo>
                  <a:pt x="9680" y="1591"/>
                </a:lnTo>
                <a:close/>
                <a:moveTo>
                  <a:pt x="14568" y="571"/>
                </a:moveTo>
                <a:lnTo>
                  <a:pt x="14549" y="571"/>
                </a:lnTo>
                <a:lnTo>
                  <a:pt x="14534" y="571"/>
                </a:lnTo>
                <a:lnTo>
                  <a:pt x="14521" y="569"/>
                </a:lnTo>
                <a:lnTo>
                  <a:pt x="14511" y="565"/>
                </a:lnTo>
                <a:lnTo>
                  <a:pt x="14507" y="562"/>
                </a:lnTo>
                <a:lnTo>
                  <a:pt x="14504" y="559"/>
                </a:lnTo>
                <a:lnTo>
                  <a:pt x="14501" y="555"/>
                </a:lnTo>
                <a:lnTo>
                  <a:pt x="14500" y="551"/>
                </a:lnTo>
                <a:lnTo>
                  <a:pt x="14497" y="541"/>
                </a:lnTo>
                <a:lnTo>
                  <a:pt x="14496" y="527"/>
                </a:lnTo>
                <a:lnTo>
                  <a:pt x="14497" y="517"/>
                </a:lnTo>
                <a:lnTo>
                  <a:pt x="14500" y="505"/>
                </a:lnTo>
                <a:lnTo>
                  <a:pt x="14506" y="494"/>
                </a:lnTo>
                <a:lnTo>
                  <a:pt x="14514" y="484"/>
                </a:lnTo>
                <a:lnTo>
                  <a:pt x="14523" y="474"/>
                </a:lnTo>
                <a:lnTo>
                  <a:pt x="14534" y="464"/>
                </a:lnTo>
                <a:lnTo>
                  <a:pt x="14545" y="454"/>
                </a:lnTo>
                <a:lnTo>
                  <a:pt x="14558" y="447"/>
                </a:lnTo>
                <a:lnTo>
                  <a:pt x="14572" y="439"/>
                </a:lnTo>
                <a:lnTo>
                  <a:pt x="14585" y="433"/>
                </a:lnTo>
                <a:lnTo>
                  <a:pt x="14599" y="428"/>
                </a:lnTo>
                <a:lnTo>
                  <a:pt x="14614" y="425"/>
                </a:lnTo>
                <a:lnTo>
                  <a:pt x="14627" y="422"/>
                </a:lnTo>
                <a:lnTo>
                  <a:pt x="14641" y="422"/>
                </a:lnTo>
                <a:lnTo>
                  <a:pt x="14654" y="423"/>
                </a:lnTo>
                <a:lnTo>
                  <a:pt x="14667" y="426"/>
                </a:lnTo>
                <a:lnTo>
                  <a:pt x="14674" y="429"/>
                </a:lnTo>
                <a:lnTo>
                  <a:pt x="14681" y="433"/>
                </a:lnTo>
                <a:lnTo>
                  <a:pt x="14688" y="436"/>
                </a:lnTo>
                <a:lnTo>
                  <a:pt x="14694" y="440"/>
                </a:lnTo>
                <a:lnTo>
                  <a:pt x="14698" y="446"/>
                </a:lnTo>
                <a:lnTo>
                  <a:pt x="14701" y="450"/>
                </a:lnTo>
                <a:lnTo>
                  <a:pt x="14703" y="456"/>
                </a:lnTo>
                <a:lnTo>
                  <a:pt x="14706" y="460"/>
                </a:lnTo>
                <a:lnTo>
                  <a:pt x="14708" y="466"/>
                </a:lnTo>
                <a:lnTo>
                  <a:pt x="14708" y="471"/>
                </a:lnTo>
                <a:lnTo>
                  <a:pt x="14708" y="477"/>
                </a:lnTo>
                <a:lnTo>
                  <a:pt x="14706" y="483"/>
                </a:lnTo>
                <a:lnTo>
                  <a:pt x="14703" y="494"/>
                </a:lnTo>
                <a:lnTo>
                  <a:pt x="14696" y="505"/>
                </a:lnTo>
                <a:lnTo>
                  <a:pt x="14687" y="517"/>
                </a:lnTo>
                <a:lnTo>
                  <a:pt x="14675" y="528"/>
                </a:lnTo>
                <a:lnTo>
                  <a:pt x="14662" y="538"/>
                </a:lnTo>
                <a:lnTo>
                  <a:pt x="14647" y="548"/>
                </a:lnTo>
                <a:lnTo>
                  <a:pt x="14630" y="555"/>
                </a:lnTo>
                <a:lnTo>
                  <a:pt x="14610" y="562"/>
                </a:lnTo>
                <a:lnTo>
                  <a:pt x="14590" y="566"/>
                </a:lnTo>
                <a:lnTo>
                  <a:pt x="14568" y="571"/>
                </a:lnTo>
                <a:close/>
                <a:moveTo>
                  <a:pt x="10801" y="1146"/>
                </a:moveTo>
                <a:lnTo>
                  <a:pt x="10798" y="1153"/>
                </a:lnTo>
                <a:lnTo>
                  <a:pt x="10794" y="1161"/>
                </a:lnTo>
                <a:lnTo>
                  <a:pt x="10789" y="1167"/>
                </a:lnTo>
                <a:lnTo>
                  <a:pt x="10785" y="1173"/>
                </a:lnTo>
                <a:lnTo>
                  <a:pt x="10780" y="1177"/>
                </a:lnTo>
                <a:lnTo>
                  <a:pt x="10774" y="1181"/>
                </a:lnTo>
                <a:lnTo>
                  <a:pt x="10768" y="1184"/>
                </a:lnTo>
                <a:lnTo>
                  <a:pt x="10761" y="1185"/>
                </a:lnTo>
                <a:lnTo>
                  <a:pt x="10756" y="1185"/>
                </a:lnTo>
                <a:lnTo>
                  <a:pt x="10751" y="1184"/>
                </a:lnTo>
                <a:lnTo>
                  <a:pt x="10746" y="1183"/>
                </a:lnTo>
                <a:lnTo>
                  <a:pt x="10741" y="1180"/>
                </a:lnTo>
                <a:lnTo>
                  <a:pt x="10739" y="1176"/>
                </a:lnTo>
                <a:lnTo>
                  <a:pt x="10736" y="1170"/>
                </a:lnTo>
                <a:lnTo>
                  <a:pt x="10733" y="1164"/>
                </a:lnTo>
                <a:lnTo>
                  <a:pt x="10733" y="1156"/>
                </a:lnTo>
                <a:lnTo>
                  <a:pt x="10733" y="1149"/>
                </a:lnTo>
                <a:lnTo>
                  <a:pt x="10736" y="1142"/>
                </a:lnTo>
                <a:lnTo>
                  <a:pt x="10739" y="1134"/>
                </a:lnTo>
                <a:lnTo>
                  <a:pt x="10743" y="1129"/>
                </a:lnTo>
                <a:lnTo>
                  <a:pt x="10750" y="1123"/>
                </a:lnTo>
                <a:lnTo>
                  <a:pt x="10756" y="1119"/>
                </a:lnTo>
                <a:lnTo>
                  <a:pt x="10763" y="1117"/>
                </a:lnTo>
                <a:lnTo>
                  <a:pt x="10771" y="1116"/>
                </a:lnTo>
                <a:lnTo>
                  <a:pt x="10780" y="1116"/>
                </a:lnTo>
                <a:lnTo>
                  <a:pt x="10785" y="1117"/>
                </a:lnTo>
                <a:lnTo>
                  <a:pt x="10791" y="1120"/>
                </a:lnTo>
                <a:lnTo>
                  <a:pt x="10797" y="1125"/>
                </a:lnTo>
                <a:lnTo>
                  <a:pt x="10799" y="1129"/>
                </a:lnTo>
                <a:lnTo>
                  <a:pt x="10802" y="1133"/>
                </a:lnTo>
                <a:lnTo>
                  <a:pt x="10802" y="1139"/>
                </a:lnTo>
                <a:lnTo>
                  <a:pt x="10801" y="1146"/>
                </a:lnTo>
                <a:close/>
                <a:moveTo>
                  <a:pt x="9151" y="867"/>
                </a:moveTo>
                <a:lnTo>
                  <a:pt x="9150" y="875"/>
                </a:lnTo>
                <a:lnTo>
                  <a:pt x="9146" y="884"/>
                </a:lnTo>
                <a:lnTo>
                  <a:pt x="9141" y="892"/>
                </a:lnTo>
                <a:lnTo>
                  <a:pt x="9136" y="899"/>
                </a:lnTo>
                <a:lnTo>
                  <a:pt x="9129" y="905"/>
                </a:lnTo>
                <a:lnTo>
                  <a:pt x="9122" y="909"/>
                </a:lnTo>
                <a:lnTo>
                  <a:pt x="9114" y="912"/>
                </a:lnTo>
                <a:lnTo>
                  <a:pt x="9107" y="913"/>
                </a:lnTo>
                <a:lnTo>
                  <a:pt x="9098" y="913"/>
                </a:lnTo>
                <a:lnTo>
                  <a:pt x="9089" y="911"/>
                </a:lnTo>
                <a:lnTo>
                  <a:pt x="9083" y="908"/>
                </a:lnTo>
                <a:lnTo>
                  <a:pt x="9078" y="902"/>
                </a:lnTo>
                <a:lnTo>
                  <a:pt x="9074" y="896"/>
                </a:lnTo>
                <a:lnTo>
                  <a:pt x="9071" y="891"/>
                </a:lnTo>
                <a:lnTo>
                  <a:pt x="9069" y="884"/>
                </a:lnTo>
                <a:lnTo>
                  <a:pt x="9069" y="877"/>
                </a:lnTo>
                <a:lnTo>
                  <a:pt x="9071" y="870"/>
                </a:lnTo>
                <a:lnTo>
                  <a:pt x="9074" y="862"/>
                </a:lnTo>
                <a:lnTo>
                  <a:pt x="9078" y="855"/>
                </a:lnTo>
                <a:lnTo>
                  <a:pt x="9082" y="848"/>
                </a:lnTo>
                <a:lnTo>
                  <a:pt x="9089" y="843"/>
                </a:lnTo>
                <a:lnTo>
                  <a:pt x="9096" y="837"/>
                </a:lnTo>
                <a:lnTo>
                  <a:pt x="9105" y="833"/>
                </a:lnTo>
                <a:lnTo>
                  <a:pt x="9114" y="830"/>
                </a:lnTo>
                <a:lnTo>
                  <a:pt x="9126" y="828"/>
                </a:lnTo>
                <a:lnTo>
                  <a:pt x="9134" y="828"/>
                </a:lnTo>
                <a:lnTo>
                  <a:pt x="9141" y="830"/>
                </a:lnTo>
                <a:lnTo>
                  <a:pt x="9147" y="833"/>
                </a:lnTo>
                <a:lnTo>
                  <a:pt x="9151" y="838"/>
                </a:lnTo>
                <a:lnTo>
                  <a:pt x="9153" y="845"/>
                </a:lnTo>
                <a:lnTo>
                  <a:pt x="9153" y="855"/>
                </a:lnTo>
                <a:lnTo>
                  <a:pt x="9151" y="867"/>
                </a:lnTo>
                <a:close/>
                <a:moveTo>
                  <a:pt x="9787" y="1348"/>
                </a:moveTo>
                <a:lnTo>
                  <a:pt x="9780" y="1348"/>
                </a:lnTo>
                <a:lnTo>
                  <a:pt x="9773" y="1346"/>
                </a:lnTo>
                <a:lnTo>
                  <a:pt x="9766" y="1341"/>
                </a:lnTo>
                <a:lnTo>
                  <a:pt x="9760" y="1337"/>
                </a:lnTo>
                <a:lnTo>
                  <a:pt x="9755" y="1330"/>
                </a:lnTo>
                <a:lnTo>
                  <a:pt x="9749" y="1323"/>
                </a:lnTo>
                <a:lnTo>
                  <a:pt x="9746" y="1314"/>
                </a:lnTo>
                <a:lnTo>
                  <a:pt x="9744" y="1306"/>
                </a:lnTo>
                <a:lnTo>
                  <a:pt x="9742" y="1299"/>
                </a:lnTo>
                <a:lnTo>
                  <a:pt x="9742" y="1292"/>
                </a:lnTo>
                <a:lnTo>
                  <a:pt x="9744" y="1285"/>
                </a:lnTo>
                <a:lnTo>
                  <a:pt x="9746" y="1279"/>
                </a:lnTo>
                <a:lnTo>
                  <a:pt x="9751" y="1273"/>
                </a:lnTo>
                <a:lnTo>
                  <a:pt x="9755" y="1269"/>
                </a:lnTo>
                <a:lnTo>
                  <a:pt x="9760" y="1266"/>
                </a:lnTo>
                <a:lnTo>
                  <a:pt x="9766" y="1263"/>
                </a:lnTo>
                <a:lnTo>
                  <a:pt x="9772" y="1262"/>
                </a:lnTo>
                <a:lnTo>
                  <a:pt x="9779" y="1261"/>
                </a:lnTo>
                <a:lnTo>
                  <a:pt x="9786" y="1261"/>
                </a:lnTo>
                <a:lnTo>
                  <a:pt x="9793" y="1262"/>
                </a:lnTo>
                <a:lnTo>
                  <a:pt x="9800" y="1265"/>
                </a:lnTo>
                <a:lnTo>
                  <a:pt x="9807" y="1268"/>
                </a:lnTo>
                <a:lnTo>
                  <a:pt x="9814" y="1272"/>
                </a:lnTo>
                <a:lnTo>
                  <a:pt x="9821" y="1278"/>
                </a:lnTo>
                <a:lnTo>
                  <a:pt x="9825" y="1283"/>
                </a:lnTo>
                <a:lnTo>
                  <a:pt x="9830" y="1289"/>
                </a:lnTo>
                <a:lnTo>
                  <a:pt x="9831" y="1295"/>
                </a:lnTo>
                <a:lnTo>
                  <a:pt x="9833" y="1300"/>
                </a:lnTo>
                <a:lnTo>
                  <a:pt x="9834" y="1306"/>
                </a:lnTo>
                <a:lnTo>
                  <a:pt x="9833" y="1312"/>
                </a:lnTo>
                <a:lnTo>
                  <a:pt x="9831" y="1317"/>
                </a:lnTo>
                <a:lnTo>
                  <a:pt x="9830" y="1323"/>
                </a:lnTo>
                <a:lnTo>
                  <a:pt x="9827" y="1329"/>
                </a:lnTo>
                <a:lnTo>
                  <a:pt x="9823" y="1333"/>
                </a:lnTo>
                <a:lnTo>
                  <a:pt x="9818" y="1337"/>
                </a:lnTo>
                <a:lnTo>
                  <a:pt x="9813" y="1341"/>
                </a:lnTo>
                <a:lnTo>
                  <a:pt x="9807" y="1344"/>
                </a:lnTo>
                <a:lnTo>
                  <a:pt x="9801" y="1347"/>
                </a:lnTo>
                <a:lnTo>
                  <a:pt x="9794" y="1348"/>
                </a:lnTo>
                <a:lnTo>
                  <a:pt x="9787" y="1348"/>
                </a:lnTo>
                <a:close/>
                <a:moveTo>
                  <a:pt x="8039" y="3509"/>
                </a:moveTo>
                <a:lnTo>
                  <a:pt x="8033" y="3512"/>
                </a:lnTo>
                <a:lnTo>
                  <a:pt x="8028" y="3514"/>
                </a:lnTo>
                <a:lnTo>
                  <a:pt x="8022" y="3516"/>
                </a:lnTo>
                <a:lnTo>
                  <a:pt x="8015" y="3516"/>
                </a:lnTo>
                <a:lnTo>
                  <a:pt x="8008" y="3516"/>
                </a:lnTo>
                <a:lnTo>
                  <a:pt x="8002" y="3514"/>
                </a:lnTo>
                <a:lnTo>
                  <a:pt x="7995" y="3513"/>
                </a:lnTo>
                <a:lnTo>
                  <a:pt x="7991" y="3510"/>
                </a:lnTo>
                <a:lnTo>
                  <a:pt x="7985" y="3506"/>
                </a:lnTo>
                <a:lnTo>
                  <a:pt x="7981" y="3502"/>
                </a:lnTo>
                <a:lnTo>
                  <a:pt x="7978" y="3495"/>
                </a:lnTo>
                <a:lnTo>
                  <a:pt x="7977" y="3489"/>
                </a:lnTo>
                <a:lnTo>
                  <a:pt x="7975" y="3482"/>
                </a:lnTo>
                <a:lnTo>
                  <a:pt x="7977" y="3473"/>
                </a:lnTo>
                <a:lnTo>
                  <a:pt x="7978" y="3466"/>
                </a:lnTo>
                <a:lnTo>
                  <a:pt x="7981" y="3459"/>
                </a:lnTo>
                <a:lnTo>
                  <a:pt x="7984" y="3452"/>
                </a:lnTo>
                <a:lnTo>
                  <a:pt x="7988" y="3445"/>
                </a:lnTo>
                <a:lnTo>
                  <a:pt x="7994" y="3438"/>
                </a:lnTo>
                <a:lnTo>
                  <a:pt x="7999" y="3432"/>
                </a:lnTo>
                <a:lnTo>
                  <a:pt x="8005" y="3428"/>
                </a:lnTo>
                <a:lnTo>
                  <a:pt x="8012" y="3425"/>
                </a:lnTo>
                <a:lnTo>
                  <a:pt x="8019" y="3422"/>
                </a:lnTo>
                <a:lnTo>
                  <a:pt x="8028" y="3421"/>
                </a:lnTo>
                <a:lnTo>
                  <a:pt x="8035" y="3422"/>
                </a:lnTo>
                <a:lnTo>
                  <a:pt x="8040" y="3424"/>
                </a:lnTo>
                <a:lnTo>
                  <a:pt x="8046" y="3427"/>
                </a:lnTo>
                <a:lnTo>
                  <a:pt x="8052" y="3431"/>
                </a:lnTo>
                <a:lnTo>
                  <a:pt x="8056" y="3436"/>
                </a:lnTo>
                <a:lnTo>
                  <a:pt x="8059" y="3442"/>
                </a:lnTo>
                <a:lnTo>
                  <a:pt x="8060" y="3449"/>
                </a:lnTo>
                <a:lnTo>
                  <a:pt x="8061" y="3456"/>
                </a:lnTo>
                <a:lnTo>
                  <a:pt x="8063" y="3463"/>
                </a:lnTo>
                <a:lnTo>
                  <a:pt x="8061" y="3470"/>
                </a:lnTo>
                <a:lnTo>
                  <a:pt x="8060" y="3478"/>
                </a:lnTo>
                <a:lnTo>
                  <a:pt x="8059" y="3485"/>
                </a:lnTo>
                <a:lnTo>
                  <a:pt x="8054" y="3492"/>
                </a:lnTo>
                <a:lnTo>
                  <a:pt x="8050" y="3497"/>
                </a:lnTo>
                <a:lnTo>
                  <a:pt x="8046" y="3504"/>
                </a:lnTo>
                <a:lnTo>
                  <a:pt x="8039" y="350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059449616"/>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18288000" cy="10288588"/>
          </a:xfrm>
          <a:prstGeom prst="rect">
            <a:avLst/>
          </a:prstGeom>
          <a:gradFill>
            <a:gsLst>
              <a:gs pos="4000">
                <a:schemeClr val="accent5"/>
              </a:gs>
              <a:gs pos="96000">
                <a:schemeClr val="accent6"/>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0" y="0"/>
            <a:ext cx="14487525" cy="10288588"/>
          </a:xfrm>
          <a:custGeom>
            <a:avLst/>
            <a:gdLst>
              <a:gd name="T0" fmla="*/ 5134 w 18251"/>
              <a:gd name="T1" fmla="*/ 12602 h 12936"/>
              <a:gd name="T2" fmla="*/ 5029 w 18251"/>
              <a:gd name="T3" fmla="*/ 11986 h 12936"/>
              <a:gd name="T4" fmla="*/ 4456 w 18251"/>
              <a:gd name="T5" fmla="*/ 9481 h 12936"/>
              <a:gd name="T6" fmla="*/ 4561 w 18251"/>
              <a:gd name="T7" fmla="*/ 12078 h 12936"/>
              <a:gd name="T8" fmla="*/ 7308 w 18251"/>
              <a:gd name="T9" fmla="*/ 11046 h 12936"/>
              <a:gd name="T10" fmla="*/ 9048 w 18251"/>
              <a:gd name="T11" fmla="*/ 9354 h 12936"/>
              <a:gd name="T12" fmla="*/ 3596 w 18251"/>
              <a:gd name="T13" fmla="*/ 9915 h 12936"/>
              <a:gd name="T14" fmla="*/ 6110 w 18251"/>
              <a:gd name="T15" fmla="*/ 12612 h 12936"/>
              <a:gd name="T16" fmla="*/ 5570 w 18251"/>
              <a:gd name="T17" fmla="*/ 9814 h 12936"/>
              <a:gd name="T18" fmla="*/ 3754 w 18251"/>
              <a:gd name="T19" fmla="*/ 11415 h 12936"/>
              <a:gd name="T20" fmla="*/ 1432 w 18251"/>
              <a:gd name="T21" fmla="*/ 12276 h 12936"/>
              <a:gd name="T22" fmla="*/ 1188 w 18251"/>
              <a:gd name="T23" fmla="*/ 9002 h 12936"/>
              <a:gd name="T24" fmla="*/ 3006 w 18251"/>
              <a:gd name="T25" fmla="*/ 11729 h 12936"/>
              <a:gd name="T26" fmla="*/ 1631 w 18251"/>
              <a:gd name="T27" fmla="*/ 12545 h 12936"/>
              <a:gd name="T28" fmla="*/ 755 w 18251"/>
              <a:gd name="T29" fmla="*/ 8767 h 12936"/>
              <a:gd name="T30" fmla="*/ 14094 w 18251"/>
              <a:gd name="T31" fmla="*/ 1670 h 12936"/>
              <a:gd name="T32" fmla="*/ 15192 w 18251"/>
              <a:gd name="T33" fmla="*/ 2387 h 12936"/>
              <a:gd name="T34" fmla="*/ 15189 w 18251"/>
              <a:gd name="T35" fmla="*/ 3312 h 12936"/>
              <a:gd name="T36" fmla="*/ 13673 w 18251"/>
              <a:gd name="T37" fmla="*/ 5285 h 12936"/>
              <a:gd name="T38" fmla="*/ 13704 w 18251"/>
              <a:gd name="T39" fmla="*/ 4261 h 12936"/>
              <a:gd name="T40" fmla="*/ 12735 w 18251"/>
              <a:gd name="T41" fmla="*/ 4046 h 12936"/>
              <a:gd name="T42" fmla="*/ 12009 w 18251"/>
              <a:gd name="T43" fmla="*/ 5860 h 12936"/>
              <a:gd name="T44" fmla="*/ 11569 w 18251"/>
              <a:gd name="T45" fmla="*/ 6437 h 12936"/>
              <a:gd name="T46" fmla="*/ 9473 w 18251"/>
              <a:gd name="T47" fmla="*/ 7414 h 12936"/>
              <a:gd name="T48" fmla="*/ 7811 w 18251"/>
              <a:gd name="T49" fmla="*/ 8169 h 12936"/>
              <a:gd name="T50" fmla="*/ 6635 w 18251"/>
              <a:gd name="T51" fmla="*/ 8008 h 12936"/>
              <a:gd name="T52" fmla="*/ 2486 w 18251"/>
              <a:gd name="T53" fmla="*/ 8749 h 12936"/>
              <a:gd name="T54" fmla="*/ 497 w 18251"/>
              <a:gd name="T55" fmla="*/ 8212 h 12936"/>
              <a:gd name="T56" fmla="*/ 16875 w 18251"/>
              <a:gd name="T57" fmla="*/ 1550 h 12936"/>
              <a:gd name="T58" fmla="*/ 15991 w 18251"/>
              <a:gd name="T59" fmla="*/ 2348 h 12936"/>
              <a:gd name="T60" fmla="*/ 15277 w 18251"/>
              <a:gd name="T61" fmla="*/ 1151 h 12936"/>
              <a:gd name="T62" fmla="*/ 15967 w 18251"/>
              <a:gd name="T63" fmla="*/ 117 h 12936"/>
              <a:gd name="T64" fmla="*/ 8884 w 18251"/>
              <a:gd name="T65" fmla="*/ 7682 h 12936"/>
              <a:gd name="T66" fmla="*/ 13371 w 18251"/>
              <a:gd name="T67" fmla="*/ 4108 h 12936"/>
              <a:gd name="T68" fmla="*/ 13958 w 18251"/>
              <a:gd name="T69" fmla="*/ 1258 h 12936"/>
              <a:gd name="T70" fmla="*/ 15329 w 18251"/>
              <a:gd name="T71" fmla="*/ 167 h 12936"/>
              <a:gd name="T72" fmla="*/ 13171 w 18251"/>
              <a:gd name="T73" fmla="*/ 4611 h 12936"/>
              <a:gd name="T74" fmla="*/ 13496 w 18251"/>
              <a:gd name="T75" fmla="*/ 6331 h 12936"/>
              <a:gd name="T76" fmla="*/ 12954 w 18251"/>
              <a:gd name="T77" fmla="*/ 7454 h 12936"/>
              <a:gd name="T78" fmla="*/ 12280 w 18251"/>
              <a:gd name="T79" fmla="*/ 10884 h 12936"/>
              <a:gd name="T80" fmla="*/ 15008 w 18251"/>
              <a:gd name="T81" fmla="*/ 4930 h 12936"/>
              <a:gd name="T82" fmla="*/ 14600 w 18251"/>
              <a:gd name="T83" fmla="*/ 4456 h 12936"/>
              <a:gd name="T84" fmla="*/ 13844 w 18251"/>
              <a:gd name="T85" fmla="*/ 5614 h 12936"/>
              <a:gd name="T86" fmla="*/ 14289 w 18251"/>
              <a:gd name="T87" fmla="*/ 5755 h 12936"/>
              <a:gd name="T88" fmla="*/ 9664 w 18251"/>
              <a:gd name="T89" fmla="*/ 12426 h 12936"/>
              <a:gd name="T90" fmla="*/ 10020 w 18251"/>
              <a:gd name="T91" fmla="*/ 10197 h 12936"/>
              <a:gd name="T92" fmla="*/ 11043 w 18251"/>
              <a:gd name="T93" fmla="*/ 9471 h 12936"/>
              <a:gd name="T94" fmla="*/ 8253 w 18251"/>
              <a:gd name="T95" fmla="*/ 10255 h 12936"/>
              <a:gd name="T96" fmla="*/ 9660 w 18251"/>
              <a:gd name="T97" fmla="*/ 9256 h 12936"/>
              <a:gd name="T98" fmla="*/ 9795 w 18251"/>
              <a:gd name="T99" fmla="*/ 8791 h 12936"/>
              <a:gd name="T100" fmla="*/ 10738 w 18251"/>
              <a:gd name="T101" fmla="*/ 7742 h 12936"/>
              <a:gd name="T102" fmla="*/ 11426 w 18251"/>
              <a:gd name="T103" fmla="*/ 8369 h 12936"/>
              <a:gd name="T104" fmla="*/ 10713 w 18251"/>
              <a:gd name="T105" fmla="*/ 10117 h 12936"/>
              <a:gd name="T106" fmla="*/ 9583 w 18251"/>
              <a:gd name="T107" fmla="*/ 10722 h 12936"/>
              <a:gd name="T108" fmla="*/ 9723 w 18251"/>
              <a:gd name="T109" fmla="*/ 11871 h 12936"/>
              <a:gd name="T110" fmla="*/ 11588 w 18251"/>
              <a:gd name="T111" fmla="*/ 10164 h 12936"/>
              <a:gd name="T112" fmla="*/ 11296 w 18251"/>
              <a:gd name="T113" fmla="*/ 11697 h 12936"/>
              <a:gd name="T114" fmla="*/ 11384 w 18251"/>
              <a:gd name="T115" fmla="*/ 10578 h 12936"/>
              <a:gd name="T116" fmla="*/ 9744 w 18251"/>
              <a:gd name="T117" fmla="*/ 11452 h 12936"/>
              <a:gd name="T118" fmla="*/ 16005 w 18251"/>
              <a:gd name="T119" fmla="*/ 4645 h 12936"/>
              <a:gd name="T120" fmla="*/ 15219 w 18251"/>
              <a:gd name="T121" fmla="*/ 3891 h 12936"/>
              <a:gd name="T122" fmla="*/ 15721 w 18251"/>
              <a:gd name="T123" fmla="*/ 1977 h 12936"/>
              <a:gd name="T124" fmla="*/ 18090 w 18251"/>
              <a:gd name="T125" fmla="*/ 566 h 1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51" h="12936">
                <a:moveTo>
                  <a:pt x="18135" y="741"/>
                </a:moveTo>
                <a:lnTo>
                  <a:pt x="18145" y="742"/>
                </a:lnTo>
                <a:lnTo>
                  <a:pt x="18155" y="745"/>
                </a:lnTo>
                <a:lnTo>
                  <a:pt x="18163" y="749"/>
                </a:lnTo>
                <a:lnTo>
                  <a:pt x="18173" y="756"/>
                </a:lnTo>
                <a:lnTo>
                  <a:pt x="18180" y="763"/>
                </a:lnTo>
                <a:lnTo>
                  <a:pt x="18189" y="773"/>
                </a:lnTo>
                <a:lnTo>
                  <a:pt x="18194" y="783"/>
                </a:lnTo>
                <a:lnTo>
                  <a:pt x="18201" y="794"/>
                </a:lnTo>
                <a:lnTo>
                  <a:pt x="18206" y="806"/>
                </a:lnTo>
                <a:lnTo>
                  <a:pt x="18210" y="819"/>
                </a:lnTo>
                <a:lnTo>
                  <a:pt x="18211" y="831"/>
                </a:lnTo>
                <a:lnTo>
                  <a:pt x="18213" y="843"/>
                </a:lnTo>
                <a:lnTo>
                  <a:pt x="18213" y="855"/>
                </a:lnTo>
                <a:lnTo>
                  <a:pt x="18211" y="867"/>
                </a:lnTo>
                <a:lnTo>
                  <a:pt x="18208" y="878"/>
                </a:lnTo>
                <a:lnTo>
                  <a:pt x="18204" y="888"/>
                </a:lnTo>
                <a:lnTo>
                  <a:pt x="18197" y="898"/>
                </a:lnTo>
                <a:lnTo>
                  <a:pt x="18190" y="905"/>
                </a:lnTo>
                <a:lnTo>
                  <a:pt x="18182" y="911"/>
                </a:lnTo>
                <a:lnTo>
                  <a:pt x="18175" y="913"/>
                </a:lnTo>
                <a:lnTo>
                  <a:pt x="18166" y="915"/>
                </a:lnTo>
                <a:lnTo>
                  <a:pt x="18158" y="915"/>
                </a:lnTo>
                <a:lnTo>
                  <a:pt x="18149" y="912"/>
                </a:lnTo>
                <a:lnTo>
                  <a:pt x="18141" y="908"/>
                </a:lnTo>
                <a:lnTo>
                  <a:pt x="18132" y="902"/>
                </a:lnTo>
                <a:lnTo>
                  <a:pt x="18125" y="895"/>
                </a:lnTo>
                <a:lnTo>
                  <a:pt x="18118" y="887"/>
                </a:lnTo>
                <a:lnTo>
                  <a:pt x="18111" y="877"/>
                </a:lnTo>
                <a:lnTo>
                  <a:pt x="18105" y="865"/>
                </a:lnTo>
                <a:lnTo>
                  <a:pt x="18100" y="853"/>
                </a:lnTo>
                <a:lnTo>
                  <a:pt x="18097" y="838"/>
                </a:lnTo>
                <a:lnTo>
                  <a:pt x="18094" y="823"/>
                </a:lnTo>
                <a:lnTo>
                  <a:pt x="18091" y="800"/>
                </a:lnTo>
                <a:lnTo>
                  <a:pt x="18091" y="782"/>
                </a:lnTo>
                <a:lnTo>
                  <a:pt x="18093" y="768"/>
                </a:lnTo>
                <a:lnTo>
                  <a:pt x="18095" y="758"/>
                </a:lnTo>
                <a:lnTo>
                  <a:pt x="18098" y="753"/>
                </a:lnTo>
                <a:lnTo>
                  <a:pt x="18101" y="749"/>
                </a:lnTo>
                <a:lnTo>
                  <a:pt x="18105" y="746"/>
                </a:lnTo>
                <a:lnTo>
                  <a:pt x="18109" y="745"/>
                </a:lnTo>
                <a:lnTo>
                  <a:pt x="18121" y="742"/>
                </a:lnTo>
                <a:lnTo>
                  <a:pt x="18135" y="741"/>
                </a:lnTo>
                <a:close/>
                <a:moveTo>
                  <a:pt x="9978" y="8066"/>
                </a:moveTo>
                <a:lnTo>
                  <a:pt x="9961" y="8073"/>
                </a:lnTo>
                <a:lnTo>
                  <a:pt x="9938" y="8079"/>
                </a:lnTo>
                <a:lnTo>
                  <a:pt x="9911" y="8086"/>
                </a:lnTo>
                <a:lnTo>
                  <a:pt x="9882" y="8091"/>
                </a:lnTo>
                <a:lnTo>
                  <a:pt x="9849" y="8097"/>
                </a:lnTo>
                <a:lnTo>
                  <a:pt x="9816" y="8101"/>
                </a:lnTo>
                <a:lnTo>
                  <a:pt x="9783" y="8106"/>
                </a:lnTo>
                <a:lnTo>
                  <a:pt x="9749" y="8108"/>
                </a:lnTo>
                <a:lnTo>
                  <a:pt x="9705" y="8111"/>
                </a:lnTo>
                <a:lnTo>
                  <a:pt x="9668" y="8113"/>
                </a:lnTo>
                <a:lnTo>
                  <a:pt x="9638" y="8113"/>
                </a:lnTo>
                <a:lnTo>
                  <a:pt x="9614" y="8110"/>
                </a:lnTo>
                <a:lnTo>
                  <a:pt x="9603" y="8108"/>
                </a:lnTo>
                <a:lnTo>
                  <a:pt x="9593" y="8106"/>
                </a:lnTo>
                <a:lnTo>
                  <a:pt x="9585" y="8103"/>
                </a:lnTo>
                <a:lnTo>
                  <a:pt x="9578" y="8100"/>
                </a:lnTo>
                <a:lnTo>
                  <a:pt x="9571" y="8096"/>
                </a:lnTo>
                <a:lnTo>
                  <a:pt x="9563" y="8091"/>
                </a:lnTo>
                <a:lnTo>
                  <a:pt x="9558" y="8086"/>
                </a:lnTo>
                <a:lnTo>
                  <a:pt x="9552" y="8080"/>
                </a:lnTo>
                <a:lnTo>
                  <a:pt x="9542" y="8067"/>
                </a:lnTo>
                <a:lnTo>
                  <a:pt x="9537" y="8056"/>
                </a:lnTo>
                <a:lnTo>
                  <a:pt x="9535" y="8050"/>
                </a:lnTo>
                <a:lnTo>
                  <a:pt x="9534" y="8045"/>
                </a:lnTo>
                <a:lnTo>
                  <a:pt x="9535" y="8039"/>
                </a:lnTo>
                <a:lnTo>
                  <a:pt x="9537" y="8033"/>
                </a:lnTo>
                <a:lnTo>
                  <a:pt x="9541" y="8028"/>
                </a:lnTo>
                <a:lnTo>
                  <a:pt x="9545" y="8021"/>
                </a:lnTo>
                <a:lnTo>
                  <a:pt x="9551" y="8014"/>
                </a:lnTo>
                <a:lnTo>
                  <a:pt x="9558" y="8005"/>
                </a:lnTo>
                <a:lnTo>
                  <a:pt x="9576" y="7987"/>
                </a:lnTo>
                <a:lnTo>
                  <a:pt x="9602" y="7964"/>
                </a:lnTo>
                <a:lnTo>
                  <a:pt x="9626" y="7943"/>
                </a:lnTo>
                <a:lnTo>
                  <a:pt x="9647" y="7927"/>
                </a:lnTo>
                <a:lnTo>
                  <a:pt x="9657" y="7920"/>
                </a:lnTo>
                <a:lnTo>
                  <a:pt x="9667" y="7914"/>
                </a:lnTo>
                <a:lnTo>
                  <a:pt x="9677" y="7909"/>
                </a:lnTo>
                <a:lnTo>
                  <a:pt x="9686" y="7906"/>
                </a:lnTo>
                <a:lnTo>
                  <a:pt x="9696" y="7903"/>
                </a:lnTo>
                <a:lnTo>
                  <a:pt x="9706" y="7900"/>
                </a:lnTo>
                <a:lnTo>
                  <a:pt x="9716" y="7899"/>
                </a:lnTo>
                <a:lnTo>
                  <a:pt x="9726" y="7897"/>
                </a:lnTo>
                <a:lnTo>
                  <a:pt x="9749" y="7899"/>
                </a:lnTo>
                <a:lnTo>
                  <a:pt x="9774" y="7902"/>
                </a:lnTo>
                <a:lnTo>
                  <a:pt x="9798" y="7904"/>
                </a:lnTo>
                <a:lnTo>
                  <a:pt x="9819" y="7904"/>
                </a:lnTo>
                <a:lnTo>
                  <a:pt x="9839" y="7903"/>
                </a:lnTo>
                <a:lnTo>
                  <a:pt x="9857" y="7899"/>
                </a:lnTo>
                <a:lnTo>
                  <a:pt x="9874" y="7893"/>
                </a:lnTo>
                <a:lnTo>
                  <a:pt x="9891" y="7886"/>
                </a:lnTo>
                <a:lnTo>
                  <a:pt x="9908" y="7875"/>
                </a:lnTo>
                <a:lnTo>
                  <a:pt x="9925" y="7862"/>
                </a:lnTo>
                <a:lnTo>
                  <a:pt x="9935" y="7853"/>
                </a:lnTo>
                <a:lnTo>
                  <a:pt x="9947" y="7846"/>
                </a:lnTo>
                <a:lnTo>
                  <a:pt x="9958" y="7839"/>
                </a:lnTo>
                <a:lnTo>
                  <a:pt x="9968" y="7834"/>
                </a:lnTo>
                <a:lnTo>
                  <a:pt x="9979" y="7829"/>
                </a:lnTo>
                <a:lnTo>
                  <a:pt x="9989" y="7827"/>
                </a:lnTo>
                <a:lnTo>
                  <a:pt x="9999" y="7824"/>
                </a:lnTo>
                <a:lnTo>
                  <a:pt x="10009" y="7822"/>
                </a:lnTo>
                <a:lnTo>
                  <a:pt x="10019" y="7822"/>
                </a:lnTo>
                <a:lnTo>
                  <a:pt x="10029" y="7822"/>
                </a:lnTo>
                <a:lnTo>
                  <a:pt x="10037" y="7824"/>
                </a:lnTo>
                <a:lnTo>
                  <a:pt x="10045" y="7825"/>
                </a:lnTo>
                <a:lnTo>
                  <a:pt x="10054" y="7828"/>
                </a:lnTo>
                <a:lnTo>
                  <a:pt x="10062" y="7831"/>
                </a:lnTo>
                <a:lnTo>
                  <a:pt x="10069" y="7835"/>
                </a:lnTo>
                <a:lnTo>
                  <a:pt x="10077" y="7839"/>
                </a:lnTo>
                <a:lnTo>
                  <a:pt x="10082" y="7845"/>
                </a:lnTo>
                <a:lnTo>
                  <a:pt x="10088" y="7851"/>
                </a:lnTo>
                <a:lnTo>
                  <a:pt x="10094" y="7856"/>
                </a:lnTo>
                <a:lnTo>
                  <a:pt x="10098" y="7863"/>
                </a:lnTo>
                <a:lnTo>
                  <a:pt x="10101" y="7872"/>
                </a:lnTo>
                <a:lnTo>
                  <a:pt x="10103" y="7879"/>
                </a:lnTo>
                <a:lnTo>
                  <a:pt x="10105" y="7887"/>
                </a:lnTo>
                <a:lnTo>
                  <a:pt x="10106" y="7896"/>
                </a:lnTo>
                <a:lnTo>
                  <a:pt x="10108" y="7906"/>
                </a:lnTo>
                <a:lnTo>
                  <a:pt x="10106" y="7916"/>
                </a:lnTo>
                <a:lnTo>
                  <a:pt x="10105" y="7926"/>
                </a:lnTo>
                <a:lnTo>
                  <a:pt x="10102" y="7936"/>
                </a:lnTo>
                <a:lnTo>
                  <a:pt x="10099" y="7947"/>
                </a:lnTo>
                <a:lnTo>
                  <a:pt x="10094" y="7958"/>
                </a:lnTo>
                <a:lnTo>
                  <a:pt x="10088" y="7968"/>
                </a:lnTo>
                <a:lnTo>
                  <a:pt x="10081" y="7980"/>
                </a:lnTo>
                <a:lnTo>
                  <a:pt x="10072" y="7992"/>
                </a:lnTo>
                <a:lnTo>
                  <a:pt x="10062" y="8004"/>
                </a:lnTo>
                <a:lnTo>
                  <a:pt x="10050" y="8016"/>
                </a:lnTo>
                <a:lnTo>
                  <a:pt x="10036" y="8028"/>
                </a:lnTo>
                <a:lnTo>
                  <a:pt x="10021" y="8039"/>
                </a:lnTo>
                <a:lnTo>
                  <a:pt x="10006" y="8050"/>
                </a:lnTo>
                <a:lnTo>
                  <a:pt x="9992" y="8059"/>
                </a:lnTo>
                <a:lnTo>
                  <a:pt x="9978" y="8066"/>
                </a:lnTo>
                <a:close/>
                <a:moveTo>
                  <a:pt x="5070" y="12584"/>
                </a:moveTo>
                <a:lnTo>
                  <a:pt x="5080" y="12581"/>
                </a:lnTo>
                <a:lnTo>
                  <a:pt x="5090" y="12581"/>
                </a:lnTo>
                <a:lnTo>
                  <a:pt x="5101" y="12584"/>
                </a:lnTo>
                <a:lnTo>
                  <a:pt x="5111" y="12588"/>
                </a:lnTo>
                <a:lnTo>
                  <a:pt x="5122" y="12595"/>
                </a:lnTo>
                <a:lnTo>
                  <a:pt x="5134" y="12602"/>
                </a:lnTo>
                <a:lnTo>
                  <a:pt x="5143" y="12612"/>
                </a:lnTo>
                <a:lnTo>
                  <a:pt x="5153" y="12622"/>
                </a:lnTo>
                <a:lnTo>
                  <a:pt x="5163" y="12633"/>
                </a:lnTo>
                <a:lnTo>
                  <a:pt x="5172" y="12646"/>
                </a:lnTo>
                <a:lnTo>
                  <a:pt x="5177" y="12657"/>
                </a:lnTo>
                <a:lnTo>
                  <a:pt x="5183" y="12670"/>
                </a:lnTo>
                <a:lnTo>
                  <a:pt x="5187" y="12683"/>
                </a:lnTo>
                <a:lnTo>
                  <a:pt x="5189" y="12695"/>
                </a:lnTo>
                <a:lnTo>
                  <a:pt x="5189" y="12707"/>
                </a:lnTo>
                <a:lnTo>
                  <a:pt x="5187" y="12718"/>
                </a:lnTo>
                <a:lnTo>
                  <a:pt x="5183" y="12728"/>
                </a:lnTo>
                <a:lnTo>
                  <a:pt x="5177" y="12741"/>
                </a:lnTo>
                <a:lnTo>
                  <a:pt x="5169" y="12755"/>
                </a:lnTo>
                <a:lnTo>
                  <a:pt x="5159" y="12769"/>
                </a:lnTo>
                <a:lnTo>
                  <a:pt x="5138" y="12802"/>
                </a:lnTo>
                <a:lnTo>
                  <a:pt x="5112" y="12833"/>
                </a:lnTo>
                <a:lnTo>
                  <a:pt x="5090" y="12856"/>
                </a:lnTo>
                <a:lnTo>
                  <a:pt x="5069" y="12875"/>
                </a:lnTo>
                <a:lnTo>
                  <a:pt x="5059" y="12884"/>
                </a:lnTo>
                <a:lnTo>
                  <a:pt x="5049" y="12890"/>
                </a:lnTo>
                <a:lnTo>
                  <a:pt x="5039" y="12895"/>
                </a:lnTo>
                <a:lnTo>
                  <a:pt x="5030" y="12899"/>
                </a:lnTo>
                <a:lnTo>
                  <a:pt x="5022" y="12902"/>
                </a:lnTo>
                <a:lnTo>
                  <a:pt x="5013" y="12904"/>
                </a:lnTo>
                <a:lnTo>
                  <a:pt x="5006" y="12904"/>
                </a:lnTo>
                <a:lnTo>
                  <a:pt x="4999" y="12902"/>
                </a:lnTo>
                <a:lnTo>
                  <a:pt x="4992" y="12899"/>
                </a:lnTo>
                <a:lnTo>
                  <a:pt x="4987" y="12897"/>
                </a:lnTo>
                <a:lnTo>
                  <a:pt x="4981" y="12891"/>
                </a:lnTo>
                <a:lnTo>
                  <a:pt x="4975" y="12885"/>
                </a:lnTo>
                <a:lnTo>
                  <a:pt x="4974" y="12881"/>
                </a:lnTo>
                <a:lnTo>
                  <a:pt x="4972" y="12875"/>
                </a:lnTo>
                <a:lnTo>
                  <a:pt x="4971" y="12870"/>
                </a:lnTo>
                <a:lnTo>
                  <a:pt x="4971" y="12863"/>
                </a:lnTo>
                <a:lnTo>
                  <a:pt x="4972" y="12846"/>
                </a:lnTo>
                <a:lnTo>
                  <a:pt x="4975" y="12824"/>
                </a:lnTo>
                <a:lnTo>
                  <a:pt x="4979" y="12803"/>
                </a:lnTo>
                <a:lnTo>
                  <a:pt x="4985" y="12778"/>
                </a:lnTo>
                <a:lnTo>
                  <a:pt x="4991" y="12754"/>
                </a:lnTo>
                <a:lnTo>
                  <a:pt x="4999" y="12727"/>
                </a:lnTo>
                <a:lnTo>
                  <a:pt x="5008" y="12701"/>
                </a:lnTo>
                <a:lnTo>
                  <a:pt x="5016" y="12677"/>
                </a:lnTo>
                <a:lnTo>
                  <a:pt x="5026" y="12654"/>
                </a:lnTo>
                <a:lnTo>
                  <a:pt x="5035" y="12633"/>
                </a:lnTo>
                <a:lnTo>
                  <a:pt x="5045" y="12615"/>
                </a:lnTo>
                <a:lnTo>
                  <a:pt x="5053" y="12601"/>
                </a:lnTo>
                <a:lnTo>
                  <a:pt x="5057" y="12595"/>
                </a:lnTo>
                <a:lnTo>
                  <a:pt x="5061" y="12589"/>
                </a:lnTo>
                <a:lnTo>
                  <a:pt x="5066" y="12586"/>
                </a:lnTo>
                <a:lnTo>
                  <a:pt x="5070" y="12584"/>
                </a:lnTo>
                <a:close/>
                <a:moveTo>
                  <a:pt x="5110" y="11304"/>
                </a:moveTo>
                <a:lnTo>
                  <a:pt x="5097" y="11311"/>
                </a:lnTo>
                <a:lnTo>
                  <a:pt x="5084" y="11317"/>
                </a:lnTo>
                <a:lnTo>
                  <a:pt x="5073" y="11323"/>
                </a:lnTo>
                <a:lnTo>
                  <a:pt x="5060" y="11327"/>
                </a:lnTo>
                <a:lnTo>
                  <a:pt x="5047" y="11328"/>
                </a:lnTo>
                <a:lnTo>
                  <a:pt x="5035" y="11330"/>
                </a:lnTo>
                <a:lnTo>
                  <a:pt x="5023" y="11330"/>
                </a:lnTo>
                <a:lnTo>
                  <a:pt x="5012" y="11328"/>
                </a:lnTo>
                <a:lnTo>
                  <a:pt x="5002" y="11327"/>
                </a:lnTo>
                <a:lnTo>
                  <a:pt x="4992" y="11323"/>
                </a:lnTo>
                <a:lnTo>
                  <a:pt x="4984" y="11318"/>
                </a:lnTo>
                <a:lnTo>
                  <a:pt x="4977" y="11313"/>
                </a:lnTo>
                <a:lnTo>
                  <a:pt x="4971" y="11307"/>
                </a:lnTo>
                <a:lnTo>
                  <a:pt x="4967" y="11299"/>
                </a:lnTo>
                <a:lnTo>
                  <a:pt x="4964" y="11290"/>
                </a:lnTo>
                <a:lnTo>
                  <a:pt x="4963" y="11282"/>
                </a:lnTo>
                <a:lnTo>
                  <a:pt x="4963" y="11267"/>
                </a:lnTo>
                <a:lnTo>
                  <a:pt x="4965" y="11256"/>
                </a:lnTo>
                <a:lnTo>
                  <a:pt x="4967" y="11252"/>
                </a:lnTo>
                <a:lnTo>
                  <a:pt x="4970" y="11248"/>
                </a:lnTo>
                <a:lnTo>
                  <a:pt x="4972" y="11245"/>
                </a:lnTo>
                <a:lnTo>
                  <a:pt x="4977" y="11241"/>
                </a:lnTo>
                <a:lnTo>
                  <a:pt x="4987" y="11236"/>
                </a:lnTo>
                <a:lnTo>
                  <a:pt x="4999" y="11232"/>
                </a:lnTo>
                <a:lnTo>
                  <a:pt x="5015" y="11231"/>
                </a:lnTo>
                <a:lnTo>
                  <a:pt x="5035" y="11229"/>
                </a:lnTo>
                <a:lnTo>
                  <a:pt x="5049" y="11229"/>
                </a:lnTo>
                <a:lnTo>
                  <a:pt x="5063" y="11231"/>
                </a:lnTo>
                <a:lnTo>
                  <a:pt x="5076" y="11232"/>
                </a:lnTo>
                <a:lnTo>
                  <a:pt x="5088" y="11235"/>
                </a:lnTo>
                <a:lnTo>
                  <a:pt x="5098" y="11238"/>
                </a:lnTo>
                <a:lnTo>
                  <a:pt x="5108" y="11242"/>
                </a:lnTo>
                <a:lnTo>
                  <a:pt x="5115" y="11248"/>
                </a:lnTo>
                <a:lnTo>
                  <a:pt x="5122" y="11253"/>
                </a:lnTo>
                <a:lnTo>
                  <a:pt x="5126" y="11259"/>
                </a:lnTo>
                <a:lnTo>
                  <a:pt x="5129" y="11265"/>
                </a:lnTo>
                <a:lnTo>
                  <a:pt x="5131" y="11270"/>
                </a:lnTo>
                <a:lnTo>
                  <a:pt x="5131" y="11277"/>
                </a:lnTo>
                <a:lnTo>
                  <a:pt x="5128" y="11284"/>
                </a:lnTo>
                <a:lnTo>
                  <a:pt x="5124" y="11290"/>
                </a:lnTo>
                <a:lnTo>
                  <a:pt x="5118" y="11297"/>
                </a:lnTo>
                <a:lnTo>
                  <a:pt x="5110" y="11304"/>
                </a:lnTo>
                <a:close/>
                <a:moveTo>
                  <a:pt x="5316" y="8934"/>
                </a:moveTo>
                <a:lnTo>
                  <a:pt x="5316" y="8927"/>
                </a:lnTo>
                <a:lnTo>
                  <a:pt x="5317" y="8919"/>
                </a:lnTo>
                <a:lnTo>
                  <a:pt x="5319" y="8913"/>
                </a:lnTo>
                <a:lnTo>
                  <a:pt x="5322" y="8907"/>
                </a:lnTo>
                <a:lnTo>
                  <a:pt x="5326" y="8903"/>
                </a:lnTo>
                <a:lnTo>
                  <a:pt x="5329" y="8899"/>
                </a:lnTo>
                <a:lnTo>
                  <a:pt x="5334" y="8897"/>
                </a:lnTo>
                <a:lnTo>
                  <a:pt x="5339" y="8896"/>
                </a:lnTo>
                <a:lnTo>
                  <a:pt x="5344" y="8896"/>
                </a:lnTo>
                <a:lnTo>
                  <a:pt x="5350" y="8897"/>
                </a:lnTo>
                <a:lnTo>
                  <a:pt x="5355" y="8899"/>
                </a:lnTo>
                <a:lnTo>
                  <a:pt x="5360" y="8902"/>
                </a:lnTo>
                <a:lnTo>
                  <a:pt x="5368" y="8909"/>
                </a:lnTo>
                <a:lnTo>
                  <a:pt x="5375" y="8917"/>
                </a:lnTo>
                <a:lnTo>
                  <a:pt x="5380" y="8926"/>
                </a:lnTo>
                <a:lnTo>
                  <a:pt x="5381" y="8936"/>
                </a:lnTo>
                <a:lnTo>
                  <a:pt x="5381" y="8941"/>
                </a:lnTo>
                <a:lnTo>
                  <a:pt x="5380" y="8946"/>
                </a:lnTo>
                <a:lnTo>
                  <a:pt x="5377" y="8950"/>
                </a:lnTo>
                <a:lnTo>
                  <a:pt x="5374" y="8954"/>
                </a:lnTo>
                <a:lnTo>
                  <a:pt x="5364" y="8963"/>
                </a:lnTo>
                <a:lnTo>
                  <a:pt x="5354" y="8968"/>
                </a:lnTo>
                <a:lnTo>
                  <a:pt x="5348" y="8970"/>
                </a:lnTo>
                <a:lnTo>
                  <a:pt x="5344" y="8971"/>
                </a:lnTo>
                <a:lnTo>
                  <a:pt x="5340" y="8970"/>
                </a:lnTo>
                <a:lnTo>
                  <a:pt x="5336" y="8970"/>
                </a:lnTo>
                <a:lnTo>
                  <a:pt x="5331" y="8967"/>
                </a:lnTo>
                <a:lnTo>
                  <a:pt x="5327" y="8965"/>
                </a:lnTo>
                <a:lnTo>
                  <a:pt x="5324" y="8961"/>
                </a:lnTo>
                <a:lnTo>
                  <a:pt x="5322" y="8957"/>
                </a:lnTo>
                <a:lnTo>
                  <a:pt x="5320" y="8953"/>
                </a:lnTo>
                <a:lnTo>
                  <a:pt x="5317" y="8947"/>
                </a:lnTo>
                <a:lnTo>
                  <a:pt x="5316" y="8941"/>
                </a:lnTo>
                <a:lnTo>
                  <a:pt x="5316" y="8934"/>
                </a:lnTo>
                <a:close/>
                <a:moveTo>
                  <a:pt x="4859" y="11957"/>
                </a:moveTo>
                <a:lnTo>
                  <a:pt x="4875" y="11947"/>
                </a:lnTo>
                <a:lnTo>
                  <a:pt x="4890" y="11940"/>
                </a:lnTo>
                <a:lnTo>
                  <a:pt x="4903" y="11936"/>
                </a:lnTo>
                <a:lnTo>
                  <a:pt x="4917" y="11935"/>
                </a:lnTo>
                <a:lnTo>
                  <a:pt x="4931" y="11936"/>
                </a:lnTo>
                <a:lnTo>
                  <a:pt x="4948" y="11940"/>
                </a:lnTo>
                <a:lnTo>
                  <a:pt x="4967" y="11947"/>
                </a:lnTo>
                <a:lnTo>
                  <a:pt x="4988" y="11959"/>
                </a:lnTo>
                <a:lnTo>
                  <a:pt x="5005" y="11967"/>
                </a:lnTo>
                <a:lnTo>
                  <a:pt x="5018" y="11974"/>
                </a:lnTo>
                <a:lnTo>
                  <a:pt x="5022" y="11977"/>
                </a:lnTo>
                <a:lnTo>
                  <a:pt x="5025" y="11980"/>
                </a:lnTo>
                <a:lnTo>
                  <a:pt x="5028" y="11983"/>
                </a:lnTo>
                <a:lnTo>
                  <a:pt x="5029" y="11986"/>
                </a:lnTo>
                <a:lnTo>
                  <a:pt x="5028" y="11989"/>
                </a:lnTo>
                <a:lnTo>
                  <a:pt x="5028" y="11993"/>
                </a:lnTo>
                <a:lnTo>
                  <a:pt x="5025" y="11996"/>
                </a:lnTo>
                <a:lnTo>
                  <a:pt x="5020" y="12000"/>
                </a:lnTo>
                <a:lnTo>
                  <a:pt x="5011" y="12008"/>
                </a:lnTo>
                <a:lnTo>
                  <a:pt x="4996" y="12021"/>
                </a:lnTo>
                <a:lnTo>
                  <a:pt x="4975" y="12035"/>
                </a:lnTo>
                <a:lnTo>
                  <a:pt x="4955" y="12047"/>
                </a:lnTo>
                <a:lnTo>
                  <a:pt x="4946" y="12051"/>
                </a:lnTo>
                <a:lnTo>
                  <a:pt x="4937" y="12052"/>
                </a:lnTo>
                <a:lnTo>
                  <a:pt x="4929" y="12055"/>
                </a:lnTo>
                <a:lnTo>
                  <a:pt x="4920" y="12055"/>
                </a:lnTo>
                <a:lnTo>
                  <a:pt x="4912" y="12055"/>
                </a:lnTo>
                <a:lnTo>
                  <a:pt x="4905" y="12052"/>
                </a:lnTo>
                <a:lnTo>
                  <a:pt x="4896" y="12049"/>
                </a:lnTo>
                <a:lnTo>
                  <a:pt x="4889" y="12047"/>
                </a:lnTo>
                <a:lnTo>
                  <a:pt x="4881" y="12041"/>
                </a:lnTo>
                <a:lnTo>
                  <a:pt x="4873" y="12035"/>
                </a:lnTo>
                <a:lnTo>
                  <a:pt x="4866" y="12028"/>
                </a:lnTo>
                <a:lnTo>
                  <a:pt x="4858" y="12020"/>
                </a:lnTo>
                <a:lnTo>
                  <a:pt x="4849" y="12008"/>
                </a:lnTo>
                <a:lnTo>
                  <a:pt x="4842" y="11998"/>
                </a:lnTo>
                <a:lnTo>
                  <a:pt x="4838" y="11991"/>
                </a:lnTo>
                <a:lnTo>
                  <a:pt x="4837" y="11984"/>
                </a:lnTo>
                <a:lnTo>
                  <a:pt x="4838" y="11977"/>
                </a:lnTo>
                <a:lnTo>
                  <a:pt x="4842" y="11972"/>
                </a:lnTo>
                <a:lnTo>
                  <a:pt x="4849" y="11964"/>
                </a:lnTo>
                <a:lnTo>
                  <a:pt x="4859" y="11957"/>
                </a:lnTo>
                <a:close/>
                <a:moveTo>
                  <a:pt x="5214" y="11569"/>
                </a:moveTo>
                <a:lnTo>
                  <a:pt x="5216" y="11575"/>
                </a:lnTo>
                <a:lnTo>
                  <a:pt x="5216" y="11581"/>
                </a:lnTo>
                <a:lnTo>
                  <a:pt x="5214" y="11585"/>
                </a:lnTo>
                <a:lnTo>
                  <a:pt x="5210" y="11590"/>
                </a:lnTo>
                <a:lnTo>
                  <a:pt x="5206" y="11593"/>
                </a:lnTo>
                <a:lnTo>
                  <a:pt x="5200" y="11596"/>
                </a:lnTo>
                <a:lnTo>
                  <a:pt x="5193" y="11599"/>
                </a:lnTo>
                <a:lnTo>
                  <a:pt x="5186" y="11599"/>
                </a:lnTo>
                <a:lnTo>
                  <a:pt x="5177" y="11599"/>
                </a:lnTo>
                <a:lnTo>
                  <a:pt x="5170" y="11596"/>
                </a:lnTo>
                <a:lnTo>
                  <a:pt x="5163" y="11593"/>
                </a:lnTo>
                <a:lnTo>
                  <a:pt x="5158" y="11589"/>
                </a:lnTo>
                <a:lnTo>
                  <a:pt x="5152" y="11583"/>
                </a:lnTo>
                <a:lnTo>
                  <a:pt x="5149" y="11576"/>
                </a:lnTo>
                <a:lnTo>
                  <a:pt x="5146" y="11569"/>
                </a:lnTo>
                <a:lnTo>
                  <a:pt x="5145" y="11561"/>
                </a:lnTo>
                <a:lnTo>
                  <a:pt x="5145" y="11554"/>
                </a:lnTo>
                <a:lnTo>
                  <a:pt x="5148" y="11547"/>
                </a:lnTo>
                <a:lnTo>
                  <a:pt x="5149" y="11541"/>
                </a:lnTo>
                <a:lnTo>
                  <a:pt x="5153" y="11537"/>
                </a:lnTo>
                <a:lnTo>
                  <a:pt x="5158" y="11534"/>
                </a:lnTo>
                <a:lnTo>
                  <a:pt x="5162" y="11532"/>
                </a:lnTo>
                <a:lnTo>
                  <a:pt x="5167" y="11531"/>
                </a:lnTo>
                <a:lnTo>
                  <a:pt x="5173" y="11531"/>
                </a:lnTo>
                <a:lnTo>
                  <a:pt x="5179" y="11532"/>
                </a:lnTo>
                <a:lnTo>
                  <a:pt x="5184" y="11535"/>
                </a:lnTo>
                <a:lnTo>
                  <a:pt x="5190" y="11538"/>
                </a:lnTo>
                <a:lnTo>
                  <a:pt x="5196" y="11542"/>
                </a:lnTo>
                <a:lnTo>
                  <a:pt x="5201" y="11547"/>
                </a:lnTo>
                <a:lnTo>
                  <a:pt x="5207" y="11554"/>
                </a:lnTo>
                <a:lnTo>
                  <a:pt x="5211" y="11561"/>
                </a:lnTo>
                <a:lnTo>
                  <a:pt x="5214" y="11569"/>
                </a:lnTo>
                <a:close/>
                <a:moveTo>
                  <a:pt x="2988" y="9549"/>
                </a:moveTo>
                <a:lnTo>
                  <a:pt x="2969" y="9558"/>
                </a:lnTo>
                <a:lnTo>
                  <a:pt x="2953" y="9562"/>
                </a:lnTo>
                <a:lnTo>
                  <a:pt x="2938" y="9565"/>
                </a:lnTo>
                <a:lnTo>
                  <a:pt x="2926" y="9566"/>
                </a:lnTo>
                <a:lnTo>
                  <a:pt x="2914" y="9565"/>
                </a:lnTo>
                <a:lnTo>
                  <a:pt x="2904" y="9562"/>
                </a:lnTo>
                <a:lnTo>
                  <a:pt x="2895" y="9556"/>
                </a:lnTo>
                <a:lnTo>
                  <a:pt x="2886" y="9549"/>
                </a:lnTo>
                <a:lnTo>
                  <a:pt x="2878" y="9541"/>
                </a:lnTo>
                <a:lnTo>
                  <a:pt x="2873" y="9531"/>
                </a:lnTo>
                <a:lnTo>
                  <a:pt x="2869" y="9522"/>
                </a:lnTo>
                <a:lnTo>
                  <a:pt x="2868" y="9512"/>
                </a:lnTo>
                <a:lnTo>
                  <a:pt x="2869" y="9502"/>
                </a:lnTo>
                <a:lnTo>
                  <a:pt x="2871" y="9492"/>
                </a:lnTo>
                <a:lnTo>
                  <a:pt x="2875" y="9483"/>
                </a:lnTo>
                <a:lnTo>
                  <a:pt x="2879" y="9474"/>
                </a:lnTo>
                <a:lnTo>
                  <a:pt x="2886" y="9466"/>
                </a:lnTo>
                <a:lnTo>
                  <a:pt x="2893" y="9457"/>
                </a:lnTo>
                <a:lnTo>
                  <a:pt x="2903" y="9451"/>
                </a:lnTo>
                <a:lnTo>
                  <a:pt x="2912" y="9446"/>
                </a:lnTo>
                <a:lnTo>
                  <a:pt x="2923" y="9441"/>
                </a:lnTo>
                <a:lnTo>
                  <a:pt x="2934" y="9439"/>
                </a:lnTo>
                <a:lnTo>
                  <a:pt x="2947" y="9437"/>
                </a:lnTo>
                <a:lnTo>
                  <a:pt x="2960" y="9437"/>
                </a:lnTo>
                <a:lnTo>
                  <a:pt x="2972" y="9439"/>
                </a:lnTo>
                <a:lnTo>
                  <a:pt x="2985" y="9437"/>
                </a:lnTo>
                <a:lnTo>
                  <a:pt x="2995" y="9433"/>
                </a:lnTo>
                <a:lnTo>
                  <a:pt x="3005" y="9429"/>
                </a:lnTo>
                <a:lnTo>
                  <a:pt x="3013" y="9420"/>
                </a:lnTo>
                <a:lnTo>
                  <a:pt x="3020" y="9412"/>
                </a:lnTo>
                <a:lnTo>
                  <a:pt x="3027" y="9399"/>
                </a:lnTo>
                <a:lnTo>
                  <a:pt x="3033" y="9385"/>
                </a:lnTo>
                <a:lnTo>
                  <a:pt x="3036" y="9375"/>
                </a:lnTo>
                <a:lnTo>
                  <a:pt x="3040" y="9366"/>
                </a:lnTo>
                <a:lnTo>
                  <a:pt x="3044" y="9359"/>
                </a:lnTo>
                <a:lnTo>
                  <a:pt x="3050" y="9352"/>
                </a:lnTo>
                <a:lnTo>
                  <a:pt x="3057" y="9347"/>
                </a:lnTo>
                <a:lnTo>
                  <a:pt x="3067" y="9341"/>
                </a:lnTo>
                <a:lnTo>
                  <a:pt x="3080" y="9337"/>
                </a:lnTo>
                <a:lnTo>
                  <a:pt x="3095" y="9332"/>
                </a:lnTo>
                <a:lnTo>
                  <a:pt x="3114" y="9330"/>
                </a:lnTo>
                <a:lnTo>
                  <a:pt x="3136" y="9327"/>
                </a:lnTo>
                <a:lnTo>
                  <a:pt x="3165" y="9324"/>
                </a:lnTo>
                <a:lnTo>
                  <a:pt x="3197" y="9321"/>
                </a:lnTo>
                <a:lnTo>
                  <a:pt x="3278" y="9317"/>
                </a:lnTo>
                <a:lnTo>
                  <a:pt x="3385" y="9311"/>
                </a:lnTo>
                <a:lnTo>
                  <a:pt x="3453" y="9308"/>
                </a:lnTo>
                <a:lnTo>
                  <a:pt x="3518" y="9305"/>
                </a:lnTo>
                <a:lnTo>
                  <a:pt x="3580" y="9303"/>
                </a:lnTo>
                <a:lnTo>
                  <a:pt x="3635" y="9300"/>
                </a:lnTo>
                <a:lnTo>
                  <a:pt x="3683" y="9297"/>
                </a:lnTo>
                <a:lnTo>
                  <a:pt x="3723" y="9294"/>
                </a:lnTo>
                <a:lnTo>
                  <a:pt x="3751" y="9293"/>
                </a:lnTo>
                <a:lnTo>
                  <a:pt x="3768" y="9291"/>
                </a:lnTo>
                <a:lnTo>
                  <a:pt x="3784" y="9291"/>
                </a:lnTo>
                <a:lnTo>
                  <a:pt x="3808" y="9291"/>
                </a:lnTo>
                <a:lnTo>
                  <a:pt x="3840" y="9291"/>
                </a:lnTo>
                <a:lnTo>
                  <a:pt x="3880" y="9293"/>
                </a:lnTo>
                <a:lnTo>
                  <a:pt x="3925" y="9293"/>
                </a:lnTo>
                <a:lnTo>
                  <a:pt x="3973" y="9294"/>
                </a:lnTo>
                <a:lnTo>
                  <a:pt x="4025" y="9297"/>
                </a:lnTo>
                <a:lnTo>
                  <a:pt x="4079" y="9298"/>
                </a:lnTo>
                <a:lnTo>
                  <a:pt x="4155" y="9301"/>
                </a:lnTo>
                <a:lnTo>
                  <a:pt x="4216" y="9305"/>
                </a:lnTo>
                <a:lnTo>
                  <a:pt x="4266" y="9310"/>
                </a:lnTo>
                <a:lnTo>
                  <a:pt x="4304" y="9317"/>
                </a:lnTo>
                <a:lnTo>
                  <a:pt x="4321" y="9320"/>
                </a:lnTo>
                <a:lnTo>
                  <a:pt x="4335" y="9324"/>
                </a:lnTo>
                <a:lnTo>
                  <a:pt x="4348" y="9330"/>
                </a:lnTo>
                <a:lnTo>
                  <a:pt x="4359" y="9335"/>
                </a:lnTo>
                <a:lnTo>
                  <a:pt x="4370" y="9341"/>
                </a:lnTo>
                <a:lnTo>
                  <a:pt x="4380" y="9348"/>
                </a:lnTo>
                <a:lnTo>
                  <a:pt x="4389" y="9355"/>
                </a:lnTo>
                <a:lnTo>
                  <a:pt x="4399" y="9364"/>
                </a:lnTo>
                <a:lnTo>
                  <a:pt x="4411" y="9378"/>
                </a:lnTo>
                <a:lnTo>
                  <a:pt x="4423" y="9392"/>
                </a:lnTo>
                <a:lnTo>
                  <a:pt x="4432" y="9409"/>
                </a:lnTo>
                <a:lnTo>
                  <a:pt x="4441" y="9426"/>
                </a:lnTo>
                <a:lnTo>
                  <a:pt x="4448" y="9444"/>
                </a:lnTo>
                <a:lnTo>
                  <a:pt x="4454" y="9463"/>
                </a:lnTo>
                <a:lnTo>
                  <a:pt x="4456" y="9481"/>
                </a:lnTo>
                <a:lnTo>
                  <a:pt x="4459" y="9501"/>
                </a:lnTo>
                <a:lnTo>
                  <a:pt x="4461" y="9521"/>
                </a:lnTo>
                <a:lnTo>
                  <a:pt x="4461" y="9539"/>
                </a:lnTo>
                <a:lnTo>
                  <a:pt x="4458" y="9558"/>
                </a:lnTo>
                <a:lnTo>
                  <a:pt x="4454" y="9576"/>
                </a:lnTo>
                <a:lnTo>
                  <a:pt x="4449" y="9593"/>
                </a:lnTo>
                <a:lnTo>
                  <a:pt x="4442" y="9609"/>
                </a:lnTo>
                <a:lnTo>
                  <a:pt x="4434" y="9623"/>
                </a:lnTo>
                <a:lnTo>
                  <a:pt x="4424" y="9636"/>
                </a:lnTo>
                <a:lnTo>
                  <a:pt x="4415" y="9643"/>
                </a:lnTo>
                <a:lnTo>
                  <a:pt x="4406" y="9650"/>
                </a:lnTo>
                <a:lnTo>
                  <a:pt x="4394" y="9657"/>
                </a:lnTo>
                <a:lnTo>
                  <a:pt x="4384" y="9661"/>
                </a:lnTo>
                <a:lnTo>
                  <a:pt x="4375" y="9664"/>
                </a:lnTo>
                <a:lnTo>
                  <a:pt x="4363" y="9665"/>
                </a:lnTo>
                <a:lnTo>
                  <a:pt x="4355" y="9665"/>
                </a:lnTo>
                <a:lnTo>
                  <a:pt x="4346" y="9664"/>
                </a:lnTo>
                <a:lnTo>
                  <a:pt x="4322" y="9657"/>
                </a:lnTo>
                <a:lnTo>
                  <a:pt x="4287" y="9648"/>
                </a:lnTo>
                <a:lnTo>
                  <a:pt x="4246" y="9638"/>
                </a:lnTo>
                <a:lnTo>
                  <a:pt x="4201" y="9630"/>
                </a:lnTo>
                <a:lnTo>
                  <a:pt x="4155" y="9620"/>
                </a:lnTo>
                <a:lnTo>
                  <a:pt x="4106" y="9607"/>
                </a:lnTo>
                <a:lnTo>
                  <a:pt x="4061" y="9596"/>
                </a:lnTo>
                <a:lnTo>
                  <a:pt x="4025" y="9585"/>
                </a:lnTo>
                <a:lnTo>
                  <a:pt x="4013" y="9580"/>
                </a:lnTo>
                <a:lnTo>
                  <a:pt x="3996" y="9577"/>
                </a:lnTo>
                <a:lnTo>
                  <a:pt x="3974" y="9573"/>
                </a:lnTo>
                <a:lnTo>
                  <a:pt x="3950" y="9570"/>
                </a:lnTo>
                <a:lnTo>
                  <a:pt x="3893" y="9563"/>
                </a:lnTo>
                <a:lnTo>
                  <a:pt x="3825" y="9558"/>
                </a:lnTo>
                <a:lnTo>
                  <a:pt x="3750" y="9552"/>
                </a:lnTo>
                <a:lnTo>
                  <a:pt x="3668" y="9546"/>
                </a:lnTo>
                <a:lnTo>
                  <a:pt x="3582" y="9542"/>
                </a:lnTo>
                <a:lnTo>
                  <a:pt x="3494" y="9539"/>
                </a:lnTo>
                <a:lnTo>
                  <a:pt x="3406" y="9536"/>
                </a:lnTo>
                <a:lnTo>
                  <a:pt x="3321" y="9535"/>
                </a:lnTo>
                <a:lnTo>
                  <a:pt x="3242" y="9535"/>
                </a:lnTo>
                <a:lnTo>
                  <a:pt x="3169" y="9535"/>
                </a:lnTo>
                <a:lnTo>
                  <a:pt x="3104" y="9536"/>
                </a:lnTo>
                <a:lnTo>
                  <a:pt x="3051" y="9539"/>
                </a:lnTo>
                <a:lnTo>
                  <a:pt x="3030" y="9542"/>
                </a:lnTo>
                <a:lnTo>
                  <a:pt x="3012" y="9543"/>
                </a:lnTo>
                <a:lnTo>
                  <a:pt x="2998" y="9546"/>
                </a:lnTo>
                <a:lnTo>
                  <a:pt x="2988" y="9549"/>
                </a:lnTo>
                <a:close/>
                <a:moveTo>
                  <a:pt x="4656" y="12309"/>
                </a:moveTo>
                <a:lnTo>
                  <a:pt x="4676" y="12313"/>
                </a:lnTo>
                <a:lnTo>
                  <a:pt x="4693" y="12317"/>
                </a:lnTo>
                <a:lnTo>
                  <a:pt x="4708" y="12321"/>
                </a:lnTo>
                <a:lnTo>
                  <a:pt x="4722" y="12327"/>
                </a:lnTo>
                <a:lnTo>
                  <a:pt x="4734" y="12333"/>
                </a:lnTo>
                <a:lnTo>
                  <a:pt x="4743" y="12338"/>
                </a:lnTo>
                <a:lnTo>
                  <a:pt x="4752" y="12346"/>
                </a:lnTo>
                <a:lnTo>
                  <a:pt x="4759" y="12351"/>
                </a:lnTo>
                <a:lnTo>
                  <a:pt x="4763" y="12357"/>
                </a:lnTo>
                <a:lnTo>
                  <a:pt x="4765" y="12364"/>
                </a:lnTo>
                <a:lnTo>
                  <a:pt x="4765" y="12370"/>
                </a:lnTo>
                <a:lnTo>
                  <a:pt x="4762" y="12375"/>
                </a:lnTo>
                <a:lnTo>
                  <a:pt x="4758" y="12381"/>
                </a:lnTo>
                <a:lnTo>
                  <a:pt x="4750" y="12387"/>
                </a:lnTo>
                <a:lnTo>
                  <a:pt x="4741" y="12391"/>
                </a:lnTo>
                <a:lnTo>
                  <a:pt x="4729" y="12395"/>
                </a:lnTo>
                <a:lnTo>
                  <a:pt x="4702" y="12402"/>
                </a:lnTo>
                <a:lnTo>
                  <a:pt x="4680" y="12408"/>
                </a:lnTo>
                <a:lnTo>
                  <a:pt x="4661" y="12409"/>
                </a:lnTo>
                <a:lnTo>
                  <a:pt x="4644" y="12409"/>
                </a:lnTo>
                <a:lnTo>
                  <a:pt x="4636" y="12408"/>
                </a:lnTo>
                <a:lnTo>
                  <a:pt x="4629" y="12406"/>
                </a:lnTo>
                <a:lnTo>
                  <a:pt x="4620" y="12404"/>
                </a:lnTo>
                <a:lnTo>
                  <a:pt x="4612" y="12399"/>
                </a:lnTo>
                <a:lnTo>
                  <a:pt x="4595" y="12389"/>
                </a:lnTo>
                <a:lnTo>
                  <a:pt x="4574" y="12377"/>
                </a:lnTo>
                <a:lnTo>
                  <a:pt x="4561" y="12367"/>
                </a:lnTo>
                <a:lnTo>
                  <a:pt x="4550" y="12358"/>
                </a:lnTo>
                <a:lnTo>
                  <a:pt x="4541" y="12348"/>
                </a:lnTo>
                <a:lnTo>
                  <a:pt x="4536" y="12341"/>
                </a:lnTo>
                <a:lnTo>
                  <a:pt x="4533" y="12333"/>
                </a:lnTo>
                <a:lnTo>
                  <a:pt x="4533" y="12326"/>
                </a:lnTo>
                <a:lnTo>
                  <a:pt x="4536" y="12320"/>
                </a:lnTo>
                <a:lnTo>
                  <a:pt x="4540" y="12314"/>
                </a:lnTo>
                <a:lnTo>
                  <a:pt x="4547" y="12310"/>
                </a:lnTo>
                <a:lnTo>
                  <a:pt x="4557" y="12307"/>
                </a:lnTo>
                <a:lnTo>
                  <a:pt x="4568" y="12304"/>
                </a:lnTo>
                <a:lnTo>
                  <a:pt x="4582" y="12303"/>
                </a:lnTo>
                <a:lnTo>
                  <a:pt x="4598" y="12303"/>
                </a:lnTo>
                <a:lnTo>
                  <a:pt x="4615" y="12303"/>
                </a:lnTo>
                <a:lnTo>
                  <a:pt x="4635" y="12306"/>
                </a:lnTo>
                <a:lnTo>
                  <a:pt x="4656" y="12309"/>
                </a:lnTo>
                <a:close/>
                <a:moveTo>
                  <a:pt x="3760" y="11913"/>
                </a:moveTo>
                <a:lnTo>
                  <a:pt x="3792" y="11912"/>
                </a:lnTo>
                <a:lnTo>
                  <a:pt x="3823" y="11909"/>
                </a:lnTo>
                <a:lnTo>
                  <a:pt x="3852" y="11906"/>
                </a:lnTo>
                <a:lnTo>
                  <a:pt x="3878" y="11901"/>
                </a:lnTo>
                <a:lnTo>
                  <a:pt x="3902" y="11894"/>
                </a:lnTo>
                <a:lnTo>
                  <a:pt x="3925" y="11885"/>
                </a:lnTo>
                <a:lnTo>
                  <a:pt x="3948" y="11874"/>
                </a:lnTo>
                <a:lnTo>
                  <a:pt x="3967" y="11862"/>
                </a:lnTo>
                <a:lnTo>
                  <a:pt x="3986" y="11851"/>
                </a:lnTo>
                <a:lnTo>
                  <a:pt x="4008" y="11840"/>
                </a:lnTo>
                <a:lnTo>
                  <a:pt x="4034" y="11827"/>
                </a:lnTo>
                <a:lnTo>
                  <a:pt x="4062" y="11814"/>
                </a:lnTo>
                <a:lnTo>
                  <a:pt x="4093" y="11802"/>
                </a:lnTo>
                <a:lnTo>
                  <a:pt x="4124" y="11789"/>
                </a:lnTo>
                <a:lnTo>
                  <a:pt x="4155" y="11777"/>
                </a:lnTo>
                <a:lnTo>
                  <a:pt x="4185" y="11768"/>
                </a:lnTo>
                <a:lnTo>
                  <a:pt x="4218" y="11758"/>
                </a:lnTo>
                <a:lnTo>
                  <a:pt x="4249" y="11749"/>
                </a:lnTo>
                <a:lnTo>
                  <a:pt x="4277" y="11742"/>
                </a:lnTo>
                <a:lnTo>
                  <a:pt x="4304" y="11738"/>
                </a:lnTo>
                <a:lnTo>
                  <a:pt x="4329" y="11735"/>
                </a:lnTo>
                <a:lnTo>
                  <a:pt x="4353" y="11734"/>
                </a:lnTo>
                <a:lnTo>
                  <a:pt x="4376" y="11734"/>
                </a:lnTo>
                <a:lnTo>
                  <a:pt x="4397" y="11735"/>
                </a:lnTo>
                <a:lnTo>
                  <a:pt x="4415" y="11739"/>
                </a:lnTo>
                <a:lnTo>
                  <a:pt x="4432" y="11743"/>
                </a:lnTo>
                <a:lnTo>
                  <a:pt x="4448" y="11751"/>
                </a:lnTo>
                <a:lnTo>
                  <a:pt x="4461" y="11759"/>
                </a:lnTo>
                <a:lnTo>
                  <a:pt x="4472" y="11769"/>
                </a:lnTo>
                <a:lnTo>
                  <a:pt x="4482" y="11780"/>
                </a:lnTo>
                <a:lnTo>
                  <a:pt x="4489" y="11793"/>
                </a:lnTo>
                <a:lnTo>
                  <a:pt x="4495" y="11809"/>
                </a:lnTo>
                <a:lnTo>
                  <a:pt x="4499" y="11821"/>
                </a:lnTo>
                <a:lnTo>
                  <a:pt x="4503" y="11834"/>
                </a:lnTo>
                <a:lnTo>
                  <a:pt x="4510" y="11845"/>
                </a:lnTo>
                <a:lnTo>
                  <a:pt x="4516" y="11858"/>
                </a:lnTo>
                <a:lnTo>
                  <a:pt x="4524" y="11870"/>
                </a:lnTo>
                <a:lnTo>
                  <a:pt x="4531" y="11879"/>
                </a:lnTo>
                <a:lnTo>
                  <a:pt x="4538" y="11888"/>
                </a:lnTo>
                <a:lnTo>
                  <a:pt x="4547" y="11895"/>
                </a:lnTo>
                <a:lnTo>
                  <a:pt x="4555" y="11904"/>
                </a:lnTo>
                <a:lnTo>
                  <a:pt x="4562" y="11913"/>
                </a:lnTo>
                <a:lnTo>
                  <a:pt x="4570" y="11925"/>
                </a:lnTo>
                <a:lnTo>
                  <a:pt x="4574" y="11938"/>
                </a:lnTo>
                <a:lnTo>
                  <a:pt x="4578" y="11950"/>
                </a:lnTo>
                <a:lnTo>
                  <a:pt x="4581" y="11964"/>
                </a:lnTo>
                <a:lnTo>
                  <a:pt x="4582" y="11979"/>
                </a:lnTo>
                <a:lnTo>
                  <a:pt x="4584" y="11994"/>
                </a:lnTo>
                <a:lnTo>
                  <a:pt x="4582" y="12008"/>
                </a:lnTo>
                <a:lnTo>
                  <a:pt x="4581" y="12024"/>
                </a:lnTo>
                <a:lnTo>
                  <a:pt x="4577" y="12038"/>
                </a:lnTo>
                <a:lnTo>
                  <a:pt x="4572" y="12052"/>
                </a:lnTo>
                <a:lnTo>
                  <a:pt x="4567" y="12065"/>
                </a:lnTo>
                <a:lnTo>
                  <a:pt x="4561" y="12078"/>
                </a:lnTo>
                <a:lnTo>
                  <a:pt x="4553" y="12089"/>
                </a:lnTo>
                <a:lnTo>
                  <a:pt x="4544" y="12099"/>
                </a:lnTo>
                <a:lnTo>
                  <a:pt x="4534" y="12108"/>
                </a:lnTo>
                <a:lnTo>
                  <a:pt x="4522" y="12116"/>
                </a:lnTo>
                <a:lnTo>
                  <a:pt x="4507" y="12125"/>
                </a:lnTo>
                <a:lnTo>
                  <a:pt x="4492" y="12134"/>
                </a:lnTo>
                <a:lnTo>
                  <a:pt x="4476" y="12143"/>
                </a:lnTo>
                <a:lnTo>
                  <a:pt x="4459" y="12151"/>
                </a:lnTo>
                <a:lnTo>
                  <a:pt x="4444" y="12159"/>
                </a:lnTo>
                <a:lnTo>
                  <a:pt x="4427" y="12166"/>
                </a:lnTo>
                <a:lnTo>
                  <a:pt x="4408" y="12173"/>
                </a:lnTo>
                <a:lnTo>
                  <a:pt x="4393" y="12180"/>
                </a:lnTo>
                <a:lnTo>
                  <a:pt x="4380" y="12188"/>
                </a:lnTo>
                <a:lnTo>
                  <a:pt x="4372" y="12198"/>
                </a:lnTo>
                <a:lnTo>
                  <a:pt x="4367" y="12202"/>
                </a:lnTo>
                <a:lnTo>
                  <a:pt x="4365" y="12208"/>
                </a:lnTo>
                <a:lnTo>
                  <a:pt x="4363" y="12212"/>
                </a:lnTo>
                <a:lnTo>
                  <a:pt x="4362" y="12219"/>
                </a:lnTo>
                <a:lnTo>
                  <a:pt x="4360" y="12231"/>
                </a:lnTo>
                <a:lnTo>
                  <a:pt x="4362" y="12245"/>
                </a:lnTo>
                <a:lnTo>
                  <a:pt x="4362" y="12256"/>
                </a:lnTo>
                <a:lnTo>
                  <a:pt x="4362" y="12266"/>
                </a:lnTo>
                <a:lnTo>
                  <a:pt x="4359" y="12275"/>
                </a:lnTo>
                <a:lnTo>
                  <a:pt x="4356" y="12282"/>
                </a:lnTo>
                <a:lnTo>
                  <a:pt x="4350" y="12287"/>
                </a:lnTo>
                <a:lnTo>
                  <a:pt x="4345" y="12293"/>
                </a:lnTo>
                <a:lnTo>
                  <a:pt x="4338" y="12296"/>
                </a:lnTo>
                <a:lnTo>
                  <a:pt x="4331" y="12299"/>
                </a:lnTo>
                <a:lnTo>
                  <a:pt x="4322" y="12300"/>
                </a:lnTo>
                <a:lnTo>
                  <a:pt x="4312" y="12300"/>
                </a:lnTo>
                <a:lnTo>
                  <a:pt x="4302" y="12299"/>
                </a:lnTo>
                <a:lnTo>
                  <a:pt x="4293" y="12296"/>
                </a:lnTo>
                <a:lnTo>
                  <a:pt x="4281" y="12292"/>
                </a:lnTo>
                <a:lnTo>
                  <a:pt x="4270" y="12286"/>
                </a:lnTo>
                <a:lnTo>
                  <a:pt x="4257" y="12278"/>
                </a:lnTo>
                <a:lnTo>
                  <a:pt x="4246" y="12269"/>
                </a:lnTo>
                <a:lnTo>
                  <a:pt x="4235" y="12262"/>
                </a:lnTo>
                <a:lnTo>
                  <a:pt x="4219" y="12253"/>
                </a:lnTo>
                <a:lnTo>
                  <a:pt x="4198" y="12244"/>
                </a:lnTo>
                <a:lnTo>
                  <a:pt x="4174" y="12232"/>
                </a:lnTo>
                <a:lnTo>
                  <a:pt x="4119" y="12208"/>
                </a:lnTo>
                <a:lnTo>
                  <a:pt x="4059" y="12185"/>
                </a:lnTo>
                <a:lnTo>
                  <a:pt x="4011" y="12168"/>
                </a:lnTo>
                <a:lnTo>
                  <a:pt x="3970" y="12156"/>
                </a:lnTo>
                <a:lnTo>
                  <a:pt x="3952" y="12151"/>
                </a:lnTo>
                <a:lnTo>
                  <a:pt x="3933" y="12149"/>
                </a:lnTo>
                <a:lnTo>
                  <a:pt x="3917" y="12147"/>
                </a:lnTo>
                <a:lnTo>
                  <a:pt x="3898" y="12146"/>
                </a:lnTo>
                <a:lnTo>
                  <a:pt x="3880" y="12146"/>
                </a:lnTo>
                <a:lnTo>
                  <a:pt x="3861" y="12149"/>
                </a:lnTo>
                <a:lnTo>
                  <a:pt x="3842" y="12151"/>
                </a:lnTo>
                <a:lnTo>
                  <a:pt x="3819" y="12154"/>
                </a:lnTo>
                <a:lnTo>
                  <a:pt x="3771" y="12166"/>
                </a:lnTo>
                <a:lnTo>
                  <a:pt x="3712" y="12183"/>
                </a:lnTo>
                <a:lnTo>
                  <a:pt x="3696" y="12185"/>
                </a:lnTo>
                <a:lnTo>
                  <a:pt x="3680" y="12188"/>
                </a:lnTo>
                <a:lnTo>
                  <a:pt x="3666" y="12188"/>
                </a:lnTo>
                <a:lnTo>
                  <a:pt x="3652" y="12188"/>
                </a:lnTo>
                <a:lnTo>
                  <a:pt x="3639" y="12185"/>
                </a:lnTo>
                <a:lnTo>
                  <a:pt x="3628" y="12183"/>
                </a:lnTo>
                <a:lnTo>
                  <a:pt x="3617" y="12177"/>
                </a:lnTo>
                <a:lnTo>
                  <a:pt x="3607" y="12171"/>
                </a:lnTo>
                <a:lnTo>
                  <a:pt x="3597" y="12163"/>
                </a:lnTo>
                <a:lnTo>
                  <a:pt x="3590" y="12154"/>
                </a:lnTo>
                <a:lnTo>
                  <a:pt x="3583" y="12144"/>
                </a:lnTo>
                <a:lnTo>
                  <a:pt x="3576" y="12132"/>
                </a:lnTo>
                <a:lnTo>
                  <a:pt x="3572" y="12119"/>
                </a:lnTo>
                <a:lnTo>
                  <a:pt x="3567" y="12106"/>
                </a:lnTo>
                <a:lnTo>
                  <a:pt x="3566" y="12091"/>
                </a:lnTo>
                <a:lnTo>
                  <a:pt x="3565" y="12074"/>
                </a:lnTo>
                <a:lnTo>
                  <a:pt x="3565" y="12052"/>
                </a:lnTo>
                <a:lnTo>
                  <a:pt x="3566" y="12034"/>
                </a:lnTo>
                <a:lnTo>
                  <a:pt x="3569" y="12015"/>
                </a:lnTo>
                <a:lnTo>
                  <a:pt x="3573" y="11998"/>
                </a:lnTo>
                <a:lnTo>
                  <a:pt x="3579" y="11984"/>
                </a:lnTo>
                <a:lnTo>
                  <a:pt x="3586" y="11972"/>
                </a:lnTo>
                <a:lnTo>
                  <a:pt x="3594" y="11960"/>
                </a:lnTo>
                <a:lnTo>
                  <a:pt x="3604" y="11949"/>
                </a:lnTo>
                <a:lnTo>
                  <a:pt x="3617" y="11940"/>
                </a:lnTo>
                <a:lnTo>
                  <a:pt x="3631" y="11933"/>
                </a:lnTo>
                <a:lnTo>
                  <a:pt x="3648" y="11928"/>
                </a:lnTo>
                <a:lnTo>
                  <a:pt x="3665" y="11922"/>
                </a:lnTo>
                <a:lnTo>
                  <a:pt x="3686" y="11918"/>
                </a:lnTo>
                <a:lnTo>
                  <a:pt x="3707" y="11915"/>
                </a:lnTo>
                <a:lnTo>
                  <a:pt x="3733" y="11913"/>
                </a:lnTo>
                <a:lnTo>
                  <a:pt x="3760" y="11913"/>
                </a:lnTo>
                <a:close/>
                <a:moveTo>
                  <a:pt x="6642" y="10919"/>
                </a:moveTo>
                <a:lnTo>
                  <a:pt x="6656" y="10913"/>
                </a:lnTo>
                <a:lnTo>
                  <a:pt x="6673" y="10908"/>
                </a:lnTo>
                <a:lnTo>
                  <a:pt x="6690" y="10898"/>
                </a:lnTo>
                <a:lnTo>
                  <a:pt x="6707" y="10888"/>
                </a:lnTo>
                <a:lnTo>
                  <a:pt x="6724" y="10878"/>
                </a:lnTo>
                <a:lnTo>
                  <a:pt x="6741" y="10865"/>
                </a:lnTo>
                <a:lnTo>
                  <a:pt x="6756" y="10854"/>
                </a:lnTo>
                <a:lnTo>
                  <a:pt x="6769" y="10841"/>
                </a:lnTo>
                <a:lnTo>
                  <a:pt x="6783" y="10830"/>
                </a:lnTo>
                <a:lnTo>
                  <a:pt x="6800" y="10817"/>
                </a:lnTo>
                <a:lnTo>
                  <a:pt x="6821" y="10806"/>
                </a:lnTo>
                <a:lnTo>
                  <a:pt x="6845" y="10793"/>
                </a:lnTo>
                <a:lnTo>
                  <a:pt x="6872" y="10780"/>
                </a:lnTo>
                <a:lnTo>
                  <a:pt x="6900" y="10767"/>
                </a:lnTo>
                <a:lnTo>
                  <a:pt x="6932" y="10755"/>
                </a:lnTo>
                <a:lnTo>
                  <a:pt x="6963" y="10743"/>
                </a:lnTo>
                <a:lnTo>
                  <a:pt x="6994" y="10733"/>
                </a:lnTo>
                <a:lnTo>
                  <a:pt x="7026" y="10724"/>
                </a:lnTo>
                <a:lnTo>
                  <a:pt x="7059" y="10714"/>
                </a:lnTo>
                <a:lnTo>
                  <a:pt x="7090" y="10707"/>
                </a:lnTo>
                <a:lnTo>
                  <a:pt x="7120" y="10699"/>
                </a:lnTo>
                <a:lnTo>
                  <a:pt x="7148" y="10694"/>
                </a:lnTo>
                <a:lnTo>
                  <a:pt x="7175" y="10691"/>
                </a:lnTo>
                <a:lnTo>
                  <a:pt x="7199" y="10690"/>
                </a:lnTo>
                <a:lnTo>
                  <a:pt x="7217" y="10690"/>
                </a:lnTo>
                <a:lnTo>
                  <a:pt x="7237" y="10691"/>
                </a:lnTo>
                <a:lnTo>
                  <a:pt x="7255" y="10694"/>
                </a:lnTo>
                <a:lnTo>
                  <a:pt x="7275" y="10698"/>
                </a:lnTo>
                <a:lnTo>
                  <a:pt x="7293" y="10704"/>
                </a:lnTo>
                <a:lnTo>
                  <a:pt x="7310" y="10711"/>
                </a:lnTo>
                <a:lnTo>
                  <a:pt x="7327" y="10718"/>
                </a:lnTo>
                <a:lnTo>
                  <a:pt x="7344" y="10726"/>
                </a:lnTo>
                <a:lnTo>
                  <a:pt x="7358" y="10736"/>
                </a:lnTo>
                <a:lnTo>
                  <a:pt x="7373" y="10746"/>
                </a:lnTo>
                <a:lnTo>
                  <a:pt x="7385" y="10756"/>
                </a:lnTo>
                <a:lnTo>
                  <a:pt x="7395" y="10767"/>
                </a:lnTo>
                <a:lnTo>
                  <a:pt x="7404" y="10779"/>
                </a:lnTo>
                <a:lnTo>
                  <a:pt x="7411" y="10790"/>
                </a:lnTo>
                <a:lnTo>
                  <a:pt x="7415" y="10801"/>
                </a:lnTo>
                <a:lnTo>
                  <a:pt x="7416" y="10813"/>
                </a:lnTo>
                <a:lnTo>
                  <a:pt x="7415" y="10818"/>
                </a:lnTo>
                <a:lnTo>
                  <a:pt x="7411" y="10827"/>
                </a:lnTo>
                <a:lnTo>
                  <a:pt x="7405" y="10838"/>
                </a:lnTo>
                <a:lnTo>
                  <a:pt x="7395" y="10851"/>
                </a:lnTo>
                <a:lnTo>
                  <a:pt x="7373" y="10884"/>
                </a:lnTo>
                <a:lnTo>
                  <a:pt x="7346" y="10918"/>
                </a:lnTo>
                <a:lnTo>
                  <a:pt x="7317" y="10953"/>
                </a:lnTo>
                <a:lnTo>
                  <a:pt x="7295" y="10986"/>
                </a:lnTo>
                <a:lnTo>
                  <a:pt x="7285" y="10998"/>
                </a:lnTo>
                <a:lnTo>
                  <a:pt x="7279" y="11010"/>
                </a:lnTo>
                <a:lnTo>
                  <a:pt x="7275" y="11017"/>
                </a:lnTo>
                <a:lnTo>
                  <a:pt x="7274" y="11022"/>
                </a:lnTo>
                <a:lnTo>
                  <a:pt x="7275" y="11027"/>
                </a:lnTo>
                <a:lnTo>
                  <a:pt x="7282" y="11032"/>
                </a:lnTo>
                <a:lnTo>
                  <a:pt x="7293" y="11039"/>
                </a:lnTo>
                <a:lnTo>
                  <a:pt x="7308" y="11046"/>
                </a:lnTo>
                <a:lnTo>
                  <a:pt x="7343" y="11065"/>
                </a:lnTo>
                <a:lnTo>
                  <a:pt x="7388" y="11083"/>
                </a:lnTo>
                <a:lnTo>
                  <a:pt x="7409" y="11093"/>
                </a:lnTo>
                <a:lnTo>
                  <a:pt x="7430" y="11102"/>
                </a:lnTo>
                <a:lnTo>
                  <a:pt x="7449" y="11112"/>
                </a:lnTo>
                <a:lnTo>
                  <a:pt x="7464" y="11122"/>
                </a:lnTo>
                <a:lnTo>
                  <a:pt x="7480" y="11131"/>
                </a:lnTo>
                <a:lnTo>
                  <a:pt x="7493" y="11141"/>
                </a:lnTo>
                <a:lnTo>
                  <a:pt x="7503" y="11151"/>
                </a:lnTo>
                <a:lnTo>
                  <a:pt x="7511" y="11161"/>
                </a:lnTo>
                <a:lnTo>
                  <a:pt x="7518" y="11171"/>
                </a:lnTo>
                <a:lnTo>
                  <a:pt x="7522" y="11181"/>
                </a:lnTo>
                <a:lnTo>
                  <a:pt x="7524" y="11191"/>
                </a:lnTo>
                <a:lnTo>
                  <a:pt x="7524" y="11199"/>
                </a:lnTo>
                <a:lnTo>
                  <a:pt x="7522" y="11209"/>
                </a:lnTo>
                <a:lnTo>
                  <a:pt x="7518" y="11218"/>
                </a:lnTo>
                <a:lnTo>
                  <a:pt x="7511" y="11226"/>
                </a:lnTo>
                <a:lnTo>
                  <a:pt x="7501" y="11233"/>
                </a:lnTo>
                <a:lnTo>
                  <a:pt x="7493" y="11239"/>
                </a:lnTo>
                <a:lnTo>
                  <a:pt x="7480" y="11243"/>
                </a:lnTo>
                <a:lnTo>
                  <a:pt x="7466" y="11248"/>
                </a:lnTo>
                <a:lnTo>
                  <a:pt x="7449" y="11252"/>
                </a:lnTo>
                <a:lnTo>
                  <a:pt x="7429" y="11255"/>
                </a:lnTo>
                <a:lnTo>
                  <a:pt x="7409" y="11256"/>
                </a:lnTo>
                <a:lnTo>
                  <a:pt x="7385" y="11258"/>
                </a:lnTo>
                <a:lnTo>
                  <a:pt x="7361" y="11258"/>
                </a:lnTo>
                <a:lnTo>
                  <a:pt x="7308" y="11258"/>
                </a:lnTo>
                <a:lnTo>
                  <a:pt x="7248" y="11255"/>
                </a:lnTo>
                <a:lnTo>
                  <a:pt x="7186" y="11249"/>
                </a:lnTo>
                <a:lnTo>
                  <a:pt x="7121" y="11242"/>
                </a:lnTo>
                <a:lnTo>
                  <a:pt x="7055" y="11232"/>
                </a:lnTo>
                <a:lnTo>
                  <a:pt x="6987" y="11221"/>
                </a:lnTo>
                <a:lnTo>
                  <a:pt x="6920" y="11209"/>
                </a:lnTo>
                <a:lnTo>
                  <a:pt x="6857" y="11195"/>
                </a:lnTo>
                <a:lnTo>
                  <a:pt x="6796" y="11180"/>
                </a:lnTo>
                <a:lnTo>
                  <a:pt x="6739" y="11163"/>
                </a:lnTo>
                <a:lnTo>
                  <a:pt x="6714" y="11154"/>
                </a:lnTo>
                <a:lnTo>
                  <a:pt x="6690" y="11146"/>
                </a:lnTo>
                <a:lnTo>
                  <a:pt x="6666" y="11136"/>
                </a:lnTo>
                <a:lnTo>
                  <a:pt x="6646" y="11127"/>
                </a:lnTo>
                <a:lnTo>
                  <a:pt x="6619" y="11113"/>
                </a:lnTo>
                <a:lnTo>
                  <a:pt x="6595" y="11099"/>
                </a:lnTo>
                <a:lnTo>
                  <a:pt x="6575" y="11085"/>
                </a:lnTo>
                <a:lnTo>
                  <a:pt x="6560" y="11069"/>
                </a:lnTo>
                <a:lnTo>
                  <a:pt x="6553" y="11062"/>
                </a:lnTo>
                <a:lnTo>
                  <a:pt x="6547" y="11055"/>
                </a:lnTo>
                <a:lnTo>
                  <a:pt x="6541" y="11048"/>
                </a:lnTo>
                <a:lnTo>
                  <a:pt x="6539" y="11041"/>
                </a:lnTo>
                <a:lnTo>
                  <a:pt x="6534" y="11034"/>
                </a:lnTo>
                <a:lnTo>
                  <a:pt x="6533" y="11025"/>
                </a:lnTo>
                <a:lnTo>
                  <a:pt x="6532" y="11018"/>
                </a:lnTo>
                <a:lnTo>
                  <a:pt x="6530" y="11011"/>
                </a:lnTo>
                <a:lnTo>
                  <a:pt x="6530" y="11004"/>
                </a:lnTo>
                <a:lnTo>
                  <a:pt x="6532" y="10998"/>
                </a:lnTo>
                <a:lnTo>
                  <a:pt x="6534" y="10991"/>
                </a:lnTo>
                <a:lnTo>
                  <a:pt x="6537" y="10984"/>
                </a:lnTo>
                <a:lnTo>
                  <a:pt x="6540" y="10977"/>
                </a:lnTo>
                <a:lnTo>
                  <a:pt x="6546" y="10971"/>
                </a:lnTo>
                <a:lnTo>
                  <a:pt x="6551" y="10966"/>
                </a:lnTo>
                <a:lnTo>
                  <a:pt x="6557" y="10959"/>
                </a:lnTo>
                <a:lnTo>
                  <a:pt x="6574" y="10947"/>
                </a:lnTo>
                <a:lnTo>
                  <a:pt x="6592" y="10937"/>
                </a:lnTo>
                <a:lnTo>
                  <a:pt x="6615" y="10927"/>
                </a:lnTo>
                <a:lnTo>
                  <a:pt x="6642" y="10919"/>
                </a:lnTo>
                <a:close/>
                <a:moveTo>
                  <a:pt x="5184" y="11194"/>
                </a:moveTo>
                <a:lnTo>
                  <a:pt x="5183" y="11188"/>
                </a:lnTo>
                <a:lnTo>
                  <a:pt x="5180" y="11180"/>
                </a:lnTo>
                <a:lnTo>
                  <a:pt x="5175" y="11170"/>
                </a:lnTo>
                <a:lnTo>
                  <a:pt x="5169" y="11158"/>
                </a:lnTo>
                <a:lnTo>
                  <a:pt x="5152" y="11134"/>
                </a:lnTo>
                <a:lnTo>
                  <a:pt x="5132" y="11107"/>
                </a:lnTo>
                <a:lnTo>
                  <a:pt x="5111" y="11082"/>
                </a:lnTo>
                <a:lnTo>
                  <a:pt x="5095" y="11058"/>
                </a:lnTo>
                <a:lnTo>
                  <a:pt x="5088" y="11048"/>
                </a:lnTo>
                <a:lnTo>
                  <a:pt x="5084" y="11038"/>
                </a:lnTo>
                <a:lnTo>
                  <a:pt x="5080" y="11031"/>
                </a:lnTo>
                <a:lnTo>
                  <a:pt x="5080" y="11025"/>
                </a:lnTo>
                <a:lnTo>
                  <a:pt x="5081" y="11017"/>
                </a:lnTo>
                <a:lnTo>
                  <a:pt x="5085" y="11004"/>
                </a:lnTo>
                <a:lnTo>
                  <a:pt x="5093" y="10991"/>
                </a:lnTo>
                <a:lnTo>
                  <a:pt x="5102" y="10976"/>
                </a:lnTo>
                <a:lnTo>
                  <a:pt x="5115" y="10960"/>
                </a:lnTo>
                <a:lnTo>
                  <a:pt x="5128" y="10943"/>
                </a:lnTo>
                <a:lnTo>
                  <a:pt x="5143" y="10926"/>
                </a:lnTo>
                <a:lnTo>
                  <a:pt x="5159" y="10908"/>
                </a:lnTo>
                <a:lnTo>
                  <a:pt x="5175" y="10892"/>
                </a:lnTo>
                <a:lnTo>
                  <a:pt x="5192" y="10875"/>
                </a:lnTo>
                <a:lnTo>
                  <a:pt x="5208" y="10861"/>
                </a:lnTo>
                <a:lnTo>
                  <a:pt x="5224" y="10848"/>
                </a:lnTo>
                <a:lnTo>
                  <a:pt x="5238" y="10838"/>
                </a:lnTo>
                <a:lnTo>
                  <a:pt x="5251" y="10830"/>
                </a:lnTo>
                <a:lnTo>
                  <a:pt x="5262" y="10824"/>
                </a:lnTo>
                <a:lnTo>
                  <a:pt x="5272" y="10821"/>
                </a:lnTo>
                <a:lnTo>
                  <a:pt x="5282" y="10823"/>
                </a:lnTo>
                <a:lnTo>
                  <a:pt x="5293" y="10824"/>
                </a:lnTo>
                <a:lnTo>
                  <a:pt x="5303" y="10828"/>
                </a:lnTo>
                <a:lnTo>
                  <a:pt x="5314" y="10833"/>
                </a:lnTo>
                <a:lnTo>
                  <a:pt x="5324" y="10840"/>
                </a:lnTo>
                <a:lnTo>
                  <a:pt x="5334" y="10847"/>
                </a:lnTo>
                <a:lnTo>
                  <a:pt x="5344" y="10855"/>
                </a:lnTo>
                <a:lnTo>
                  <a:pt x="5354" y="10865"/>
                </a:lnTo>
                <a:lnTo>
                  <a:pt x="5364" y="10876"/>
                </a:lnTo>
                <a:lnTo>
                  <a:pt x="5372" y="10889"/>
                </a:lnTo>
                <a:lnTo>
                  <a:pt x="5381" y="10902"/>
                </a:lnTo>
                <a:lnTo>
                  <a:pt x="5388" y="10916"/>
                </a:lnTo>
                <a:lnTo>
                  <a:pt x="5395" y="10932"/>
                </a:lnTo>
                <a:lnTo>
                  <a:pt x="5402" y="10947"/>
                </a:lnTo>
                <a:lnTo>
                  <a:pt x="5408" y="10963"/>
                </a:lnTo>
                <a:lnTo>
                  <a:pt x="5412" y="10980"/>
                </a:lnTo>
                <a:lnTo>
                  <a:pt x="5420" y="11014"/>
                </a:lnTo>
                <a:lnTo>
                  <a:pt x="5430" y="11048"/>
                </a:lnTo>
                <a:lnTo>
                  <a:pt x="5439" y="11080"/>
                </a:lnTo>
                <a:lnTo>
                  <a:pt x="5447" y="11107"/>
                </a:lnTo>
                <a:lnTo>
                  <a:pt x="5450" y="11123"/>
                </a:lnTo>
                <a:lnTo>
                  <a:pt x="5450" y="11136"/>
                </a:lnTo>
                <a:lnTo>
                  <a:pt x="5449" y="11141"/>
                </a:lnTo>
                <a:lnTo>
                  <a:pt x="5447" y="11147"/>
                </a:lnTo>
                <a:lnTo>
                  <a:pt x="5443" y="11153"/>
                </a:lnTo>
                <a:lnTo>
                  <a:pt x="5439" y="11158"/>
                </a:lnTo>
                <a:lnTo>
                  <a:pt x="5433" y="11163"/>
                </a:lnTo>
                <a:lnTo>
                  <a:pt x="5428" y="11168"/>
                </a:lnTo>
                <a:lnTo>
                  <a:pt x="5419" y="11173"/>
                </a:lnTo>
                <a:lnTo>
                  <a:pt x="5409" y="11178"/>
                </a:lnTo>
                <a:lnTo>
                  <a:pt x="5385" y="11188"/>
                </a:lnTo>
                <a:lnTo>
                  <a:pt x="5355" y="11199"/>
                </a:lnTo>
                <a:lnTo>
                  <a:pt x="5316" y="11214"/>
                </a:lnTo>
                <a:lnTo>
                  <a:pt x="5282" y="11222"/>
                </a:lnTo>
                <a:lnTo>
                  <a:pt x="5266" y="11226"/>
                </a:lnTo>
                <a:lnTo>
                  <a:pt x="5254" y="11228"/>
                </a:lnTo>
                <a:lnTo>
                  <a:pt x="5241" y="11229"/>
                </a:lnTo>
                <a:lnTo>
                  <a:pt x="5230" y="11229"/>
                </a:lnTo>
                <a:lnTo>
                  <a:pt x="5218" y="11228"/>
                </a:lnTo>
                <a:lnTo>
                  <a:pt x="5210" y="11226"/>
                </a:lnTo>
                <a:lnTo>
                  <a:pt x="5203" y="11224"/>
                </a:lnTo>
                <a:lnTo>
                  <a:pt x="5196" y="11219"/>
                </a:lnTo>
                <a:lnTo>
                  <a:pt x="5192" y="11215"/>
                </a:lnTo>
                <a:lnTo>
                  <a:pt x="5187" y="11209"/>
                </a:lnTo>
                <a:lnTo>
                  <a:pt x="5184" y="11202"/>
                </a:lnTo>
                <a:lnTo>
                  <a:pt x="5184" y="11194"/>
                </a:lnTo>
                <a:close/>
                <a:moveTo>
                  <a:pt x="9118" y="9358"/>
                </a:moveTo>
                <a:lnTo>
                  <a:pt x="9093" y="9358"/>
                </a:lnTo>
                <a:lnTo>
                  <a:pt x="9069" y="9356"/>
                </a:lnTo>
                <a:lnTo>
                  <a:pt x="9048" y="9354"/>
                </a:lnTo>
                <a:lnTo>
                  <a:pt x="9029" y="9351"/>
                </a:lnTo>
                <a:lnTo>
                  <a:pt x="9012" y="9347"/>
                </a:lnTo>
                <a:lnTo>
                  <a:pt x="8998" y="9341"/>
                </a:lnTo>
                <a:lnTo>
                  <a:pt x="8987" y="9334"/>
                </a:lnTo>
                <a:lnTo>
                  <a:pt x="8977" y="9327"/>
                </a:lnTo>
                <a:lnTo>
                  <a:pt x="8971" y="9318"/>
                </a:lnTo>
                <a:lnTo>
                  <a:pt x="8967" y="9310"/>
                </a:lnTo>
                <a:lnTo>
                  <a:pt x="8966" y="9304"/>
                </a:lnTo>
                <a:lnTo>
                  <a:pt x="8966" y="9300"/>
                </a:lnTo>
                <a:lnTo>
                  <a:pt x="8966" y="9294"/>
                </a:lnTo>
                <a:lnTo>
                  <a:pt x="8967" y="9290"/>
                </a:lnTo>
                <a:lnTo>
                  <a:pt x="8971" y="9279"/>
                </a:lnTo>
                <a:lnTo>
                  <a:pt x="8980" y="9267"/>
                </a:lnTo>
                <a:lnTo>
                  <a:pt x="8990" y="9256"/>
                </a:lnTo>
                <a:lnTo>
                  <a:pt x="9004" y="9245"/>
                </a:lnTo>
                <a:lnTo>
                  <a:pt x="9022" y="9232"/>
                </a:lnTo>
                <a:lnTo>
                  <a:pt x="9040" y="9222"/>
                </a:lnTo>
                <a:lnTo>
                  <a:pt x="9060" y="9215"/>
                </a:lnTo>
                <a:lnTo>
                  <a:pt x="9080" y="9211"/>
                </a:lnTo>
                <a:lnTo>
                  <a:pt x="9100" y="9208"/>
                </a:lnTo>
                <a:lnTo>
                  <a:pt x="9120" y="9206"/>
                </a:lnTo>
                <a:lnTo>
                  <a:pt x="9138" y="9208"/>
                </a:lnTo>
                <a:lnTo>
                  <a:pt x="9156" y="9212"/>
                </a:lnTo>
                <a:lnTo>
                  <a:pt x="9173" y="9218"/>
                </a:lnTo>
                <a:lnTo>
                  <a:pt x="9190" y="9226"/>
                </a:lnTo>
                <a:lnTo>
                  <a:pt x="9204" y="9235"/>
                </a:lnTo>
                <a:lnTo>
                  <a:pt x="9217" y="9246"/>
                </a:lnTo>
                <a:lnTo>
                  <a:pt x="9221" y="9253"/>
                </a:lnTo>
                <a:lnTo>
                  <a:pt x="9227" y="9260"/>
                </a:lnTo>
                <a:lnTo>
                  <a:pt x="9231" y="9267"/>
                </a:lnTo>
                <a:lnTo>
                  <a:pt x="9234" y="9274"/>
                </a:lnTo>
                <a:lnTo>
                  <a:pt x="9237" y="9283"/>
                </a:lnTo>
                <a:lnTo>
                  <a:pt x="9240" y="9291"/>
                </a:lnTo>
                <a:lnTo>
                  <a:pt x="9241" y="9300"/>
                </a:lnTo>
                <a:lnTo>
                  <a:pt x="9241" y="9308"/>
                </a:lnTo>
                <a:lnTo>
                  <a:pt x="9241" y="9315"/>
                </a:lnTo>
                <a:lnTo>
                  <a:pt x="9241" y="9321"/>
                </a:lnTo>
                <a:lnTo>
                  <a:pt x="9240" y="9327"/>
                </a:lnTo>
                <a:lnTo>
                  <a:pt x="9237" y="9331"/>
                </a:lnTo>
                <a:lnTo>
                  <a:pt x="9234" y="9335"/>
                </a:lnTo>
                <a:lnTo>
                  <a:pt x="9230" y="9339"/>
                </a:lnTo>
                <a:lnTo>
                  <a:pt x="9226" y="9342"/>
                </a:lnTo>
                <a:lnTo>
                  <a:pt x="9219" y="9345"/>
                </a:lnTo>
                <a:lnTo>
                  <a:pt x="9203" y="9351"/>
                </a:lnTo>
                <a:lnTo>
                  <a:pt x="9182" y="9354"/>
                </a:lnTo>
                <a:lnTo>
                  <a:pt x="9154" y="9356"/>
                </a:lnTo>
                <a:lnTo>
                  <a:pt x="9118" y="9358"/>
                </a:lnTo>
                <a:close/>
                <a:moveTo>
                  <a:pt x="7826" y="10389"/>
                </a:moveTo>
                <a:lnTo>
                  <a:pt x="7849" y="10398"/>
                </a:lnTo>
                <a:lnTo>
                  <a:pt x="7870" y="10408"/>
                </a:lnTo>
                <a:lnTo>
                  <a:pt x="7888" y="10419"/>
                </a:lnTo>
                <a:lnTo>
                  <a:pt x="7904" y="10430"/>
                </a:lnTo>
                <a:lnTo>
                  <a:pt x="7918" y="10444"/>
                </a:lnTo>
                <a:lnTo>
                  <a:pt x="7931" y="10457"/>
                </a:lnTo>
                <a:lnTo>
                  <a:pt x="7939" y="10473"/>
                </a:lnTo>
                <a:lnTo>
                  <a:pt x="7946" y="10487"/>
                </a:lnTo>
                <a:lnTo>
                  <a:pt x="7951" y="10503"/>
                </a:lnTo>
                <a:lnTo>
                  <a:pt x="7952" y="10518"/>
                </a:lnTo>
                <a:lnTo>
                  <a:pt x="7951" y="10534"/>
                </a:lnTo>
                <a:lnTo>
                  <a:pt x="7946" y="10548"/>
                </a:lnTo>
                <a:lnTo>
                  <a:pt x="7941" y="10563"/>
                </a:lnTo>
                <a:lnTo>
                  <a:pt x="7931" y="10578"/>
                </a:lnTo>
                <a:lnTo>
                  <a:pt x="7918" y="10592"/>
                </a:lnTo>
                <a:lnTo>
                  <a:pt x="7904" y="10605"/>
                </a:lnTo>
                <a:lnTo>
                  <a:pt x="7893" y="10612"/>
                </a:lnTo>
                <a:lnTo>
                  <a:pt x="7881" y="10619"/>
                </a:lnTo>
                <a:lnTo>
                  <a:pt x="7870" y="10624"/>
                </a:lnTo>
                <a:lnTo>
                  <a:pt x="7859" y="10630"/>
                </a:lnTo>
                <a:lnTo>
                  <a:pt x="7847" y="10634"/>
                </a:lnTo>
                <a:lnTo>
                  <a:pt x="7836" y="10639"/>
                </a:lnTo>
                <a:lnTo>
                  <a:pt x="7823" y="10641"/>
                </a:lnTo>
                <a:lnTo>
                  <a:pt x="7811" y="10643"/>
                </a:lnTo>
                <a:lnTo>
                  <a:pt x="7798" y="10644"/>
                </a:lnTo>
                <a:lnTo>
                  <a:pt x="7785" y="10646"/>
                </a:lnTo>
                <a:lnTo>
                  <a:pt x="7771" y="10646"/>
                </a:lnTo>
                <a:lnTo>
                  <a:pt x="7757" y="10644"/>
                </a:lnTo>
                <a:lnTo>
                  <a:pt x="7726" y="10641"/>
                </a:lnTo>
                <a:lnTo>
                  <a:pt x="7693" y="10634"/>
                </a:lnTo>
                <a:lnTo>
                  <a:pt x="7638" y="10622"/>
                </a:lnTo>
                <a:lnTo>
                  <a:pt x="7689" y="10515"/>
                </a:lnTo>
                <a:lnTo>
                  <a:pt x="7709" y="10474"/>
                </a:lnTo>
                <a:lnTo>
                  <a:pt x="7727" y="10442"/>
                </a:lnTo>
                <a:lnTo>
                  <a:pt x="7734" y="10429"/>
                </a:lnTo>
                <a:lnTo>
                  <a:pt x="7743" y="10418"/>
                </a:lnTo>
                <a:lnTo>
                  <a:pt x="7750" y="10408"/>
                </a:lnTo>
                <a:lnTo>
                  <a:pt x="7758" y="10401"/>
                </a:lnTo>
                <a:lnTo>
                  <a:pt x="7765" y="10393"/>
                </a:lnTo>
                <a:lnTo>
                  <a:pt x="7774" y="10389"/>
                </a:lnTo>
                <a:lnTo>
                  <a:pt x="7781" y="10386"/>
                </a:lnTo>
                <a:lnTo>
                  <a:pt x="7790" y="10385"/>
                </a:lnTo>
                <a:lnTo>
                  <a:pt x="7798" y="10384"/>
                </a:lnTo>
                <a:lnTo>
                  <a:pt x="7806" y="10385"/>
                </a:lnTo>
                <a:lnTo>
                  <a:pt x="7815" y="10386"/>
                </a:lnTo>
                <a:lnTo>
                  <a:pt x="7826" y="10389"/>
                </a:lnTo>
                <a:close/>
                <a:moveTo>
                  <a:pt x="6211" y="12928"/>
                </a:moveTo>
                <a:lnTo>
                  <a:pt x="6228" y="12925"/>
                </a:lnTo>
                <a:lnTo>
                  <a:pt x="6242" y="12922"/>
                </a:lnTo>
                <a:lnTo>
                  <a:pt x="6256" y="12922"/>
                </a:lnTo>
                <a:lnTo>
                  <a:pt x="6269" y="12922"/>
                </a:lnTo>
                <a:lnTo>
                  <a:pt x="6281" y="12924"/>
                </a:lnTo>
                <a:lnTo>
                  <a:pt x="6293" y="12926"/>
                </a:lnTo>
                <a:lnTo>
                  <a:pt x="6303" y="12931"/>
                </a:lnTo>
                <a:lnTo>
                  <a:pt x="6314" y="12936"/>
                </a:lnTo>
                <a:lnTo>
                  <a:pt x="6172" y="12936"/>
                </a:lnTo>
                <a:lnTo>
                  <a:pt x="6191" y="12932"/>
                </a:lnTo>
                <a:lnTo>
                  <a:pt x="6211" y="12928"/>
                </a:lnTo>
                <a:close/>
                <a:moveTo>
                  <a:pt x="3572" y="9968"/>
                </a:moveTo>
                <a:lnTo>
                  <a:pt x="3566" y="9974"/>
                </a:lnTo>
                <a:lnTo>
                  <a:pt x="3559" y="9980"/>
                </a:lnTo>
                <a:lnTo>
                  <a:pt x="3550" y="9984"/>
                </a:lnTo>
                <a:lnTo>
                  <a:pt x="3542" y="9988"/>
                </a:lnTo>
                <a:lnTo>
                  <a:pt x="3525" y="9995"/>
                </a:lnTo>
                <a:lnTo>
                  <a:pt x="3507" y="10000"/>
                </a:lnTo>
                <a:lnTo>
                  <a:pt x="3498" y="10000"/>
                </a:lnTo>
                <a:lnTo>
                  <a:pt x="3488" y="10001"/>
                </a:lnTo>
                <a:lnTo>
                  <a:pt x="3480" y="10000"/>
                </a:lnTo>
                <a:lnTo>
                  <a:pt x="3473" y="10000"/>
                </a:lnTo>
                <a:lnTo>
                  <a:pt x="3464" y="9997"/>
                </a:lnTo>
                <a:lnTo>
                  <a:pt x="3457" y="9995"/>
                </a:lnTo>
                <a:lnTo>
                  <a:pt x="3451" y="9991"/>
                </a:lnTo>
                <a:lnTo>
                  <a:pt x="3446" y="9987"/>
                </a:lnTo>
                <a:lnTo>
                  <a:pt x="3440" y="9981"/>
                </a:lnTo>
                <a:lnTo>
                  <a:pt x="3436" y="9974"/>
                </a:lnTo>
                <a:lnTo>
                  <a:pt x="3435" y="9967"/>
                </a:lnTo>
                <a:lnTo>
                  <a:pt x="3435" y="9960"/>
                </a:lnTo>
                <a:lnTo>
                  <a:pt x="3436" y="9953"/>
                </a:lnTo>
                <a:lnTo>
                  <a:pt x="3439" y="9946"/>
                </a:lnTo>
                <a:lnTo>
                  <a:pt x="3443" y="9939"/>
                </a:lnTo>
                <a:lnTo>
                  <a:pt x="3449" y="9932"/>
                </a:lnTo>
                <a:lnTo>
                  <a:pt x="3454" y="9926"/>
                </a:lnTo>
                <a:lnTo>
                  <a:pt x="3463" y="9920"/>
                </a:lnTo>
                <a:lnTo>
                  <a:pt x="3471" y="9915"/>
                </a:lnTo>
                <a:lnTo>
                  <a:pt x="3481" y="9909"/>
                </a:lnTo>
                <a:lnTo>
                  <a:pt x="3491" y="9906"/>
                </a:lnTo>
                <a:lnTo>
                  <a:pt x="3502" y="9903"/>
                </a:lnTo>
                <a:lnTo>
                  <a:pt x="3515" y="9900"/>
                </a:lnTo>
                <a:lnTo>
                  <a:pt x="3528" y="9899"/>
                </a:lnTo>
                <a:lnTo>
                  <a:pt x="3553" y="9900"/>
                </a:lnTo>
                <a:lnTo>
                  <a:pt x="3573" y="9902"/>
                </a:lnTo>
                <a:lnTo>
                  <a:pt x="3582" y="9905"/>
                </a:lnTo>
                <a:lnTo>
                  <a:pt x="3587" y="9908"/>
                </a:lnTo>
                <a:lnTo>
                  <a:pt x="3593" y="9910"/>
                </a:lnTo>
                <a:lnTo>
                  <a:pt x="3596" y="9915"/>
                </a:lnTo>
                <a:lnTo>
                  <a:pt x="3597" y="9919"/>
                </a:lnTo>
                <a:lnTo>
                  <a:pt x="3598" y="9925"/>
                </a:lnTo>
                <a:lnTo>
                  <a:pt x="3597" y="9930"/>
                </a:lnTo>
                <a:lnTo>
                  <a:pt x="3596" y="9936"/>
                </a:lnTo>
                <a:lnTo>
                  <a:pt x="3591" y="9943"/>
                </a:lnTo>
                <a:lnTo>
                  <a:pt x="3586" y="9951"/>
                </a:lnTo>
                <a:lnTo>
                  <a:pt x="3580" y="9960"/>
                </a:lnTo>
                <a:lnTo>
                  <a:pt x="3572" y="9968"/>
                </a:lnTo>
                <a:close/>
                <a:moveTo>
                  <a:pt x="5365" y="11855"/>
                </a:moveTo>
                <a:lnTo>
                  <a:pt x="5378" y="11845"/>
                </a:lnTo>
                <a:lnTo>
                  <a:pt x="5394" y="11838"/>
                </a:lnTo>
                <a:lnTo>
                  <a:pt x="5409" y="11833"/>
                </a:lnTo>
                <a:lnTo>
                  <a:pt x="5426" y="11827"/>
                </a:lnTo>
                <a:lnTo>
                  <a:pt x="5443" y="11824"/>
                </a:lnTo>
                <a:lnTo>
                  <a:pt x="5461" y="11821"/>
                </a:lnTo>
                <a:lnTo>
                  <a:pt x="5480" y="11820"/>
                </a:lnTo>
                <a:lnTo>
                  <a:pt x="5500" y="11821"/>
                </a:lnTo>
                <a:lnTo>
                  <a:pt x="5517" y="11823"/>
                </a:lnTo>
                <a:lnTo>
                  <a:pt x="5535" y="11826"/>
                </a:lnTo>
                <a:lnTo>
                  <a:pt x="5552" y="11830"/>
                </a:lnTo>
                <a:lnTo>
                  <a:pt x="5567" y="11836"/>
                </a:lnTo>
                <a:lnTo>
                  <a:pt x="5582" y="11841"/>
                </a:lnTo>
                <a:lnTo>
                  <a:pt x="5594" y="11850"/>
                </a:lnTo>
                <a:lnTo>
                  <a:pt x="5604" y="11858"/>
                </a:lnTo>
                <a:lnTo>
                  <a:pt x="5613" y="11870"/>
                </a:lnTo>
                <a:lnTo>
                  <a:pt x="5620" y="11882"/>
                </a:lnTo>
                <a:lnTo>
                  <a:pt x="5625" y="11894"/>
                </a:lnTo>
                <a:lnTo>
                  <a:pt x="5625" y="11899"/>
                </a:lnTo>
                <a:lnTo>
                  <a:pt x="5627" y="11904"/>
                </a:lnTo>
                <a:lnTo>
                  <a:pt x="5625" y="11909"/>
                </a:lnTo>
                <a:lnTo>
                  <a:pt x="5625" y="11915"/>
                </a:lnTo>
                <a:lnTo>
                  <a:pt x="5620" y="11925"/>
                </a:lnTo>
                <a:lnTo>
                  <a:pt x="5611" y="11936"/>
                </a:lnTo>
                <a:lnTo>
                  <a:pt x="5600" y="11949"/>
                </a:lnTo>
                <a:lnTo>
                  <a:pt x="5584" y="11963"/>
                </a:lnTo>
                <a:lnTo>
                  <a:pt x="5570" y="11976"/>
                </a:lnTo>
                <a:lnTo>
                  <a:pt x="5558" y="11986"/>
                </a:lnTo>
                <a:lnTo>
                  <a:pt x="5546" y="11993"/>
                </a:lnTo>
                <a:lnTo>
                  <a:pt x="5534" y="12000"/>
                </a:lnTo>
                <a:lnTo>
                  <a:pt x="5524" y="12006"/>
                </a:lnTo>
                <a:lnTo>
                  <a:pt x="5512" y="12008"/>
                </a:lnTo>
                <a:lnTo>
                  <a:pt x="5501" y="12011"/>
                </a:lnTo>
                <a:lnTo>
                  <a:pt x="5491" y="12011"/>
                </a:lnTo>
                <a:lnTo>
                  <a:pt x="5480" y="12010"/>
                </a:lnTo>
                <a:lnTo>
                  <a:pt x="5469" y="12007"/>
                </a:lnTo>
                <a:lnTo>
                  <a:pt x="5457" y="12003"/>
                </a:lnTo>
                <a:lnTo>
                  <a:pt x="5446" y="11997"/>
                </a:lnTo>
                <a:lnTo>
                  <a:pt x="5432" y="11989"/>
                </a:lnTo>
                <a:lnTo>
                  <a:pt x="5419" y="11979"/>
                </a:lnTo>
                <a:lnTo>
                  <a:pt x="5405" y="11969"/>
                </a:lnTo>
                <a:lnTo>
                  <a:pt x="5389" y="11956"/>
                </a:lnTo>
                <a:lnTo>
                  <a:pt x="5365" y="11936"/>
                </a:lnTo>
                <a:lnTo>
                  <a:pt x="5348" y="11921"/>
                </a:lnTo>
                <a:lnTo>
                  <a:pt x="5343" y="11913"/>
                </a:lnTo>
                <a:lnTo>
                  <a:pt x="5337" y="11908"/>
                </a:lnTo>
                <a:lnTo>
                  <a:pt x="5334" y="11902"/>
                </a:lnTo>
                <a:lnTo>
                  <a:pt x="5333" y="11898"/>
                </a:lnTo>
                <a:lnTo>
                  <a:pt x="5333" y="11894"/>
                </a:lnTo>
                <a:lnTo>
                  <a:pt x="5333" y="11888"/>
                </a:lnTo>
                <a:lnTo>
                  <a:pt x="5336" y="11884"/>
                </a:lnTo>
                <a:lnTo>
                  <a:pt x="5339" y="11879"/>
                </a:lnTo>
                <a:lnTo>
                  <a:pt x="5350" y="11868"/>
                </a:lnTo>
                <a:lnTo>
                  <a:pt x="5365" y="11855"/>
                </a:lnTo>
                <a:close/>
                <a:moveTo>
                  <a:pt x="6092" y="12445"/>
                </a:moveTo>
                <a:lnTo>
                  <a:pt x="6105" y="12450"/>
                </a:lnTo>
                <a:lnTo>
                  <a:pt x="6120" y="12455"/>
                </a:lnTo>
                <a:lnTo>
                  <a:pt x="6141" y="12459"/>
                </a:lnTo>
                <a:lnTo>
                  <a:pt x="6164" y="12462"/>
                </a:lnTo>
                <a:lnTo>
                  <a:pt x="6189" y="12465"/>
                </a:lnTo>
                <a:lnTo>
                  <a:pt x="6215" y="12466"/>
                </a:lnTo>
                <a:lnTo>
                  <a:pt x="6242" y="12466"/>
                </a:lnTo>
                <a:lnTo>
                  <a:pt x="6269" y="12466"/>
                </a:lnTo>
                <a:lnTo>
                  <a:pt x="6295" y="12466"/>
                </a:lnTo>
                <a:lnTo>
                  <a:pt x="6321" y="12467"/>
                </a:lnTo>
                <a:lnTo>
                  <a:pt x="6346" y="12469"/>
                </a:lnTo>
                <a:lnTo>
                  <a:pt x="6372" y="12473"/>
                </a:lnTo>
                <a:lnTo>
                  <a:pt x="6396" y="12477"/>
                </a:lnTo>
                <a:lnTo>
                  <a:pt x="6418" y="12483"/>
                </a:lnTo>
                <a:lnTo>
                  <a:pt x="6440" y="12489"/>
                </a:lnTo>
                <a:lnTo>
                  <a:pt x="6461" y="12496"/>
                </a:lnTo>
                <a:lnTo>
                  <a:pt x="6479" y="12504"/>
                </a:lnTo>
                <a:lnTo>
                  <a:pt x="6495" y="12513"/>
                </a:lnTo>
                <a:lnTo>
                  <a:pt x="6510" y="12521"/>
                </a:lnTo>
                <a:lnTo>
                  <a:pt x="6523" y="12531"/>
                </a:lnTo>
                <a:lnTo>
                  <a:pt x="6533" y="12541"/>
                </a:lnTo>
                <a:lnTo>
                  <a:pt x="6540" y="12551"/>
                </a:lnTo>
                <a:lnTo>
                  <a:pt x="6544" y="12562"/>
                </a:lnTo>
                <a:lnTo>
                  <a:pt x="6547" y="12574"/>
                </a:lnTo>
                <a:lnTo>
                  <a:pt x="6548" y="12584"/>
                </a:lnTo>
                <a:lnTo>
                  <a:pt x="6556" y="12598"/>
                </a:lnTo>
                <a:lnTo>
                  <a:pt x="6565" y="12615"/>
                </a:lnTo>
                <a:lnTo>
                  <a:pt x="6578" y="12633"/>
                </a:lnTo>
                <a:lnTo>
                  <a:pt x="6594" y="12654"/>
                </a:lnTo>
                <a:lnTo>
                  <a:pt x="6611" y="12677"/>
                </a:lnTo>
                <a:lnTo>
                  <a:pt x="6630" y="12700"/>
                </a:lnTo>
                <a:lnTo>
                  <a:pt x="6650" y="12724"/>
                </a:lnTo>
                <a:lnTo>
                  <a:pt x="6679" y="12754"/>
                </a:lnTo>
                <a:lnTo>
                  <a:pt x="6701" y="12780"/>
                </a:lnTo>
                <a:lnTo>
                  <a:pt x="6720" y="12806"/>
                </a:lnTo>
                <a:lnTo>
                  <a:pt x="6734" y="12830"/>
                </a:lnTo>
                <a:lnTo>
                  <a:pt x="6739" y="12841"/>
                </a:lnTo>
                <a:lnTo>
                  <a:pt x="6744" y="12853"/>
                </a:lnTo>
                <a:lnTo>
                  <a:pt x="6748" y="12864"/>
                </a:lnTo>
                <a:lnTo>
                  <a:pt x="6751" y="12875"/>
                </a:lnTo>
                <a:lnTo>
                  <a:pt x="6755" y="12899"/>
                </a:lnTo>
                <a:lnTo>
                  <a:pt x="6756" y="12926"/>
                </a:lnTo>
                <a:lnTo>
                  <a:pt x="6756" y="12936"/>
                </a:lnTo>
                <a:lnTo>
                  <a:pt x="6430" y="12936"/>
                </a:lnTo>
                <a:lnTo>
                  <a:pt x="6427" y="12936"/>
                </a:lnTo>
                <a:lnTo>
                  <a:pt x="6425" y="12936"/>
                </a:lnTo>
                <a:lnTo>
                  <a:pt x="6418" y="12935"/>
                </a:lnTo>
                <a:lnTo>
                  <a:pt x="6409" y="12932"/>
                </a:lnTo>
                <a:lnTo>
                  <a:pt x="6396" y="12926"/>
                </a:lnTo>
                <a:lnTo>
                  <a:pt x="6382" y="12919"/>
                </a:lnTo>
                <a:lnTo>
                  <a:pt x="6349" y="12899"/>
                </a:lnTo>
                <a:lnTo>
                  <a:pt x="6314" y="12875"/>
                </a:lnTo>
                <a:lnTo>
                  <a:pt x="6290" y="12857"/>
                </a:lnTo>
                <a:lnTo>
                  <a:pt x="6270" y="12840"/>
                </a:lnTo>
                <a:lnTo>
                  <a:pt x="6262" y="12831"/>
                </a:lnTo>
                <a:lnTo>
                  <a:pt x="6254" y="12824"/>
                </a:lnTo>
                <a:lnTo>
                  <a:pt x="6249" y="12816"/>
                </a:lnTo>
                <a:lnTo>
                  <a:pt x="6245" y="12809"/>
                </a:lnTo>
                <a:lnTo>
                  <a:pt x="6240" y="12800"/>
                </a:lnTo>
                <a:lnTo>
                  <a:pt x="6237" y="12790"/>
                </a:lnTo>
                <a:lnTo>
                  <a:pt x="6235" y="12782"/>
                </a:lnTo>
                <a:lnTo>
                  <a:pt x="6233" y="12772"/>
                </a:lnTo>
                <a:lnTo>
                  <a:pt x="6232" y="12749"/>
                </a:lnTo>
                <a:lnTo>
                  <a:pt x="6232" y="12721"/>
                </a:lnTo>
                <a:lnTo>
                  <a:pt x="6233" y="12693"/>
                </a:lnTo>
                <a:lnTo>
                  <a:pt x="6233" y="12671"/>
                </a:lnTo>
                <a:lnTo>
                  <a:pt x="6232" y="12663"/>
                </a:lnTo>
                <a:lnTo>
                  <a:pt x="6230" y="12654"/>
                </a:lnTo>
                <a:lnTo>
                  <a:pt x="6228" y="12649"/>
                </a:lnTo>
                <a:lnTo>
                  <a:pt x="6225" y="12643"/>
                </a:lnTo>
                <a:lnTo>
                  <a:pt x="6221" y="12639"/>
                </a:lnTo>
                <a:lnTo>
                  <a:pt x="6216" y="12635"/>
                </a:lnTo>
                <a:lnTo>
                  <a:pt x="6209" y="12632"/>
                </a:lnTo>
                <a:lnTo>
                  <a:pt x="6204" y="12629"/>
                </a:lnTo>
                <a:lnTo>
                  <a:pt x="6185" y="12626"/>
                </a:lnTo>
                <a:lnTo>
                  <a:pt x="6163" y="12623"/>
                </a:lnTo>
                <a:lnTo>
                  <a:pt x="6146" y="12622"/>
                </a:lnTo>
                <a:lnTo>
                  <a:pt x="6127" y="12618"/>
                </a:lnTo>
                <a:lnTo>
                  <a:pt x="6110" y="12612"/>
                </a:lnTo>
                <a:lnTo>
                  <a:pt x="6092" y="12606"/>
                </a:lnTo>
                <a:lnTo>
                  <a:pt x="6074" y="12599"/>
                </a:lnTo>
                <a:lnTo>
                  <a:pt x="6055" y="12591"/>
                </a:lnTo>
                <a:lnTo>
                  <a:pt x="6038" y="12581"/>
                </a:lnTo>
                <a:lnTo>
                  <a:pt x="6021" y="12571"/>
                </a:lnTo>
                <a:lnTo>
                  <a:pt x="6006" y="12561"/>
                </a:lnTo>
                <a:lnTo>
                  <a:pt x="5992" y="12551"/>
                </a:lnTo>
                <a:lnTo>
                  <a:pt x="5979" y="12540"/>
                </a:lnTo>
                <a:lnTo>
                  <a:pt x="5968" y="12528"/>
                </a:lnTo>
                <a:lnTo>
                  <a:pt x="5959" y="12518"/>
                </a:lnTo>
                <a:lnTo>
                  <a:pt x="5952" y="12508"/>
                </a:lnTo>
                <a:lnTo>
                  <a:pt x="5948" y="12497"/>
                </a:lnTo>
                <a:lnTo>
                  <a:pt x="5946" y="12489"/>
                </a:lnTo>
                <a:lnTo>
                  <a:pt x="5946" y="12480"/>
                </a:lnTo>
                <a:lnTo>
                  <a:pt x="5949" y="12472"/>
                </a:lnTo>
                <a:lnTo>
                  <a:pt x="5953" y="12465"/>
                </a:lnTo>
                <a:lnTo>
                  <a:pt x="5959" y="12457"/>
                </a:lnTo>
                <a:lnTo>
                  <a:pt x="5966" y="12452"/>
                </a:lnTo>
                <a:lnTo>
                  <a:pt x="5975" y="12446"/>
                </a:lnTo>
                <a:lnTo>
                  <a:pt x="5984" y="12442"/>
                </a:lnTo>
                <a:lnTo>
                  <a:pt x="5996" y="12438"/>
                </a:lnTo>
                <a:lnTo>
                  <a:pt x="6007" y="12435"/>
                </a:lnTo>
                <a:lnTo>
                  <a:pt x="6018" y="12433"/>
                </a:lnTo>
                <a:lnTo>
                  <a:pt x="6031" y="12432"/>
                </a:lnTo>
                <a:lnTo>
                  <a:pt x="6042" y="12432"/>
                </a:lnTo>
                <a:lnTo>
                  <a:pt x="6055" y="12433"/>
                </a:lnTo>
                <a:lnTo>
                  <a:pt x="6068" y="12436"/>
                </a:lnTo>
                <a:lnTo>
                  <a:pt x="6079" y="12440"/>
                </a:lnTo>
                <a:lnTo>
                  <a:pt x="6092" y="12445"/>
                </a:lnTo>
                <a:close/>
                <a:moveTo>
                  <a:pt x="5748" y="10882"/>
                </a:moveTo>
                <a:lnTo>
                  <a:pt x="5789" y="10862"/>
                </a:lnTo>
                <a:lnTo>
                  <a:pt x="5828" y="10844"/>
                </a:lnTo>
                <a:lnTo>
                  <a:pt x="5864" y="10830"/>
                </a:lnTo>
                <a:lnTo>
                  <a:pt x="5900" y="10818"/>
                </a:lnTo>
                <a:lnTo>
                  <a:pt x="5932" y="10811"/>
                </a:lnTo>
                <a:lnTo>
                  <a:pt x="5962" y="10806"/>
                </a:lnTo>
                <a:lnTo>
                  <a:pt x="5976" y="10806"/>
                </a:lnTo>
                <a:lnTo>
                  <a:pt x="5989" y="10804"/>
                </a:lnTo>
                <a:lnTo>
                  <a:pt x="6001" y="10806"/>
                </a:lnTo>
                <a:lnTo>
                  <a:pt x="6014" y="10806"/>
                </a:lnTo>
                <a:lnTo>
                  <a:pt x="6025" y="10808"/>
                </a:lnTo>
                <a:lnTo>
                  <a:pt x="6035" y="10811"/>
                </a:lnTo>
                <a:lnTo>
                  <a:pt x="6045" y="10814"/>
                </a:lnTo>
                <a:lnTo>
                  <a:pt x="6054" y="10818"/>
                </a:lnTo>
                <a:lnTo>
                  <a:pt x="6062" y="10824"/>
                </a:lnTo>
                <a:lnTo>
                  <a:pt x="6069" y="10830"/>
                </a:lnTo>
                <a:lnTo>
                  <a:pt x="6076" y="10835"/>
                </a:lnTo>
                <a:lnTo>
                  <a:pt x="6081" y="10844"/>
                </a:lnTo>
                <a:lnTo>
                  <a:pt x="6086" y="10851"/>
                </a:lnTo>
                <a:lnTo>
                  <a:pt x="6089" y="10859"/>
                </a:lnTo>
                <a:lnTo>
                  <a:pt x="6092" y="10869"/>
                </a:lnTo>
                <a:lnTo>
                  <a:pt x="6093" y="10879"/>
                </a:lnTo>
                <a:lnTo>
                  <a:pt x="6095" y="10891"/>
                </a:lnTo>
                <a:lnTo>
                  <a:pt x="6095" y="10903"/>
                </a:lnTo>
                <a:lnTo>
                  <a:pt x="6093" y="10915"/>
                </a:lnTo>
                <a:lnTo>
                  <a:pt x="6090" y="10929"/>
                </a:lnTo>
                <a:lnTo>
                  <a:pt x="6088" y="10943"/>
                </a:lnTo>
                <a:lnTo>
                  <a:pt x="6083" y="10964"/>
                </a:lnTo>
                <a:lnTo>
                  <a:pt x="6078" y="10990"/>
                </a:lnTo>
                <a:lnTo>
                  <a:pt x="6072" y="11020"/>
                </a:lnTo>
                <a:lnTo>
                  <a:pt x="6065" y="11052"/>
                </a:lnTo>
                <a:lnTo>
                  <a:pt x="6058" y="11088"/>
                </a:lnTo>
                <a:lnTo>
                  <a:pt x="6051" y="11124"/>
                </a:lnTo>
                <a:lnTo>
                  <a:pt x="6044" y="11160"/>
                </a:lnTo>
                <a:lnTo>
                  <a:pt x="6037" y="11195"/>
                </a:lnTo>
                <a:lnTo>
                  <a:pt x="6028" y="11229"/>
                </a:lnTo>
                <a:lnTo>
                  <a:pt x="6020" y="11262"/>
                </a:lnTo>
                <a:lnTo>
                  <a:pt x="6011" y="11290"/>
                </a:lnTo>
                <a:lnTo>
                  <a:pt x="6003" y="11314"/>
                </a:lnTo>
                <a:lnTo>
                  <a:pt x="5994" y="11334"/>
                </a:lnTo>
                <a:lnTo>
                  <a:pt x="5986" y="11348"/>
                </a:lnTo>
                <a:lnTo>
                  <a:pt x="5980" y="11355"/>
                </a:lnTo>
                <a:lnTo>
                  <a:pt x="5969" y="11362"/>
                </a:lnTo>
                <a:lnTo>
                  <a:pt x="5959" y="11367"/>
                </a:lnTo>
                <a:lnTo>
                  <a:pt x="5949" y="11371"/>
                </a:lnTo>
                <a:lnTo>
                  <a:pt x="5938" y="11374"/>
                </a:lnTo>
                <a:lnTo>
                  <a:pt x="5928" y="11375"/>
                </a:lnTo>
                <a:lnTo>
                  <a:pt x="5918" y="11377"/>
                </a:lnTo>
                <a:lnTo>
                  <a:pt x="5908" y="11375"/>
                </a:lnTo>
                <a:lnTo>
                  <a:pt x="5898" y="11374"/>
                </a:lnTo>
                <a:lnTo>
                  <a:pt x="5888" y="11371"/>
                </a:lnTo>
                <a:lnTo>
                  <a:pt x="5878" y="11367"/>
                </a:lnTo>
                <a:lnTo>
                  <a:pt x="5870" y="11361"/>
                </a:lnTo>
                <a:lnTo>
                  <a:pt x="5860" y="11355"/>
                </a:lnTo>
                <a:lnTo>
                  <a:pt x="5852" y="11347"/>
                </a:lnTo>
                <a:lnTo>
                  <a:pt x="5842" y="11338"/>
                </a:lnTo>
                <a:lnTo>
                  <a:pt x="5835" y="11328"/>
                </a:lnTo>
                <a:lnTo>
                  <a:pt x="5826" y="11317"/>
                </a:lnTo>
                <a:lnTo>
                  <a:pt x="5816" y="11306"/>
                </a:lnTo>
                <a:lnTo>
                  <a:pt x="5805" y="11294"/>
                </a:lnTo>
                <a:lnTo>
                  <a:pt x="5794" y="11284"/>
                </a:lnTo>
                <a:lnTo>
                  <a:pt x="5782" y="11275"/>
                </a:lnTo>
                <a:lnTo>
                  <a:pt x="5770" y="11267"/>
                </a:lnTo>
                <a:lnTo>
                  <a:pt x="5758" y="11262"/>
                </a:lnTo>
                <a:lnTo>
                  <a:pt x="5747" y="11259"/>
                </a:lnTo>
                <a:lnTo>
                  <a:pt x="5737" y="11258"/>
                </a:lnTo>
                <a:lnTo>
                  <a:pt x="5727" y="11258"/>
                </a:lnTo>
                <a:lnTo>
                  <a:pt x="5715" y="11253"/>
                </a:lnTo>
                <a:lnTo>
                  <a:pt x="5700" y="11249"/>
                </a:lnTo>
                <a:lnTo>
                  <a:pt x="5686" y="11242"/>
                </a:lnTo>
                <a:lnTo>
                  <a:pt x="5671" y="11235"/>
                </a:lnTo>
                <a:lnTo>
                  <a:pt x="5654" y="11225"/>
                </a:lnTo>
                <a:lnTo>
                  <a:pt x="5640" y="11215"/>
                </a:lnTo>
                <a:lnTo>
                  <a:pt x="5624" y="11204"/>
                </a:lnTo>
                <a:lnTo>
                  <a:pt x="5613" y="11194"/>
                </a:lnTo>
                <a:lnTo>
                  <a:pt x="5603" y="11185"/>
                </a:lnTo>
                <a:lnTo>
                  <a:pt x="5593" y="11175"/>
                </a:lnTo>
                <a:lnTo>
                  <a:pt x="5586" y="11165"/>
                </a:lnTo>
                <a:lnTo>
                  <a:pt x="5577" y="11156"/>
                </a:lnTo>
                <a:lnTo>
                  <a:pt x="5572" y="11147"/>
                </a:lnTo>
                <a:lnTo>
                  <a:pt x="5566" y="11137"/>
                </a:lnTo>
                <a:lnTo>
                  <a:pt x="5562" y="11127"/>
                </a:lnTo>
                <a:lnTo>
                  <a:pt x="5558" y="11117"/>
                </a:lnTo>
                <a:lnTo>
                  <a:pt x="5556" y="11107"/>
                </a:lnTo>
                <a:lnTo>
                  <a:pt x="5555" y="11097"/>
                </a:lnTo>
                <a:lnTo>
                  <a:pt x="5553" y="11088"/>
                </a:lnTo>
                <a:lnTo>
                  <a:pt x="5555" y="11078"/>
                </a:lnTo>
                <a:lnTo>
                  <a:pt x="5556" y="11068"/>
                </a:lnTo>
                <a:lnTo>
                  <a:pt x="5558" y="11058"/>
                </a:lnTo>
                <a:lnTo>
                  <a:pt x="5562" y="11048"/>
                </a:lnTo>
                <a:lnTo>
                  <a:pt x="5566" y="11038"/>
                </a:lnTo>
                <a:lnTo>
                  <a:pt x="5572" y="11028"/>
                </a:lnTo>
                <a:lnTo>
                  <a:pt x="5577" y="11018"/>
                </a:lnTo>
                <a:lnTo>
                  <a:pt x="5584" y="11007"/>
                </a:lnTo>
                <a:lnTo>
                  <a:pt x="5603" y="10987"/>
                </a:lnTo>
                <a:lnTo>
                  <a:pt x="5624" y="10966"/>
                </a:lnTo>
                <a:lnTo>
                  <a:pt x="5649" y="10946"/>
                </a:lnTo>
                <a:lnTo>
                  <a:pt x="5678" y="10925"/>
                </a:lnTo>
                <a:lnTo>
                  <a:pt x="5712" y="10903"/>
                </a:lnTo>
                <a:lnTo>
                  <a:pt x="5748" y="10882"/>
                </a:lnTo>
                <a:close/>
                <a:moveTo>
                  <a:pt x="5648" y="9906"/>
                </a:moveTo>
                <a:lnTo>
                  <a:pt x="5628" y="9903"/>
                </a:lnTo>
                <a:lnTo>
                  <a:pt x="5614" y="9900"/>
                </a:lnTo>
                <a:lnTo>
                  <a:pt x="5607" y="9898"/>
                </a:lnTo>
                <a:lnTo>
                  <a:pt x="5601" y="9895"/>
                </a:lnTo>
                <a:lnTo>
                  <a:pt x="5596" y="9891"/>
                </a:lnTo>
                <a:lnTo>
                  <a:pt x="5592" y="9886"/>
                </a:lnTo>
                <a:lnTo>
                  <a:pt x="5587" y="9881"/>
                </a:lnTo>
                <a:lnTo>
                  <a:pt x="5584" y="9874"/>
                </a:lnTo>
                <a:lnTo>
                  <a:pt x="5582" y="9866"/>
                </a:lnTo>
                <a:lnTo>
                  <a:pt x="5579" y="9858"/>
                </a:lnTo>
                <a:lnTo>
                  <a:pt x="5575" y="9840"/>
                </a:lnTo>
                <a:lnTo>
                  <a:pt x="5570" y="9814"/>
                </a:lnTo>
                <a:lnTo>
                  <a:pt x="5569" y="9793"/>
                </a:lnTo>
                <a:lnTo>
                  <a:pt x="5569" y="9774"/>
                </a:lnTo>
                <a:lnTo>
                  <a:pt x="5570" y="9757"/>
                </a:lnTo>
                <a:lnTo>
                  <a:pt x="5573" y="9742"/>
                </a:lnTo>
                <a:lnTo>
                  <a:pt x="5577" y="9728"/>
                </a:lnTo>
                <a:lnTo>
                  <a:pt x="5584" y="9716"/>
                </a:lnTo>
                <a:lnTo>
                  <a:pt x="5592" y="9705"/>
                </a:lnTo>
                <a:lnTo>
                  <a:pt x="5601" y="9696"/>
                </a:lnTo>
                <a:lnTo>
                  <a:pt x="5610" y="9689"/>
                </a:lnTo>
                <a:lnTo>
                  <a:pt x="5618" y="9685"/>
                </a:lnTo>
                <a:lnTo>
                  <a:pt x="5627" y="9681"/>
                </a:lnTo>
                <a:lnTo>
                  <a:pt x="5635" y="9678"/>
                </a:lnTo>
                <a:lnTo>
                  <a:pt x="5642" y="9677"/>
                </a:lnTo>
                <a:lnTo>
                  <a:pt x="5651" y="9675"/>
                </a:lnTo>
                <a:lnTo>
                  <a:pt x="5658" y="9675"/>
                </a:lnTo>
                <a:lnTo>
                  <a:pt x="5665" y="9675"/>
                </a:lnTo>
                <a:lnTo>
                  <a:pt x="5672" y="9677"/>
                </a:lnTo>
                <a:lnTo>
                  <a:pt x="5679" y="9679"/>
                </a:lnTo>
                <a:lnTo>
                  <a:pt x="5686" y="9682"/>
                </a:lnTo>
                <a:lnTo>
                  <a:pt x="5692" y="9687"/>
                </a:lnTo>
                <a:lnTo>
                  <a:pt x="5705" y="9696"/>
                </a:lnTo>
                <a:lnTo>
                  <a:pt x="5715" y="9709"/>
                </a:lnTo>
                <a:lnTo>
                  <a:pt x="5724" y="9723"/>
                </a:lnTo>
                <a:lnTo>
                  <a:pt x="5731" y="9740"/>
                </a:lnTo>
                <a:lnTo>
                  <a:pt x="5736" y="9759"/>
                </a:lnTo>
                <a:lnTo>
                  <a:pt x="5739" y="9779"/>
                </a:lnTo>
                <a:lnTo>
                  <a:pt x="5740" y="9800"/>
                </a:lnTo>
                <a:lnTo>
                  <a:pt x="5739" y="9823"/>
                </a:lnTo>
                <a:lnTo>
                  <a:pt x="5734" y="9847"/>
                </a:lnTo>
                <a:lnTo>
                  <a:pt x="5727" y="9871"/>
                </a:lnTo>
                <a:lnTo>
                  <a:pt x="5723" y="9881"/>
                </a:lnTo>
                <a:lnTo>
                  <a:pt x="5717" y="9888"/>
                </a:lnTo>
                <a:lnTo>
                  <a:pt x="5709" y="9895"/>
                </a:lnTo>
                <a:lnTo>
                  <a:pt x="5700" y="9900"/>
                </a:lnTo>
                <a:lnTo>
                  <a:pt x="5689" y="9903"/>
                </a:lnTo>
                <a:lnTo>
                  <a:pt x="5676" y="9906"/>
                </a:lnTo>
                <a:lnTo>
                  <a:pt x="5662" y="9908"/>
                </a:lnTo>
                <a:lnTo>
                  <a:pt x="5648" y="9906"/>
                </a:lnTo>
                <a:close/>
                <a:moveTo>
                  <a:pt x="3142" y="11256"/>
                </a:moveTo>
                <a:lnTo>
                  <a:pt x="3141" y="11246"/>
                </a:lnTo>
                <a:lnTo>
                  <a:pt x="3136" y="11236"/>
                </a:lnTo>
                <a:lnTo>
                  <a:pt x="3132" y="11226"/>
                </a:lnTo>
                <a:lnTo>
                  <a:pt x="3125" y="11215"/>
                </a:lnTo>
                <a:lnTo>
                  <a:pt x="3118" y="11205"/>
                </a:lnTo>
                <a:lnTo>
                  <a:pt x="3109" y="11197"/>
                </a:lnTo>
                <a:lnTo>
                  <a:pt x="3100" y="11188"/>
                </a:lnTo>
                <a:lnTo>
                  <a:pt x="3090" y="11181"/>
                </a:lnTo>
                <a:lnTo>
                  <a:pt x="3078" y="11175"/>
                </a:lnTo>
                <a:lnTo>
                  <a:pt x="3070" y="11167"/>
                </a:lnTo>
                <a:lnTo>
                  <a:pt x="3061" y="11160"/>
                </a:lnTo>
                <a:lnTo>
                  <a:pt x="3053" y="11151"/>
                </a:lnTo>
                <a:lnTo>
                  <a:pt x="3047" y="11144"/>
                </a:lnTo>
                <a:lnTo>
                  <a:pt x="3042" y="11136"/>
                </a:lnTo>
                <a:lnTo>
                  <a:pt x="3039" y="11129"/>
                </a:lnTo>
                <a:lnTo>
                  <a:pt x="3037" y="11122"/>
                </a:lnTo>
                <a:lnTo>
                  <a:pt x="3037" y="11112"/>
                </a:lnTo>
                <a:lnTo>
                  <a:pt x="3039" y="11102"/>
                </a:lnTo>
                <a:lnTo>
                  <a:pt x="3042" y="11093"/>
                </a:lnTo>
                <a:lnTo>
                  <a:pt x="3046" y="11088"/>
                </a:lnTo>
                <a:lnTo>
                  <a:pt x="3051" y="11082"/>
                </a:lnTo>
                <a:lnTo>
                  <a:pt x="3059" y="11078"/>
                </a:lnTo>
                <a:lnTo>
                  <a:pt x="3066" y="11076"/>
                </a:lnTo>
                <a:lnTo>
                  <a:pt x="3075" y="11075"/>
                </a:lnTo>
                <a:lnTo>
                  <a:pt x="3085" y="11075"/>
                </a:lnTo>
                <a:lnTo>
                  <a:pt x="3095" y="11078"/>
                </a:lnTo>
                <a:lnTo>
                  <a:pt x="3108" y="11080"/>
                </a:lnTo>
                <a:lnTo>
                  <a:pt x="3121" y="11085"/>
                </a:lnTo>
                <a:lnTo>
                  <a:pt x="3135" y="11092"/>
                </a:lnTo>
                <a:lnTo>
                  <a:pt x="3150" y="11099"/>
                </a:lnTo>
                <a:lnTo>
                  <a:pt x="3166" y="11107"/>
                </a:lnTo>
                <a:lnTo>
                  <a:pt x="3183" y="11119"/>
                </a:lnTo>
                <a:lnTo>
                  <a:pt x="3207" y="11133"/>
                </a:lnTo>
                <a:lnTo>
                  <a:pt x="3234" y="11146"/>
                </a:lnTo>
                <a:lnTo>
                  <a:pt x="3262" y="11157"/>
                </a:lnTo>
                <a:lnTo>
                  <a:pt x="3293" y="11167"/>
                </a:lnTo>
                <a:lnTo>
                  <a:pt x="3326" y="11175"/>
                </a:lnTo>
                <a:lnTo>
                  <a:pt x="3361" y="11182"/>
                </a:lnTo>
                <a:lnTo>
                  <a:pt x="3398" y="11188"/>
                </a:lnTo>
                <a:lnTo>
                  <a:pt x="3439" y="11191"/>
                </a:lnTo>
                <a:lnTo>
                  <a:pt x="3473" y="11195"/>
                </a:lnTo>
                <a:lnTo>
                  <a:pt x="3509" y="11201"/>
                </a:lnTo>
                <a:lnTo>
                  <a:pt x="3545" y="11207"/>
                </a:lnTo>
                <a:lnTo>
                  <a:pt x="3582" y="11214"/>
                </a:lnTo>
                <a:lnTo>
                  <a:pt x="3615" y="11222"/>
                </a:lnTo>
                <a:lnTo>
                  <a:pt x="3645" y="11232"/>
                </a:lnTo>
                <a:lnTo>
                  <a:pt x="3673" y="11241"/>
                </a:lnTo>
                <a:lnTo>
                  <a:pt x="3696" y="11250"/>
                </a:lnTo>
                <a:lnTo>
                  <a:pt x="3726" y="11265"/>
                </a:lnTo>
                <a:lnTo>
                  <a:pt x="3753" y="11275"/>
                </a:lnTo>
                <a:lnTo>
                  <a:pt x="3767" y="11277"/>
                </a:lnTo>
                <a:lnTo>
                  <a:pt x="3779" y="11280"/>
                </a:lnTo>
                <a:lnTo>
                  <a:pt x="3794" y="11282"/>
                </a:lnTo>
                <a:lnTo>
                  <a:pt x="3809" y="11283"/>
                </a:lnTo>
                <a:lnTo>
                  <a:pt x="3826" y="11283"/>
                </a:lnTo>
                <a:lnTo>
                  <a:pt x="3844" y="11282"/>
                </a:lnTo>
                <a:lnTo>
                  <a:pt x="3866" y="11280"/>
                </a:lnTo>
                <a:lnTo>
                  <a:pt x="3888" y="11277"/>
                </a:lnTo>
                <a:lnTo>
                  <a:pt x="3943" y="11270"/>
                </a:lnTo>
                <a:lnTo>
                  <a:pt x="4013" y="11259"/>
                </a:lnTo>
                <a:lnTo>
                  <a:pt x="4075" y="11249"/>
                </a:lnTo>
                <a:lnTo>
                  <a:pt x="4129" y="11241"/>
                </a:lnTo>
                <a:lnTo>
                  <a:pt x="4174" y="11236"/>
                </a:lnTo>
                <a:lnTo>
                  <a:pt x="4215" y="11233"/>
                </a:lnTo>
                <a:lnTo>
                  <a:pt x="4250" y="11235"/>
                </a:lnTo>
                <a:lnTo>
                  <a:pt x="4284" y="11236"/>
                </a:lnTo>
                <a:lnTo>
                  <a:pt x="4317" y="11242"/>
                </a:lnTo>
                <a:lnTo>
                  <a:pt x="4350" y="11249"/>
                </a:lnTo>
                <a:lnTo>
                  <a:pt x="4383" y="11258"/>
                </a:lnTo>
                <a:lnTo>
                  <a:pt x="4408" y="11266"/>
                </a:lnTo>
                <a:lnTo>
                  <a:pt x="4428" y="11275"/>
                </a:lnTo>
                <a:lnTo>
                  <a:pt x="4442" y="11283"/>
                </a:lnTo>
                <a:lnTo>
                  <a:pt x="4448" y="11287"/>
                </a:lnTo>
                <a:lnTo>
                  <a:pt x="4452" y="11293"/>
                </a:lnTo>
                <a:lnTo>
                  <a:pt x="4456" y="11297"/>
                </a:lnTo>
                <a:lnTo>
                  <a:pt x="4458" y="11303"/>
                </a:lnTo>
                <a:lnTo>
                  <a:pt x="4459" y="11310"/>
                </a:lnTo>
                <a:lnTo>
                  <a:pt x="4461" y="11316"/>
                </a:lnTo>
                <a:lnTo>
                  <a:pt x="4461" y="11323"/>
                </a:lnTo>
                <a:lnTo>
                  <a:pt x="4461" y="11331"/>
                </a:lnTo>
                <a:lnTo>
                  <a:pt x="4459" y="11341"/>
                </a:lnTo>
                <a:lnTo>
                  <a:pt x="4458" y="11350"/>
                </a:lnTo>
                <a:lnTo>
                  <a:pt x="4456" y="11358"/>
                </a:lnTo>
                <a:lnTo>
                  <a:pt x="4454" y="11364"/>
                </a:lnTo>
                <a:lnTo>
                  <a:pt x="4448" y="11369"/>
                </a:lnTo>
                <a:lnTo>
                  <a:pt x="4441" y="11374"/>
                </a:lnTo>
                <a:lnTo>
                  <a:pt x="4430" y="11377"/>
                </a:lnTo>
                <a:lnTo>
                  <a:pt x="4415" y="11378"/>
                </a:lnTo>
                <a:lnTo>
                  <a:pt x="4397" y="11379"/>
                </a:lnTo>
                <a:lnTo>
                  <a:pt x="4372" y="11379"/>
                </a:lnTo>
                <a:lnTo>
                  <a:pt x="4342" y="11379"/>
                </a:lnTo>
                <a:lnTo>
                  <a:pt x="4305" y="11378"/>
                </a:lnTo>
                <a:lnTo>
                  <a:pt x="4211" y="11374"/>
                </a:lnTo>
                <a:lnTo>
                  <a:pt x="4082" y="11367"/>
                </a:lnTo>
                <a:lnTo>
                  <a:pt x="4037" y="11365"/>
                </a:lnTo>
                <a:lnTo>
                  <a:pt x="3993" y="11365"/>
                </a:lnTo>
                <a:lnTo>
                  <a:pt x="3953" y="11367"/>
                </a:lnTo>
                <a:lnTo>
                  <a:pt x="3917" y="11368"/>
                </a:lnTo>
                <a:lnTo>
                  <a:pt x="3883" y="11372"/>
                </a:lnTo>
                <a:lnTo>
                  <a:pt x="3852" y="11378"/>
                </a:lnTo>
                <a:lnTo>
                  <a:pt x="3823" y="11385"/>
                </a:lnTo>
                <a:lnTo>
                  <a:pt x="3798" y="11394"/>
                </a:lnTo>
                <a:lnTo>
                  <a:pt x="3774" y="11403"/>
                </a:lnTo>
                <a:lnTo>
                  <a:pt x="3754" y="11415"/>
                </a:lnTo>
                <a:lnTo>
                  <a:pt x="3736" y="11429"/>
                </a:lnTo>
                <a:lnTo>
                  <a:pt x="3720" y="11443"/>
                </a:lnTo>
                <a:lnTo>
                  <a:pt x="3706" y="11460"/>
                </a:lnTo>
                <a:lnTo>
                  <a:pt x="3693" y="11480"/>
                </a:lnTo>
                <a:lnTo>
                  <a:pt x="3683" y="11500"/>
                </a:lnTo>
                <a:lnTo>
                  <a:pt x="3676" y="11522"/>
                </a:lnTo>
                <a:lnTo>
                  <a:pt x="3671" y="11538"/>
                </a:lnTo>
                <a:lnTo>
                  <a:pt x="3665" y="11552"/>
                </a:lnTo>
                <a:lnTo>
                  <a:pt x="3661" y="11564"/>
                </a:lnTo>
                <a:lnTo>
                  <a:pt x="3655" y="11573"/>
                </a:lnTo>
                <a:lnTo>
                  <a:pt x="3649" y="11581"/>
                </a:lnTo>
                <a:lnTo>
                  <a:pt x="3644" y="11586"/>
                </a:lnTo>
                <a:lnTo>
                  <a:pt x="3637" y="11590"/>
                </a:lnTo>
                <a:lnTo>
                  <a:pt x="3630" y="11592"/>
                </a:lnTo>
                <a:lnTo>
                  <a:pt x="3623" y="11592"/>
                </a:lnTo>
                <a:lnTo>
                  <a:pt x="3614" y="11589"/>
                </a:lnTo>
                <a:lnTo>
                  <a:pt x="3604" y="11586"/>
                </a:lnTo>
                <a:lnTo>
                  <a:pt x="3594" y="11581"/>
                </a:lnTo>
                <a:lnTo>
                  <a:pt x="3570" y="11562"/>
                </a:lnTo>
                <a:lnTo>
                  <a:pt x="3541" y="11538"/>
                </a:lnTo>
                <a:lnTo>
                  <a:pt x="3526" y="11527"/>
                </a:lnTo>
                <a:lnTo>
                  <a:pt x="3508" y="11514"/>
                </a:lnTo>
                <a:lnTo>
                  <a:pt x="3490" y="11503"/>
                </a:lnTo>
                <a:lnTo>
                  <a:pt x="3470" y="11493"/>
                </a:lnTo>
                <a:lnTo>
                  <a:pt x="3449" y="11483"/>
                </a:lnTo>
                <a:lnTo>
                  <a:pt x="3429" y="11476"/>
                </a:lnTo>
                <a:lnTo>
                  <a:pt x="3409" y="11470"/>
                </a:lnTo>
                <a:lnTo>
                  <a:pt x="3392" y="11466"/>
                </a:lnTo>
                <a:lnTo>
                  <a:pt x="3374" y="11460"/>
                </a:lnTo>
                <a:lnTo>
                  <a:pt x="3354" y="11454"/>
                </a:lnTo>
                <a:lnTo>
                  <a:pt x="3333" y="11445"/>
                </a:lnTo>
                <a:lnTo>
                  <a:pt x="3312" y="11435"/>
                </a:lnTo>
                <a:lnTo>
                  <a:pt x="3292" y="11422"/>
                </a:lnTo>
                <a:lnTo>
                  <a:pt x="3271" y="11409"/>
                </a:lnTo>
                <a:lnTo>
                  <a:pt x="3251" y="11394"/>
                </a:lnTo>
                <a:lnTo>
                  <a:pt x="3231" y="11378"/>
                </a:lnTo>
                <a:lnTo>
                  <a:pt x="3213" y="11362"/>
                </a:lnTo>
                <a:lnTo>
                  <a:pt x="3196" y="11347"/>
                </a:lnTo>
                <a:lnTo>
                  <a:pt x="3180" y="11330"/>
                </a:lnTo>
                <a:lnTo>
                  <a:pt x="3167" y="11314"/>
                </a:lnTo>
                <a:lnTo>
                  <a:pt x="3157" y="11299"/>
                </a:lnTo>
                <a:lnTo>
                  <a:pt x="3149" y="11283"/>
                </a:lnTo>
                <a:lnTo>
                  <a:pt x="3146" y="11276"/>
                </a:lnTo>
                <a:lnTo>
                  <a:pt x="3143" y="11269"/>
                </a:lnTo>
                <a:lnTo>
                  <a:pt x="3142" y="11262"/>
                </a:lnTo>
                <a:lnTo>
                  <a:pt x="3142" y="11256"/>
                </a:lnTo>
                <a:close/>
                <a:moveTo>
                  <a:pt x="0" y="11449"/>
                </a:moveTo>
                <a:lnTo>
                  <a:pt x="11" y="11446"/>
                </a:lnTo>
                <a:lnTo>
                  <a:pt x="27" y="11445"/>
                </a:lnTo>
                <a:lnTo>
                  <a:pt x="44" y="11443"/>
                </a:lnTo>
                <a:lnTo>
                  <a:pt x="65" y="11443"/>
                </a:lnTo>
                <a:lnTo>
                  <a:pt x="90" y="11445"/>
                </a:lnTo>
                <a:lnTo>
                  <a:pt x="114" y="11447"/>
                </a:lnTo>
                <a:lnTo>
                  <a:pt x="127" y="11450"/>
                </a:lnTo>
                <a:lnTo>
                  <a:pt x="138" y="11454"/>
                </a:lnTo>
                <a:lnTo>
                  <a:pt x="148" y="11459"/>
                </a:lnTo>
                <a:lnTo>
                  <a:pt x="159" y="11463"/>
                </a:lnTo>
                <a:lnTo>
                  <a:pt x="182" y="11476"/>
                </a:lnTo>
                <a:lnTo>
                  <a:pt x="206" y="11491"/>
                </a:lnTo>
                <a:lnTo>
                  <a:pt x="232" y="11511"/>
                </a:lnTo>
                <a:lnTo>
                  <a:pt x="260" y="11537"/>
                </a:lnTo>
                <a:lnTo>
                  <a:pt x="298" y="11573"/>
                </a:lnTo>
                <a:lnTo>
                  <a:pt x="330" y="11607"/>
                </a:lnTo>
                <a:lnTo>
                  <a:pt x="343" y="11622"/>
                </a:lnTo>
                <a:lnTo>
                  <a:pt x="352" y="11634"/>
                </a:lnTo>
                <a:lnTo>
                  <a:pt x="359" y="11643"/>
                </a:lnTo>
                <a:lnTo>
                  <a:pt x="360" y="11649"/>
                </a:lnTo>
                <a:lnTo>
                  <a:pt x="362" y="11656"/>
                </a:lnTo>
                <a:lnTo>
                  <a:pt x="367" y="11666"/>
                </a:lnTo>
                <a:lnTo>
                  <a:pt x="374" y="11680"/>
                </a:lnTo>
                <a:lnTo>
                  <a:pt x="383" y="11697"/>
                </a:lnTo>
                <a:lnTo>
                  <a:pt x="408" y="11738"/>
                </a:lnTo>
                <a:lnTo>
                  <a:pt x="438" y="11786"/>
                </a:lnTo>
                <a:lnTo>
                  <a:pt x="456" y="11811"/>
                </a:lnTo>
                <a:lnTo>
                  <a:pt x="475" y="11836"/>
                </a:lnTo>
                <a:lnTo>
                  <a:pt x="494" y="11857"/>
                </a:lnTo>
                <a:lnTo>
                  <a:pt x="516" y="11878"/>
                </a:lnTo>
                <a:lnTo>
                  <a:pt x="538" y="11898"/>
                </a:lnTo>
                <a:lnTo>
                  <a:pt x="562" y="11915"/>
                </a:lnTo>
                <a:lnTo>
                  <a:pt x="588" y="11932"/>
                </a:lnTo>
                <a:lnTo>
                  <a:pt x="615" y="11946"/>
                </a:lnTo>
                <a:lnTo>
                  <a:pt x="643" y="11960"/>
                </a:lnTo>
                <a:lnTo>
                  <a:pt x="673" y="11972"/>
                </a:lnTo>
                <a:lnTo>
                  <a:pt x="704" y="11983"/>
                </a:lnTo>
                <a:lnTo>
                  <a:pt x="736" y="11991"/>
                </a:lnTo>
                <a:lnTo>
                  <a:pt x="770" y="12000"/>
                </a:lnTo>
                <a:lnTo>
                  <a:pt x="807" y="12007"/>
                </a:lnTo>
                <a:lnTo>
                  <a:pt x="845" y="12011"/>
                </a:lnTo>
                <a:lnTo>
                  <a:pt x="885" y="12015"/>
                </a:lnTo>
                <a:lnTo>
                  <a:pt x="917" y="12020"/>
                </a:lnTo>
                <a:lnTo>
                  <a:pt x="952" y="12025"/>
                </a:lnTo>
                <a:lnTo>
                  <a:pt x="989" y="12032"/>
                </a:lnTo>
                <a:lnTo>
                  <a:pt x="1026" y="12041"/>
                </a:lnTo>
                <a:lnTo>
                  <a:pt x="1063" y="12051"/>
                </a:lnTo>
                <a:lnTo>
                  <a:pt x="1097" y="12062"/>
                </a:lnTo>
                <a:lnTo>
                  <a:pt x="1129" y="12072"/>
                </a:lnTo>
                <a:lnTo>
                  <a:pt x="1157" y="12083"/>
                </a:lnTo>
                <a:lnTo>
                  <a:pt x="1282" y="12137"/>
                </a:lnTo>
                <a:lnTo>
                  <a:pt x="1352" y="12075"/>
                </a:lnTo>
                <a:lnTo>
                  <a:pt x="1368" y="12061"/>
                </a:lnTo>
                <a:lnTo>
                  <a:pt x="1382" y="12049"/>
                </a:lnTo>
                <a:lnTo>
                  <a:pt x="1396" y="12040"/>
                </a:lnTo>
                <a:lnTo>
                  <a:pt x="1410" y="12031"/>
                </a:lnTo>
                <a:lnTo>
                  <a:pt x="1423" y="12024"/>
                </a:lnTo>
                <a:lnTo>
                  <a:pt x="1436" y="12018"/>
                </a:lnTo>
                <a:lnTo>
                  <a:pt x="1449" y="12015"/>
                </a:lnTo>
                <a:lnTo>
                  <a:pt x="1461" y="12014"/>
                </a:lnTo>
                <a:lnTo>
                  <a:pt x="1473" y="12014"/>
                </a:lnTo>
                <a:lnTo>
                  <a:pt x="1485" y="12015"/>
                </a:lnTo>
                <a:lnTo>
                  <a:pt x="1497" y="12020"/>
                </a:lnTo>
                <a:lnTo>
                  <a:pt x="1509" y="12024"/>
                </a:lnTo>
                <a:lnTo>
                  <a:pt x="1522" y="12031"/>
                </a:lnTo>
                <a:lnTo>
                  <a:pt x="1535" y="12040"/>
                </a:lnTo>
                <a:lnTo>
                  <a:pt x="1548" y="12051"/>
                </a:lnTo>
                <a:lnTo>
                  <a:pt x="1562" y="12062"/>
                </a:lnTo>
                <a:lnTo>
                  <a:pt x="1574" y="12075"/>
                </a:lnTo>
                <a:lnTo>
                  <a:pt x="1587" y="12086"/>
                </a:lnTo>
                <a:lnTo>
                  <a:pt x="1596" y="12099"/>
                </a:lnTo>
                <a:lnTo>
                  <a:pt x="1604" y="12110"/>
                </a:lnTo>
                <a:lnTo>
                  <a:pt x="1611" y="12122"/>
                </a:lnTo>
                <a:lnTo>
                  <a:pt x="1615" y="12134"/>
                </a:lnTo>
                <a:lnTo>
                  <a:pt x="1618" y="12146"/>
                </a:lnTo>
                <a:lnTo>
                  <a:pt x="1620" y="12157"/>
                </a:lnTo>
                <a:lnTo>
                  <a:pt x="1620" y="12168"/>
                </a:lnTo>
                <a:lnTo>
                  <a:pt x="1617" y="12178"/>
                </a:lnTo>
                <a:lnTo>
                  <a:pt x="1613" y="12190"/>
                </a:lnTo>
                <a:lnTo>
                  <a:pt x="1608" y="12200"/>
                </a:lnTo>
                <a:lnTo>
                  <a:pt x="1600" y="12211"/>
                </a:lnTo>
                <a:lnTo>
                  <a:pt x="1591" y="12221"/>
                </a:lnTo>
                <a:lnTo>
                  <a:pt x="1581" y="12231"/>
                </a:lnTo>
                <a:lnTo>
                  <a:pt x="1569" y="12241"/>
                </a:lnTo>
                <a:lnTo>
                  <a:pt x="1556" y="12249"/>
                </a:lnTo>
                <a:lnTo>
                  <a:pt x="1543" y="12258"/>
                </a:lnTo>
                <a:lnTo>
                  <a:pt x="1531" y="12265"/>
                </a:lnTo>
                <a:lnTo>
                  <a:pt x="1519" y="12270"/>
                </a:lnTo>
                <a:lnTo>
                  <a:pt x="1508" y="12275"/>
                </a:lnTo>
                <a:lnTo>
                  <a:pt x="1497" y="12279"/>
                </a:lnTo>
                <a:lnTo>
                  <a:pt x="1485" y="12280"/>
                </a:lnTo>
                <a:lnTo>
                  <a:pt x="1475" y="12282"/>
                </a:lnTo>
                <a:lnTo>
                  <a:pt x="1464" y="12282"/>
                </a:lnTo>
                <a:lnTo>
                  <a:pt x="1453" y="12280"/>
                </a:lnTo>
                <a:lnTo>
                  <a:pt x="1443" y="12279"/>
                </a:lnTo>
                <a:lnTo>
                  <a:pt x="1432" y="12276"/>
                </a:lnTo>
                <a:lnTo>
                  <a:pt x="1420" y="12270"/>
                </a:lnTo>
                <a:lnTo>
                  <a:pt x="1409" y="12266"/>
                </a:lnTo>
                <a:lnTo>
                  <a:pt x="1398" y="12259"/>
                </a:lnTo>
                <a:lnTo>
                  <a:pt x="1386" y="12251"/>
                </a:lnTo>
                <a:lnTo>
                  <a:pt x="1375" y="12244"/>
                </a:lnTo>
                <a:lnTo>
                  <a:pt x="1362" y="12236"/>
                </a:lnTo>
                <a:lnTo>
                  <a:pt x="1350" y="12231"/>
                </a:lnTo>
                <a:lnTo>
                  <a:pt x="1338" y="12225"/>
                </a:lnTo>
                <a:lnTo>
                  <a:pt x="1326" y="12222"/>
                </a:lnTo>
                <a:lnTo>
                  <a:pt x="1313" y="12219"/>
                </a:lnTo>
                <a:lnTo>
                  <a:pt x="1302" y="12218"/>
                </a:lnTo>
                <a:lnTo>
                  <a:pt x="1289" y="12218"/>
                </a:lnTo>
                <a:lnTo>
                  <a:pt x="1275" y="12219"/>
                </a:lnTo>
                <a:lnTo>
                  <a:pt x="1262" y="12222"/>
                </a:lnTo>
                <a:lnTo>
                  <a:pt x="1248" y="12227"/>
                </a:lnTo>
                <a:lnTo>
                  <a:pt x="1235" y="12231"/>
                </a:lnTo>
                <a:lnTo>
                  <a:pt x="1220" y="12236"/>
                </a:lnTo>
                <a:lnTo>
                  <a:pt x="1205" y="12244"/>
                </a:lnTo>
                <a:lnTo>
                  <a:pt x="1190" y="12252"/>
                </a:lnTo>
                <a:lnTo>
                  <a:pt x="1174" y="12262"/>
                </a:lnTo>
                <a:lnTo>
                  <a:pt x="1152" y="12275"/>
                </a:lnTo>
                <a:lnTo>
                  <a:pt x="1133" y="12285"/>
                </a:lnTo>
                <a:lnTo>
                  <a:pt x="1123" y="12289"/>
                </a:lnTo>
                <a:lnTo>
                  <a:pt x="1115" y="12292"/>
                </a:lnTo>
                <a:lnTo>
                  <a:pt x="1105" y="12293"/>
                </a:lnTo>
                <a:lnTo>
                  <a:pt x="1095" y="12295"/>
                </a:lnTo>
                <a:lnTo>
                  <a:pt x="1085" y="12295"/>
                </a:lnTo>
                <a:lnTo>
                  <a:pt x="1074" y="12295"/>
                </a:lnTo>
                <a:lnTo>
                  <a:pt x="1063" y="12293"/>
                </a:lnTo>
                <a:lnTo>
                  <a:pt x="1050" y="12290"/>
                </a:lnTo>
                <a:lnTo>
                  <a:pt x="1020" y="12285"/>
                </a:lnTo>
                <a:lnTo>
                  <a:pt x="984" y="12275"/>
                </a:lnTo>
                <a:lnTo>
                  <a:pt x="955" y="12269"/>
                </a:lnTo>
                <a:lnTo>
                  <a:pt x="917" y="12262"/>
                </a:lnTo>
                <a:lnTo>
                  <a:pt x="873" y="12256"/>
                </a:lnTo>
                <a:lnTo>
                  <a:pt x="824" y="12251"/>
                </a:lnTo>
                <a:lnTo>
                  <a:pt x="771" y="12246"/>
                </a:lnTo>
                <a:lnTo>
                  <a:pt x="716" y="12242"/>
                </a:lnTo>
                <a:lnTo>
                  <a:pt x="661" y="12239"/>
                </a:lnTo>
                <a:lnTo>
                  <a:pt x="606" y="12238"/>
                </a:lnTo>
                <a:lnTo>
                  <a:pt x="521" y="12235"/>
                </a:lnTo>
                <a:lnTo>
                  <a:pt x="456" y="12232"/>
                </a:lnTo>
                <a:lnTo>
                  <a:pt x="431" y="12231"/>
                </a:lnTo>
                <a:lnTo>
                  <a:pt x="408" y="12228"/>
                </a:lnTo>
                <a:lnTo>
                  <a:pt x="388" y="12225"/>
                </a:lnTo>
                <a:lnTo>
                  <a:pt x="371" y="12221"/>
                </a:lnTo>
                <a:lnTo>
                  <a:pt x="356" y="12217"/>
                </a:lnTo>
                <a:lnTo>
                  <a:pt x="343" y="12211"/>
                </a:lnTo>
                <a:lnTo>
                  <a:pt x="330" y="12204"/>
                </a:lnTo>
                <a:lnTo>
                  <a:pt x="319" y="12195"/>
                </a:lnTo>
                <a:lnTo>
                  <a:pt x="297" y="12174"/>
                </a:lnTo>
                <a:lnTo>
                  <a:pt x="270" y="12147"/>
                </a:lnTo>
                <a:lnTo>
                  <a:pt x="222" y="12095"/>
                </a:lnTo>
                <a:lnTo>
                  <a:pt x="179" y="12049"/>
                </a:lnTo>
                <a:lnTo>
                  <a:pt x="141" y="12011"/>
                </a:lnTo>
                <a:lnTo>
                  <a:pt x="107" y="11977"/>
                </a:lnTo>
                <a:lnTo>
                  <a:pt x="76" y="11947"/>
                </a:lnTo>
                <a:lnTo>
                  <a:pt x="49" y="11923"/>
                </a:lnTo>
                <a:lnTo>
                  <a:pt x="24" y="11902"/>
                </a:lnTo>
                <a:lnTo>
                  <a:pt x="0" y="11884"/>
                </a:lnTo>
                <a:lnTo>
                  <a:pt x="0" y="11449"/>
                </a:lnTo>
                <a:close/>
                <a:moveTo>
                  <a:pt x="1231" y="11494"/>
                </a:moveTo>
                <a:lnTo>
                  <a:pt x="1245" y="11504"/>
                </a:lnTo>
                <a:lnTo>
                  <a:pt x="1258" y="11514"/>
                </a:lnTo>
                <a:lnTo>
                  <a:pt x="1268" y="11525"/>
                </a:lnTo>
                <a:lnTo>
                  <a:pt x="1278" y="11535"/>
                </a:lnTo>
                <a:lnTo>
                  <a:pt x="1286" y="11547"/>
                </a:lnTo>
                <a:lnTo>
                  <a:pt x="1293" y="11556"/>
                </a:lnTo>
                <a:lnTo>
                  <a:pt x="1299" y="11568"/>
                </a:lnTo>
                <a:lnTo>
                  <a:pt x="1302" y="11578"/>
                </a:lnTo>
                <a:lnTo>
                  <a:pt x="1304" y="11589"/>
                </a:lnTo>
                <a:lnTo>
                  <a:pt x="1304" y="11600"/>
                </a:lnTo>
                <a:lnTo>
                  <a:pt x="1304" y="11610"/>
                </a:lnTo>
                <a:lnTo>
                  <a:pt x="1302" y="11622"/>
                </a:lnTo>
                <a:lnTo>
                  <a:pt x="1299" y="11632"/>
                </a:lnTo>
                <a:lnTo>
                  <a:pt x="1293" y="11641"/>
                </a:lnTo>
                <a:lnTo>
                  <a:pt x="1286" y="11651"/>
                </a:lnTo>
                <a:lnTo>
                  <a:pt x="1279" y="11661"/>
                </a:lnTo>
                <a:lnTo>
                  <a:pt x="1270" y="11670"/>
                </a:lnTo>
                <a:lnTo>
                  <a:pt x="1261" y="11677"/>
                </a:lnTo>
                <a:lnTo>
                  <a:pt x="1252" y="11681"/>
                </a:lnTo>
                <a:lnTo>
                  <a:pt x="1242" y="11687"/>
                </a:lnTo>
                <a:lnTo>
                  <a:pt x="1231" y="11690"/>
                </a:lnTo>
                <a:lnTo>
                  <a:pt x="1221" y="11691"/>
                </a:lnTo>
                <a:lnTo>
                  <a:pt x="1210" y="11692"/>
                </a:lnTo>
                <a:lnTo>
                  <a:pt x="1198" y="11691"/>
                </a:lnTo>
                <a:lnTo>
                  <a:pt x="1187" y="11690"/>
                </a:lnTo>
                <a:lnTo>
                  <a:pt x="1176" y="11687"/>
                </a:lnTo>
                <a:lnTo>
                  <a:pt x="1164" y="11684"/>
                </a:lnTo>
                <a:lnTo>
                  <a:pt x="1153" y="11678"/>
                </a:lnTo>
                <a:lnTo>
                  <a:pt x="1142" y="11673"/>
                </a:lnTo>
                <a:lnTo>
                  <a:pt x="1131" y="11664"/>
                </a:lnTo>
                <a:lnTo>
                  <a:pt x="1119" y="11656"/>
                </a:lnTo>
                <a:lnTo>
                  <a:pt x="1108" y="11646"/>
                </a:lnTo>
                <a:lnTo>
                  <a:pt x="1098" y="11636"/>
                </a:lnTo>
                <a:lnTo>
                  <a:pt x="1088" y="11624"/>
                </a:lnTo>
                <a:lnTo>
                  <a:pt x="1080" y="11615"/>
                </a:lnTo>
                <a:lnTo>
                  <a:pt x="1073" y="11605"/>
                </a:lnTo>
                <a:lnTo>
                  <a:pt x="1067" y="11595"/>
                </a:lnTo>
                <a:lnTo>
                  <a:pt x="1063" y="11585"/>
                </a:lnTo>
                <a:lnTo>
                  <a:pt x="1060" y="11575"/>
                </a:lnTo>
                <a:lnTo>
                  <a:pt x="1058" y="11565"/>
                </a:lnTo>
                <a:lnTo>
                  <a:pt x="1058" y="11555"/>
                </a:lnTo>
                <a:lnTo>
                  <a:pt x="1058" y="11545"/>
                </a:lnTo>
                <a:lnTo>
                  <a:pt x="1061" y="11535"/>
                </a:lnTo>
                <a:lnTo>
                  <a:pt x="1066" y="11525"/>
                </a:lnTo>
                <a:lnTo>
                  <a:pt x="1070" y="11517"/>
                </a:lnTo>
                <a:lnTo>
                  <a:pt x="1077" y="11507"/>
                </a:lnTo>
                <a:lnTo>
                  <a:pt x="1084" y="11497"/>
                </a:lnTo>
                <a:lnTo>
                  <a:pt x="1092" y="11486"/>
                </a:lnTo>
                <a:lnTo>
                  <a:pt x="1109" y="11470"/>
                </a:lnTo>
                <a:lnTo>
                  <a:pt x="1122" y="11457"/>
                </a:lnTo>
                <a:lnTo>
                  <a:pt x="1128" y="11453"/>
                </a:lnTo>
                <a:lnTo>
                  <a:pt x="1135" y="11450"/>
                </a:lnTo>
                <a:lnTo>
                  <a:pt x="1140" y="11449"/>
                </a:lnTo>
                <a:lnTo>
                  <a:pt x="1146" y="11449"/>
                </a:lnTo>
                <a:lnTo>
                  <a:pt x="1153" y="11450"/>
                </a:lnTo>
                <a:lnTo>
                  <a:pt x="1162" y="11453"/>
                </a:lnTo>
                <a:lnTo>
                  <a:pt x="1169" y="11456"/>
                </a:lnTo>
                <a:lnTo>
                  <a:pt x="1179" y="11462"/>
                </a:lnTo>
                <a:lnTo>
                  <a:pt x="1201" y="11476"/>
                </a:lnTo>
                <a:lnTo>
                  <a:pt x="1231" y="11494"/>
                </a:lnTo>
                <a:close/>
                <a:moveTo>
                  <a:pt x="1471" y="9201"/>
                </a:moveTo>
                <a:lnTo>
                  <a:pt x="1454" y="9189"/>
                </a:lnTo>
                <a:lnTo>
                  <a:pt x="1434" y="9178"/>
                </a:lnTo>
                <a:lnTo>
                  <a:pt x="1413" y="9165"/>
                </a:lnTo>
                <a:lnTo>
                  <a:pt x="1391" y="9154"/>
                </a:lnTo>
                <a:lnTo>
                  <a:pt x="1367" y="9144"/>
                </a:lnTo>
                <a:lnTo>
                  <a:pt x="1344" y="9134"/>
                </a:lnTo>
                <a:lnTo>
                  <a:pt x="1321" y="9126"/>
                </a:lnTo>
                <a:lnTo>
                  <a:pt x="1302" y="9118"/>
                </a:lnTo>
                <a:lnTo>
                  <a:pt x="1275" y="9110"/>
                </a:lnTo>
                <a:lnTo>
                  <a:pt x="1253" y="9101"/>
                </a:lnTo>
                <a:lnTo>
                  <a:pt x="1244" y="9097"/>
                </a:lnTo>
                <a:lnTo>
                  <a:pt x="1235" y="9092"/>
                </a:lnTo>
                <a:lnTo>
                  <a:pt x="1228" y="9086"/>
                </a:lnTo>
                <a:lnTo>
                  <a:pt x="1222" y="9080"/>
                </a:lnTo>
                <a:lnTo>
                  <a:pt x="1215" y="9073"/>
                </a:lnTo>
                <a:lnTo>
                  <a:pt x="1211" y="9066"/>
                </a:lnTo>
                <a:lnTo>
                  <a:pt x="1207" y="9058"/>
                </a:lnTo>
                <a:lnTo>
                  <a:pt x="1203" y="9049"/>
                </a:lnTo>
                <a:lnTo>
                  <a:pt x="1196" y="9028"/>
                </a:lnTo>
                <a:lnTo>
                  <a:pt x="1188" y="9002"/>
                </a:lnTo>
                <a:lnTo>
                  <a:pt x="1186" y="8982"/>
                </a:lnTo>
                <a:lnTo>
                  <a:pt x="1183" y="8964"/>
                </a:lnTo>
                <a:lnTo>
                  <a:pt x="1181" y="8947"/>
                </a:lnTo>
                <a:lnTo>
                  <a:pt x="1181" y="8931"/>
                </a:lnTo>
                <a:lnTo>
                  <a:pt x="1183" y="8916"/>
                </a:lnTo>
                <a:lnTo>
                  <a:pt x="1186" y="8902"/>
                </a:lnTo>
                <a:lnTo>
                  <a:pt x="1188" y="8889"/>
                </a:lnTo>
                <a:lnTo>
                  <a:pt x="1193" y="8878"/>
                </a:lnTo>
                <a:lnTo>
                  <a:pt x="1198" y="8868"/>
                </a:lnTo>
                <a:lnTo>
                  <a:pt x="1205" y="8859"/>
                </a:lnTo>
                <a:lnTo>
                  <a:pt x="1213" y="8852"/>
                </a:lnTo>
                <a:lnTo>
                  <a:pt x="1222" y="8846"/>
                </a:lnTo>
                <a:lnTo>
                  <a:pt x="1231" y="8842"/>
                </a:lnTo>
                <a:lnTo>
                  <a:pt x="1242" y="8839"/>
                </a:lnTo>
                <a:lnTo>
                  <a:pt x="1253" y="8839"/>
                </a:lnTo>
                <a:lnTo>
                  <a:pt x="1265" y="8841"/>
                </a:lnTo>
                <a:lnTo>
                  <a:pt x="1282" y="8844"/>
                </a:lnTo>
                <a:lnTo>
                  <a:pt x="1302" y="8845"/>
                </a:lnTo>
                <a:lnTo>
                  <a:pt x="1326" y="8846"/>
                </a:lnTo>
                <a:lnTo>
                  <a:pt x="1352" y="8846"/>
                </a:lnTo>
                <a:lnTo>
                  <a:pt x="1413" y="8846"/>
                </a:lnTo>
                <a:lnTo>
                  <a:pt x="1481" y="8845"/>
                </a:lnTo>
                <a:lnTo>
                  <a:pt x="1553" y="8841"/>
                </a:lnTo>
                <a:lnTo>
                  <a:pt x="1625" y="8835"/>
                </a:lnTo>
                <a:lnTo>
                  <a:pt x="1696" y="8828"/>
                </a:lnTo>
                <a:lnTo>
                  <a:pt x="1760" y="8820"/>
                </a:lnTo>
                <a:lnTo>
                  <a:pt x="1806" y="8812"/>
                </a:lnTo>
                <a:lnTo>
                  <a:pt x="1844" y="8808"/>
                </a:lnTo>
                <a:lnTo>
                  <a:pt x="1861" y="8808"/>
                </a:lnTo>
                <a:lnTo>
                  <a:pt x="1875" y="8808"/>
                </a:lnTo>
                <a:lnTo>
                  <a:pt x="1890" y="8808"/>
                </a:lnTo>
                <a:lnTo>
                  <a:pt x="1904" y="8811"/>
                </a:lnTo>
                <a:lnTo>
                  <a:pt x="1916" y="8814"/>
                </a:lnTo>
                <a:lnTo>
                  <a:pt x="1929" y="8818"/>
                </a:lnTo>
                <a:lnTo>
                  <a:pt x="1942" y="8822"/>
                </a:lnTo>
                <a:lnTo>
                  <a:pt x="1956" y="8829"/>
                </a:lnTo>
                <a:lnTo>
                  <a:pt x="1986" y="8846"/>
                </a:lnTo>
                <a:lnTo>
                  <a:pt x="2022" y="8869"/>
                </a:lnTo>
                <a:lnTo>
                  <a:pt x="2070" y="8899"/>
                </a:lnTo>
                <a:lnTo>
                  <a:pt x="2114" y="8927"/>
                </a:lnTo>
                <a:lnTo>
                  <a:pt x="2151" y="8950"/>
                </a:lnTo>
                <a:lnTo>
                  <a:pt x="2175" y="8964"/>
                </a:lnTo>
                <a:lnTo>
                  <a:pt x="2186" y="8968"/>
                </a:lnTo>
                <a:lnTo>
                  <a:pt x="2202" y="8974"/>
                </a:lnTo>
                <a:lnTo>
                  <a:pt x="2225" y="8981"/>
                </a:lnTo>
                <a:lnTo>
                  <a:pt x="2249" y="8987"/>
                </a:lnTo>
                <a:lnTo>
                  <a:pt x="2308" y="9001"/>
                </a:lnTo>
                <a:lnTo>
                  <a:pt x="2373" y="9012"/>
                </a:lnTo>
                <a:lnTo>
                  <a:pt x="2417" y="9021"/>
                </a:lnTo>
                <a:lnTo>
                  <a:pt x="2456" y="9029"/>
                </a:lnTo>
                <a:lnTo>
                  <a:pt x="2490" y="9039"/>
                </a:lnTo>
                <a:lnTo>
                  <a:pt x="2521" y="9050"/>
                </a:lnTo>
                <a:lnTo>
                  <a:pt x="2536" y="9058"/>
                </a:lnTo>
                <a:lnTo>
                  <a:pt x="2550" y="9065"/>
                </a:lnTo>
                <a:lnTo>
                  <a:pt x="2562" y="9073"/>
                </a:lnTo>
                <a:lnTo>
                  <a:pt x="2577" y="9083"/>
                </a:lnTo>
                <a:lnTo>
                  <a:pt x="2603" y="9103"/>
                </a:lnTo>
                <a:lnTo>
                  <a:pt x="2632" y="9127"/>
                </a:lnTo>
                <a:lnTo>
                  <a:pt x="2651" y="9145"/>
                </a:lnTo>
                <a:lnTo>
                  <a:pt x="2668" y="9164"/>
                </a:lnTo>
                <a:lnTo>
                  <a:pt x="2684" y="9182"/>
                </a:lnTo>
                <a:lnTo>
                  <a:pt x="2698" y="9201"/>
                </a:lnTo>
                <a:lnTo>
                  <a:pt x="2709" y="9218"/>
                </a:lnTo>
                <a:lnTo>
                  <a:pt x="2718" y="9236"/>
                </a:lnTo>
                <a:lnTo>
                  <a:pt x="2725" y="9253"/>
                </a:lnTo>
                <a:lnTo>
                  <a:pt x="2731" y="9270"/>
                </a:lnTo>
                <a:lnTo>
                  <a:pt x="2733" y="9286"/>
                </a:lnTo>
                <a:lnTo>
                  <a:pt x="2735" y="9301"/>
                </a:lnTo>
                <a:lnTo>
                  <a:pt x="2733" y="9315"/>
                </a:lnTo>
                <a:lnTo>
                  <a:pt x="2729" y="9330"/>
                </a:lnTo>
                <a:lnTo>
                  <a:pt x="2724" y="9342"/>
                </a:lnTo>
                <a:lnTo>
                  <a:pt x="2715" y="9354"/>
                </a:lnTo>
                <a:lnTo>
                  <a:pt x="2705" y="9364"/>
                </a:lnTo>
                <a:lnTo>
                  <a:pt x="2692" y="9373"/>
                </a:lnTo>
                <a:lnTo>
                  <a:pt x="2680" y="9379"/>
                </a:lnTo>
                <a:lnTo>
                  <a:pt x="2663" y="9383"/>
                </a:lnTo>
                <a:lnTo>
                  <a:pt x="2642" y="9388"/>
                </a:lnTo>
                <a:lnTo>
                  <a:pt x="2616" y="9390"/>
                </a:lnTo>
                <a:lnTo>
                  <a:pt x="2588" y="9392"/>
                </a:lnTo>
                <a:lnTo>
                  <a:pt x="2555" y="9393"/>
                </a:lnTo>
                <a:lnTo>
                  <a:pt x="2523" y="9393"/>
                </a:lnTo>
                <a:lnTo>
                  <a:pt x="2487" y="9390"/>
                </a:lnTo>
                <a:lnTo>
                  <a:pt x="2452" y="9389"/>
                </a:lnTo>
                <a:lnTo>
                  <a:pt x="2415" y="9388"/>
                </a:lnTo>
                <a:lnTo>
                  <a:pt x="2377" y="9385"/>
                </a:lnTo>
                <a:lnTo>
                  <a:pt x="2339" y="9383"/>
                </a:lnTo>
                <a:lnTo>
                  <a:pt x="2302" y="9382"/>
                </a:lnTo>
                <a:lnTo>
                  <a:pt x="2268" y="9381"/>
                </a:lnTo>
                <a:lnTo>
                  <a:pt x="2239" y="9379"/>
                </a:lnTo>
                <a:lnTo>
                  <a:pt x="2212" y="9379"/>
                </a:lnTo>
                <a:lnTo>
                  <a:pt x="2152" y="9376"/>
                </a:lnTo>
                <a:lnTo>
                  <a:pt x="2095" y="9373"/>
                </a:lnTo>
                <a:lnTo>
                  <a:pt x="2038" y="9369"/>
                </a:lnTo>
                <a:lnTo>
                  <a:pt x="1983" y="9362"/>
                </a:lnTo>
                <a:lnTo>
                  <a:pt x="1929" y="9355"/>
                </a:lnTo>
                <a:lnTo>
                  <a:pt x="1877" y="9347"/>
                </a:lnTo>
                <a:lnTo>
                  <a:pt x="1826" y="9338"/>
                </a:lnTo>
                <a:lnTo>
                  <a:pt x="1778" y="9327"/>
                </a:lnTo>
                <a:lnTo>
                  <a:pt x="1731" y="9314"/>
                </a:lnTo>
                <a:lnTo>
                  <a:pt x="1687" y="9301"/>
                </a:lnTo>
                <a:lnTo>
                  <a:pt x="1645" y="9287"/>
                </a:lnTo>
                <a:lnTo>
                  <a:pt x="1605" y="9271"/>
                </a:lnTo>
                <a:lnTo>
                  <a:pt x="1569" y="9256"/>
                </a:lnTo>
                <a:lnTo>
                  <a:pt x="1533" y="9239"/>
                </a:lnTo>
                <a:lnTo>
                  <a:pt x="1501" y="9220"/>
                </a:lnTo>
                <a:lnTo>
                  <a:pt x="1471" y="9201"/>
                </a:lnTo>
                <a:close/>
                <a:moveTo>
                  <a:pt x="3032" y="11606"/>
                </a:moveTo>
                <a:lnTo>
                  <a:pt x="3070" y="11598"/>
                </a:lnTo>
                <a:lnTo>
                  <a:pt x="3112" y="11588"/>
                </a:lnTo>
                <a:lnTo>
                  <a:pt x="3155" y="11579"/>
                </a:lnTo>
                <a:lnTo>
                  <a:pt x="3191" y="11571"/>
                </a:lnTo>
                <a:lnTo>
                  <a:pt x="3208" y="11566"/>
                </a:lnTo>
                <a:lnTo>
                  <a:pt x="3224" y="11565"/>
                </a:lnTo>
                <a:lnTo>
                  <a:pt x="3239" y="11564"/>
                </a:lnTo>
                <a:lnTo>
                  <a:pt x="3252" y="11565"/>
                </a:lnTo>
                <a:lnTo>
                  <a:pt x="3263" y="11566"/>
                </a:lnTo>
                <a:lnTo>
                  <a:pt x="3273" y="11569"/>
                </a:lnTo>
                <a:lnTo>
                  <a:pt x="3282" y="11573"/>
                </a:lnTo>
                <a:lnTo>
                  <a:pt x="3286" y="11579"/>
                </a:lnTo>
                <a:lnTo>
                  <a:pt x="3290" y="11588"/>
                </a:lnTo>
                <a:lnTo>
                  <a:pt x="3295" y="11596"/>
                </a:lnTo>
                <a:lnTo>
                  <a:pt x="3296" y="11606"/>
                </a:lnTo>
                <a:lnTo>
                  <a:pt x="3296" y="11616"/>
                </a:lnTo>
                <a:lnTo>
                  <a:pt x="3296" y="11626"/>
                </a:lnTo>
                <a:lnTo>
                  <a:pt x="3295" y="11637"/>
                </a:lnTo>
                <a:lnTo>
                  <a:pt x="3292" y="11647"/>
                </a:lnTo>
                <a:lnTo>
                  <a:pt x="3289" y="11657"/>
                </a:lnTo>
                <a:lnTo>
                  <a:pt x="3285" y="11667"/>
                </a:lnTo>
                <a:lnTo>
                  <a:pt x="3279" y="11677"/>
                </a:lnTo>
                <a:lnTo>
                  <a:pt x="3273" y="11685"/>
                </a:lnTo>
                <a:lnTo>
                  <a:pt x="3266" y="11694"/>
                </a:lnTo>
                <a:lnTo>
                  <a:pt x="3259" y="11701"/>
                </a:lnTo>
                <a:lnTo>
                  <a:pt x="3252" y="11708"/>
                </a:lnTo>
                <a:lnTo>
                  <a:pt x="3244" y="11712"/>
                </a:lnTo>
                <a:lnTo>
                  <a:pt x="3235" y="11715"/>
                </a:lnTo>
                <a:lnTo>
                  <a:pt x="3220" y="11719"/>
                </a:lnTo>
                <a:lnTo>
                  <a:pt x="3203" y="11724"/>
                </a:lnTo>
                <a:lnTo>
                  <a:pt x="3184" y="11726"/>
                </a:lnTo>
                <a:lnTo>
                  <a:pt x="3165" y="11728"/>
                </a:lnTo>
                <a:lnTo>
                  <a:pt x="3124" y="11732"/>
                </a:lnTo>
                <a:lnTo>
                  <a:pt x="3081" y="11734"/>
                </a:lnTo>
                <a:lnTo>
                  <a:pt x="3042" y="11732"/>
                </a:lnTo>
                <a:lnTo>
                  <a:pt x="3006" y="11729"/>
                </a:lnTo>
                <a:lnTo>
                  <a:pt x="2991" y="11728"/>
                </a:lnTo>
                <a:lnTo>
                  <a:pt x="2978" y="11725"/>
                </a:lnTo>
                <a:lnTo>
                  <a:pt x="2967" y="11722"/>
                </a:lnTo>
                <a:lnTo>
                  <a:pt x="2958" y="11718"/>
                </a:lnTo>
                <a:lnTo>
                  <a:pt x="2948" y="11712"/>
                </a:lnTo>
                <a:lnTo>
                  <a:pt x="2941" y="11704"/>
                </a:lnTo>
                <a:lnTo>
                  <a:pt x="2937" y="11697"/>
                </a:lnTo>
                <a:lnTo>
                  <a:pt x="2933" y="11690"/>
                </a:lnTo>
                <a:lnTo>
                  <a:pt x="2931" y="11681"/>
                </a:lnTo>
                <a:lnTo>
                  <a:pt x="2933" y="11673"/>
                </a:lnTo>
                <a:lnTo>
                  <a:pt x="2936" y="11664"/>
                </a:lnTo>
                <a:lnTo>
                  <a:pt x="2940" y="11656"/>
                </a:lnTo>
                <a:lnTo>
                  <a:pt x="2945" y="11649"/>
                </a:lnTo>
                <a:lnTo>
                  <a:pt x="2954" y="11640"/>
                </a:lnTo>
                <a:lnTo>
                  <a:pt x="2964" y="11633"/>
                </a:lnTo>
                <a:lnTo>
                  <a:pt x="2974" y="11626"/>
                </a:lnTo>
                <a:lnTo>
                  <a:pt x="2986" y="11620"/>
                </a:lnTo>
                <a:lnTo>
                  <a:pt x="3001" y="11615"/>
                </a:lnTo>
                <a:lnTo>
                  <a:pt x="3015" y="11609"/>
                </a:lnTo>
                <a:lnTo>
                  <a:pt x="3032" y="11606"/>
                </a:lnTo>
                <a:close/>
                <a:moveTo>
                  <a:pt x="2967" y="11959"/>
                </a:moveTo>
                <a:lnTo>
                  <a:pt x="2982" y="11945"/>
                </a:lnTo>
                <a:lnTo>
                  <a:pt x="2995" y="11936"/>
                </a:lnTo>
                <a:lnTo>
                  <a:pt x="3006" y="11929"/>
                </a:lnTo>
                <a:lnTo>
                  <a:pt x="3016" y="11926"/>
                </a:lnTo>
                <a:lnTo>
                  <a:pt x="3020" y="11926"/>
                </a:lnTo>
                <a:lnTo>
                  <a:pt x="3026" y="11926"/>
                </a:lnTo>
                <a:lnTo>
                  <a:pt x="3030" y="11928"/>
                </a:lnTo>
                <a:lnTo>
                  <a:pt x="3035" y="11929"/>
                </a:lnTo>
                <a:lnTo>
                  <a:pt x="3044" y="11936"/>
                </a:lnTo>
                <a:lnTo>
                  <a:pt x="3054" y="11945"/>
                </a:lnTo>
                <a:lnTo>
                  <a:pt x="3064" y="11955"/>
                </a:lnTo>
                <a:lnTo>
                  <a:pt x="3070" y="11964"/>
                </a:lnTo>
                <a:lnTo>
                  <a:pt x="3075" y="11974"/>
                </a:lnTo>
                <a:lnTo>
                  <a:pt x="3077" y="11986"/>
                </a:lnTo>
                <a:lnTo>
                  <a:pt x="3077" y="11998"/>
                </a:lnTo>
                <a:lnTo>
                  <a:pt x="3075" y="12013"/>
                </a:lnTo>
                <a:lnTo>
                  <a:pt x="3073" y="12028"/>
                </a:lnTo>
                <a:lnTo>
                  <a:pt x="3067" y="12045"/>
                </a:lnTo>
                <a:lnTo>
                  <a:pt x="3061" y="12061"/>
                </a:lnTo>
                <a:lnTo>
                  <a:pt x="3056" y="12072"/>
                </a:lnTo>
                <a:lnTo>
                  <a:pt x="3050" y="12083"/>
                </a:lnTo>
                <a:lnTo>
                  <a:pt x="3044" y="12093"/>
                </a:lnTo>
                <a:lnTo>
                  <a:pt x="3039" y="12100"/>
                </a:lnTo>
                <a:lnTo>
                  <a:pt x="3033" y="12105"/>
                </a:lnTo>
                <a:lnTo>
                  <a:pt x="3026" y="12109"/>
                </a:lnTo>
                <a:lnTo>
                  <a:pt x="3020" y="12110"/>
                </a:lnTo>
                <a:lnTo>
                  <a:pt x="3013" y="12110"/>
                </a:lnTo>
                <a:lnTo>
                  <a:pt x="3006" y="12109"/>
                </a:lnTo>
                <a:lnTo>
                  <a:pt x="2998" y="12105"/>
                </a:lnTo>
                <a:lnTo>
                  <a:pt x="2991" y="12099"/>
                </a:lnTo>
                <a:lnTo>
                  <a:pt x="2982" y="12092"/>
                </a:lnTo>
                <a:lnTo>
                  <a:pt x="2974" y="12083"/>
                </a:lnTo>
                <a:lnTo>
                  <a:pt x="2964" y="12072"/>
                </a:lnTo>
                <a:lnTo>
                  <a:pt x="2954" y="12059"/>
                </a:lnTo>
                <a:lnTo>
                  <a:pt x="2941" y="12042"/>
                </a:lnTo>
                <a:lnTo>
                  <a:pt x="2933" y="12028"/>
                </a:lnTo>
                <a:lnTo>
                  <a:pt x="2930" y="12023"/>
                </a:lnTo>
                <a:lnTo>
                  <a:pt x="2927" y="12017"/>
                </a:lnTo>
                <a:lnTo>
                  <a:pt x="2927" y="12011"/>
                </a:lnTo>
                <a:lnTo>
                  <a:pt x="2927" y="12006"/>
                </a:lnTo>
                <a:lnTo>
                  <a:pt x="2928" y="12001"/>
                </a:lnTo>
                <a:lnTo>
                  <a:pt x="2930" y="11996"/>
                </a:lnTo>
                <a:lnTo>
                  <a:pt x="2933" y="11991"/>
                </a:lnTo>
                <a:lnTo>
                  <a:pt x="2938" y="11986"/>
                </a:lnTo>
                <a:lnTo>
                  <a:pt x="2950" y="11973"/>
                </a:lnTo>
                <a:lnTo>
                  <a:pt x="2967" y="11959"/>
                </a:lnTo>
                <a:close/>
                <a:moveTo>
                  <a:pt x="1648" y="11658"/>
                </a:moveTo>
                <a:lnTo>
                  <a:pt x="1675" y="11646"/>
                </a:lnTo>
                <a:lnTo>
                  <a:pt x="1697" y="11637"/>
                </a:lnTo>
                <a:lnTo>
                  <a:pt x="1707" y="11633"/>
                </a:lnTo>
                <a:lnTo>
                  <a:pt x="1716" y="11632"/>
                </a:lnTo>
                <a:lnTo>
                  <a:pt x="1724" y="11630"/>
                </a:lnTo>
                <a:lnTo>
                  <a:pt x="1733" y="11630"/>
                </a:lnTo>
                <a:lnTo>
                  <a:pt x="1740" y="11632"/>
                </a:lnTo>
                <a:lnTo>
                  <a:pt x="1747" y="11633"/>
                </a:lnTo>
                <a:lnTo>
                  <a:pt x="1754" y="11636"/>
                </a:lnTo>
                <a:lnTo>
                  <a:pt x="1761" y="11640"/>
                </a:lnTo>
                <a:lnTo>
                  <a:pt x="1776" y="11650"/>
                </a:lnTo>
                <a:lnTo>
                  <a:pt x="1792" y="11666"/>
                </a:lnTo>
                <a:lnTo>
                  <a:pt x="1802" y="11675"/>
                </a:lnTo>
                <a:lnTo>
                  <a:pt x="1810" y="11685"/>
                </a:lnTo>
                <a:lnTo>
                  <a:pt x="1816" y="11697"/>
                </a:lnTo>
                <a:lnTo>
                  <a:pt x="1823" y="11708"/>
                </a:lnTo>
                <a:lnTo>
                  <a:pt x="1827" y="11719"/>
                </a:lnTo>
                <a:lnTo>
                  <a:pt x="1830" y="11732"/>
                </a:lnTo>
                <a:lnTo>
                  <a:pt x="1832" y="11745"/>
                </a:lnTo>
                <a:lnTo>
                  <a:pt x="1833" y="11756"/>
                </a:lnTo>
                <a:lnTo>
                  <a:pt x="1833" y="11770"/>
                </a:lnTo>
                <a:lnTo>
                  <a:pt x="1830" y="11783"/>
                </a:lnTo>
                <a:lnTo>
                  <a:pt x="1827" y="11796"/>
                </a:lnTo>
                <a:lnTo>
                  <a:pt x="1825" y="11809"/>
                </a:lnTo>
                <a:lnTo>
                  <a:pt x="1819" y="11820"/>
                </a:lnTo>
                <a:lnTo>
                  <a:pt x="1812" y="11833"/>
                </a:lnTo>
                <a:lnTo>
                  <a:pt x="1805" y="11844"/>
                </a:lnTo>
                <a:lnTo>
                  <a:pt x="1795" y="11857"/>
                </a:lnTo>
                <a:lnTo>
                  <a:pt x="1785" y="11867"/>
                </a:lnTo>
                <a:lnTo>
                  <a:pt x="1775" y="11877"/>
                </a:lnTo>
                <a:lnTo>
                  <a:pt x="1764" y="11884"/>
                </a:lnTo>
                <a:lnTo>
                  <a:pt x="1752" y="11889"/>
                </a:lnTo>
                <a:lnTo>
                  <a:pt x="1741" y="11894"/>
                </a:lnTo>
                <a:lnTo>
                  <a:pt x="1728" y="11896"/>
                </a:lnTo>
                <a:lnTo>
                  <a:pt x="1717" y="11896"/>
                </a:lnTo>
                <a:lnTo>
                  <a:pt x="1704" y="11896"/>
                </a:lnTo>
                <a:lnTo>
                  <a:pt x="1693" y="11894"/>
                </a:lnTo>
                <a:lnTo>
                  <a:pt x="1680" y="11889"/>
                </a:lnTo>
                <a:lnTo>
                  <a:pt x="1668" y="11884"/>
                </a:lnTo>
                <a:lnTo>
                  <a:pt x="1655" y="11877"/>
                </a:lnTo>
                <a:lnTo>
                  <a:pt x="1644" y="11867"/>
                </a:lnTo>
                <a:lnTo>
                  <a:pt x="1631" y="11857"/>
                </a:lnTo>
                <a:lnTo>
                  <a:pt x="1620" y="11844"/>
                </a:lnTo>
                <a:lnTo>
                  <a:pt x="1608" y="11830"/>
                </a:lnTo>
                <a:lnTo>
                  <a:pt x="1597" y="11817"/>
                </a:lnTo>
                <a:lnTo>
                  <a:pt x="1588" y="11803"/>
                </a:lnTo>
                <a:lnTo>
                  <a:pt x="1583" y="11790"/>
                </a:lnTo>
                <a:lnTo>
                  <a:pt x="1577" y="11779"/>
                </a:lnTo>
                <a:lnTo>
                  <a:pt x="1574" y="11766"/>
                </a:lnTo>
                <a:lnTo>
                  <a:pt x="1573" y="11755"/>
                </a:lnTo>
                <a:lnTo>
                  <a:pt x="1573" y="11743"/>
                </a:lnTo>
                <a:lnTo>
                  <a:pt x="1574" y="11732"/>
                </a:lnTo>
                <a:lnTo>
                  <a:pt x="1577" y="11722"/>
                </a:lnTo>
                <a:lnTo>
                  <a:pt x="1583" y="11712"/>
                </a:lnTo>
                <a:lnTo>
                  <a:pt x="1588" y="11702"/>
                </a:lnTo>
                <a:lnTo>
                  <a:pt x="1597" y="11692"/>
                </a:lnTo>
                <a:lnTo>
                  <a:pt x="1607" y="11684"/>
                </a:lnTo>
                <a:lnTo>
                  <a:pt x="1618" y="11675"/>
                </a:lnTo>
                <a:lnTo>
                  <a:pt x="1632" y="11667"/>
                </a:lnTo>
                <a:lnTo>
                  <a:pt x="1648" y="11658"/>
                </a:lnTo>
                <a:close/>
                <a:moveTo>
                  <a:pt x="1545" y="12457"/>
                </a:moveTo>
                <a:lnTo>
                  <a:pt x="1556" y="12459"/>
                </a:lnTo>
                <a:lnTo>
                  <a:pt x="1567" y="12460"/>
                </a:lnTo>
                <a:lnTo>
                  <a:pt x="1579" y="12462"/>
                </a:lnTo>
                <a:lnTo>
                  <a:pt x="1588" y="12466"/>
                </a:lnTo>
                <a:lnTo>
                  <a:pt x="1597" y="12470"/>
                </a:lnTo>
                <a:lnTo>
                  <a:pt x="1605" y="12476"/>
                </a:lnTo>
                <a:lnTo>
                  <a:pt x="1613" y="12482"/>
                </a:lnTo>
                <a:lnTo>
                  <a:pt x="1618" y="12489"/>
                </a:lnTo>
                <a:lnTo>
                  <a:pt x="1624" y="12497"/>
                </a:lnTo>
                <a:lnTo>
                  <a:pt x="1627" y="12506"/>
                </a:lnTo>
                <a:lnTo>
                  <a:pt x="1629" y="12514"/>
                </a:lnTo>
                <a:lnTo>
                  <a:pt x="1631" y="12524"/>
                </a:lnTo>
                <a:lnTo>
                  <a:pt x="1632" y="12534"/>
                </a:lnTo>
                <a:lnTo>
                  <a:pt x="1631" y="12545"/>
                </a:lnTo>
                <a:lnTo>
                  <a:pt x="1629" y="12557"/>
                </a:lnTo>
                <a:lnTo>
                  <a:pt x="1625" y="12568"/>
                </a:lnTo>
                <a:lnTo>
                  <a:pt x="1621" y="12576"/>
                </a:lnTo>
                <a:lnTo>
                  <a:pt x="1617" y="12584"/>
                </a:lnTo>
                <a:lnTo>
                  <a:pt x="1610" y="12591"/>
                </a:lnTo>
                <a:lnTo>
                  <a:pt x="1603" y="12596"/>
                </a:lnTo>
                <a:lnTo>
                  <a:pt x="1594" y="12601"/>
                </a:lnTo>
                <a:lnTo>
                  <a:pt x="1584" y="12603"/>
                </a:lnTo>
                <a:lnTo>
                  <a:pt x="1574" y="12605"/>
                </a:lnTo>
                <a:lnTo>
                  <a:pt x="1564" y="12606"/>
                </a:lnTo>
                <a:lnTo>
                  <a:pt x="1553" y="12606"/>
                </a:lnTo>
                <a:lnTo>
                  <a:pt x="1543" y="12605"/>
                </a:lnTo>
                <a:lnTo>
                  <a:pt x="1532" y="12602"/>
                </a:lnTo>
                <a:lnTo>
                  <a:pt x="1522" y="12599"/>
                </a:lnTo>
                <a:lnTo>
                  <a:pt x="1512" y="12593"/>
                </a:lnTo>
                <a:lnTo>
                  <a:pt x="1502" y="12588"/>
                </a:lnTo>
                <a:lnTo>
                  <a:pt x="1494" y="12581"/>
                </a:lnTo>
                <a:lnTo>
                  <a:pt x="1485" y="12572"/>
                </a:lnTo>
                <a:lnTo>
                  <a:pt x="1477" y="12562"/>
                </a:lnTo>
                <a:lnTo>
                  <a:pt x="1471" y="12552"/>
                </a:lnTo>
                <a:lnTo>
                  <a:pt x="1467" y="12542"/>
                </a:lnTo>
                <a:lnTo>
                  <a:pt x="1464" y="12533"/>
                </a:lnTo>
                <a:lnTo>
                  <a:pt x="1464" y="12523"/>
                </a:lnTo>
                <a:lnTo>
                  <a:pt x="1464" y="12514"/>
                </a:lnTo>
                <a:lnTo>
                  <a:pt x="1466" y="12506"/>
                </a:lnTo>
                <a:lnTo>
                  <a:pt x="1470" y="12497"/>
                </a:lnTo>
                <a:lnTo>
                  <a:pt x="1474" y="12489"/>
                </a:lnTo>
                <a:lnTo>
                  <a:pt x="1481" y="12482"/>
                </a:lnTo>
                <a:lnTo>
                  <a:pt x="1488" y="12474"/>
                </a:lnTo>
                <a:lnTo>
                  <a:pt x="1497" y="12470"/>
                </a:lnTo>
                <a:lnTo>
                  <a:pt x="1507" y="12465"/>
                </a:lnTo>
                <a:lnTo>
                  <a:pt x="1518" y="12462"/>
                </a:lnTo>
                <a:lnTo>
                  <a:pt x="1531" y="12459"/>
                </a:lnTo>
                <a:lnTo>
                  <a:pt x="1545" y="12457"/>
                </a:lnTo>
                <a:close/>
                <a:moveTo>
                  <a:pt x="2236" y="11437"/>
                </a:moveTo>
                <a:lnTo>
                  <a:pt x="2253" y="11437"/>
                </a:lnTo>
                <a:lnTo>
                  <a:pt x="2267" y="11439"/>
                </a:lnTo>
                <a:lnTo>
                  <a:pt x="2277" y="11443"/>
                </a:lnTo>
                <a:lnTo>
                  <a:pt x="2287" y="11449"/>
                </a:lnTo>
                <a:lnTo>
                  <a:pt x="2290" y="11452"/>
                </a:lnTo>
                <a:lnTo>
                  <a:pt x="2292" y="11456"/>
                </a:lnTo>
                <a:lnTo>
                  <a:pt x="2295" y="11460"/>
                </a:lnTo>
                <a:lnTo>
                  <a:pt x="2297" y="11466"/>
                </a:lnTo>
                <a:lnTo>
                  <a:pt x="2299" y="11479"/>
                </a:lnTo>
                <a:lnTo>
                  <a:pt x="2301" y="11493"/>
                </a:lnTo>
                <a:lnTo>
                  <a:pt x="2299" y="11505"/>
                </a:lnTo>
                <a:lnTo>
                  <a:pt x="2299" y="11518"/>
                </a:lnTo>
                <a:lnTo>
                  <a:pt x="2297" y="11531"/>
                </a:lnTo>
                <a:lnTo>
                  <a:pt x="2294" y="11542"/>
                </a:lnTo>
                <a:lnTo>
                  <a:pt x="2290" y="11555"/>
                </a:lnTo>
                <a:lnTo>
                  <a:pt x="2284" y="11565"/>
                </a:lnTo>
                <a:lnTo>
                  <a:pt x="2280" y="11573"/>
                </a:lnTo>
                <a:lnTo>
                  <a:pt x="2273" y="11582"/>
                </a:lnTo>
                <a:lnTo>
                  <a:pt x="2258" y="11596"/>
                </a:lnTo>
                <a:lnTo>
                  <a:pt x="2246" y="11605"/>
                </a:lnTo>
                <a:lnTo>
                  <a:pt x="2239" y="11609"/>
                </a:lnTo>
                <a:lnTo>
                  <a:pt x="2233" y="11610"/>
                </a:lnTo>
                <a:lnTo>
                  <a:pt x="2227" y="11610"/>
                </a:lnTo>
                <a:lnTo>
                  <a:pt x="2222" y="11610"/>
                </a:lnTo>
                <a:lnTo>
                  <a:pt x="2216" y="11609"/>
                </a:lnTo>
                <a:lnTo>
                  <a:pt x="2212" y="11606"/>
                </a:lnTo>
                <a:lnTo>
                  <a:pt x="2206" y="11602"/>
                </a:lnTo>
                <a:lnTo>
                  <a:pt x="2201" y="11596"/>
                </a:lnTo>
                <a:lnTo>
                  <a:pt x="2189" y="11582"/>
                </a:lnTo>
                <a:lnTo>
                  <a:pt x="2177" y="11562"/>
                </a:lnTo>
                <a:lnTo>
                  <a:pt x="2169" y="11549"/>
                </a:lnTo>
                <a:lnTo>
                  <a:pt x="2165" y="11537"/>
                </a:lnTo>
                <a:lnTo>
                  <a:pt x="2161" y="11525"/>
                </a:lnTo>
                <a:lnTo>
                  <a:pt x="2158" y="11514"/>
                </a:lnTo>
                <a:lnTo>
                  <a:pt x="2157" y="11503"/>
                </a:lnTo>
                <a:lnTo>
                  <a:pt x="2158" y="11493"/>
                </a:lnTo>
                <a:lnTo>
                  <a:pt x="2160" y="11483"/>
                </a:lnTo>
                <a:lnTo>
                  <a:pt x="2162" y="11474"/>
                </a:lnTo>
                <a:lnTo>
                  <a:pt x="2168" y="11467"/>
                </a:lnTo>
                <a:lnTo>
                  <a:pt x="2174" y="11460"/>
                </a:lnTo>
                <a:lnTo>
                  <a:pt x="2181" y="11453"/>
                </a:lnTo>
                <a:lnTo>
                  <a:pt x="2189" y="11449"/>
                </a:lnTo>
                <a:lnTo>
                  <a:pt x="2199" y="11445"/>
                </a:lnTo>
                <a:lnTo>
                  <a:pt x="2210" y="11440"/>
                </a:lnTo>
                <a:lnTo>
                  <a:pt x="2222" y="11439"/>
                </a:lnTo>
                <a:lnTo>
                  <a:pt x="2236" y="11437"/>
                </a:lnTo>
                <a:close/>
                <a:moveTo>
                  <a:pt x="1662" y="11469"/>
                </a:moveTo>
                <a:lnTo>
                  <a:pt x="1672" y="11480"/>
                </a:lnTo>
                <a:lnTo>
                  <a:pt x="1680" y="11490"/>
                </a:lnTo>
                <a:lnTo>
                  <a:pt x="1686" y="11500"/>
                </a:lnTo>
                <a:lnTo>
                  <a:pt x="1689" y="11510"/>
                </a:lnTo>
                <a:lnTo>
                  <a:pt x="1689" y="11520"/>
                </a:lnTo>
                <a:lnTo>
                  <a:pt x="1687" y="11531"/>
                </a:lnTo>
                <a:lnTo>
                  <a:pt x="1685" y="11542"/>
                </a:lnTo>
                <a:lnTo>
                  <a:pt x="1678" y="11556"/>
                </a:lnTo>
                <a:lnTo>
                  <a:pt x="1672" y="11568"/>
                </a:lnTo>
                <a:lnTo>
                  <a:pt x="1665" y="11578"/>
                </a:lnTo>
                <a:lnTo>
                  <a:pt x="1658" y="11586"/>
                </a:lnTo>
                <a:lnTo>
                  <a:pt x="1651" y="11592"/>
                </a:lnTo>
                <a:lnTo>
                  <a:pt x="1642" y="11598"/>
                </a:lnTo>
                <a:lnTo>
                  <a:pt x="1635" y="11602"/>
                </a:lnTo>
                <a:lnTo>
                  <a:pt x="1627" y="11603"/>
                </a:lnTo>
                <a:lnTo>
                  <a:pt x="1617" y="11605"/>
                </a:lnTo>
                <a:lnTo>
                  <a:pt x="1608" y="11603"/>
                </a:lnTo>
                <a:lnTo>
                  <a:pt x="1600" y="11600"/>
                </a:lnTo>
                <a:lnTo>
                  <a:pt x="1590" y="11596"/>
                </a:lnTo>
                <a:lnTo>
                  <a:pt x="1581" y="11590"/>
                </a:lnTo>
                <a:lnTo>
                  <a:pt x="1572" y="11585"/>
                </a:lnTo>
                <a:lnTo>
                  <a:pt x="1563" y="11575"/>
                </a:lnTo>
                <a:lnTo>
                  <a:pt x="1553" y="11565"/>
                </a:lnTo>
                <a:lnTo>
                  <a:pt x="1545" y="11554"/>
                </a:lnTo>
                <a:lnTo>
                  <a:pt x="1538" y="11545"/>
                </a:lnTo>
                <a:lnTo>
                  <a:pt x="1533" y="11537"/>
                </a:lnTo>
                <a:lnTo>
                  <a:pt x="1529" y="11528"/>
                </a:lnTo>
                <a:lnTo>
                  <a:pt x="1526" y="11521"/>
                </a:lnTo>
                <a:lnTo>
                  <a:pt x="1523" y="11513"/>
                </a:lnTo>
                <a:lnTo>
                  <a:pt x="1522" y="11505"/>
                </a:lnTo>
                <a:lnTo>
                  <a:pt x="1521" y="11497"/>
                </a:lnTo>
                <a:lnTo>
                  <a:pt x="1521" y="11490"/>
                </a:lnTo>
                <a:lnTo>
                  <a:pt x="1522" y="11483"/>
                </a:lnTo>
                <a:lnTo>
                  <a:pt x="1523" y="11477"/>
                </a:lnTo>
                <a:lnTo>
                  <a:pt x="1526" y="11471"/>
                </a:lnTo>
                <a:lnTo>
                  <a:pt x="1529" y="11464"/>
                </a:lnTo>
                <a:lnTo>
                  <a:pt x="1536" y="11454"/>
                </a:lnTo>
                <a:lnTo>
                  <a:pt x="1545" y="11446"/>
                </a:lnTo>
                <a:lnTo>
                  <a:pt x="1556" y="11440"/>
                </a:lnTo>
                <a:lnTo>
                  <a:pt x="1569" y="11436"/>
                </a:lnTo>
                <a:lnTo>
                  <a:pt x="1583" y="11435"/>
                </a:lnTo>
                <a:lnTo>
                  <a:pt x="1598" y="11436"/>
                </a:lnTo>
                <a:lnTo>
                  <a:pt x="1614" y="11439"/>
                </a:lnTo>
                <a:lnTo>
                  <a:pt x="1629" y="11446"/>
                </a:lnTo>
                <a:lnTo>
                  <a:pt x="1646" y="11456"/>
                </a:lnTo>
                <a:lnTo>
                  <a:pt x="1662" y="11469"/>
                </a:lnTo>
                <a:close/>
                <a:moveTo>
                  <a:pt x="586" y="8798"/>
                </a:moveTo>
                <a:lnTo>
                  <a:pt x="588" y="8795"/>
                </a:lnTo>
                <a:lnTo>
                  <a:pt x="589" y="8793"/>
                </a:lnTo>
                <a:lnTo>
                  <a:pt x="591" y="8790"/>
                </a:lnTo>
                <a:lnTo>
                  <a:pt x="593" y="8787"/>
                </a:lnTo>
                <a:lnTo>
                  <a:pt x="602" y="8781"/>
                </a:lnTo>
                <a:lnTo>
                  <a:pt x="613" y="8777"/>
                </a:lnTo>
                <a:lnTo>
                  <a:pt x="626" y="8773"/>
                </a:lnTo>
                <a:lnTo>
                  <a:pt x="641" y="8770"/>
                </a:lnTo>
                <a:lnTo>
                  <a:pt x="658" y="8767"/>
                </a:lnTo>
                <a:lnTo>
                  <a:pt x="675" y="8766"/>
                </a:lnTo>
                <a:lnTo>
                  <a:pt x="695" y="8764"/>
                </a:lnTo>
                <a:lnTo>
                  <a:pt x="715" y="8764"/>
                </a:lnTo>
                <a:lnTo>
                  <a:pt x="735" y="8766"/>
                </a:lnTo>
                <a:lnTo>
                  <a:pt x="755" y="8767"/>
                </a:lnTo>
                <a:lnTo>
                  <a:pt x="773" y="8769"/>
                </a:lnTo>
                <a:lnTo>
                  <a:pt x="791" y="8773"/>
                </a:lnTo>
                <a:lnTo>
                  <a:pt x="808" y="8777"/>
                </a:lnTo>
                <a:lnTo>
                  <a:pt x="824" y="8781"/>
                </a:lnTo>
                <a:lnTo>
                  <a:pt x="841" y="8788"/>
                </a:lnTo>
                <a:lnTo>
                  <a:pt x="858" y="8797"/>
                </a:lnTo>
                <a:lnTo>
                  <a:pt x="875" y="8807"/>
                </a:lnTo>
                <a:lnTo>
                  <a:pt x="890" y="8817"/>
                </a:lnTo>
                <a:lnTo>
                  <a:pt x="907" y="8828"/>
                </a:lnTo>
                <a:lnTo>
                  <a:pt x="921" y="8841"/>
                </a:lnTo>
                <a:lnTo>
                  <a:pt x="935" y="8852"/>
                </a:lnTo>
                <a:lnTo>
                  <a:pt x="950" y="8865"/>
                </a:lnTo>
                <a:lnTo>
                  <a:pt x="961" y="8878"/>
                </a:lnTo>
                <a:lnTo>
                  <a:pt x="971" y="8890"/>
                </a:lnTo>
                <a:lnTo>
                  <a:pt x="979" y="8902"/>
                </a:lnTo>
                <a:lnTo>
                  <a:pt x="986" y="8913"/>
                </a:lnTo>
                <a:lnTo>
                  <a:pt x="992" y="8924"/>
                </a:lnTo>
                <a:lnTo>
                  <a:pt x="993" y="8933"/>
                </a:lnTo>
                <a:lnTo>
                  <a:pt x="993" y="8941"/>
                </a:lnTo>
                <a:lnTo>
                  <a:pt x="992" y="8950"/>
                </a:lnTo>
                <a:lnTo>
                  <a:pt x="986" y="8956"/>
                </a:lnTo>
                <a:lnTo>
                  <a:pt x="981" y="8960"/>
                </a:lnTo>
                <a:lnTo>
                  <a:pt x="972" y="8964"/>
                </a:lnTo>
                <a:lnTo>
                  <a:pt x="962" y="8967"/>
                </a:lnTo>
                <a:lnTo>
                  <a:pt x="951" y="8968"/>
                </a:lnTo>
                <a:lnTo>
                  <a:pt x="940" y="8970"/>
                </a:lnTo>
                <a:lnTo>
                  <a:pt x="926" y="8970"/>
                </a:lnTo>
                <a:lnTo>
                  <a:pt x="911" y="8968"/>
                </a:lnTo>
                <a:lnTo>
                  <a:pt x="880" y="8964"/>
                </a:lnTo>
                <a:lnTo>
                  <a:pt x="846" y="8956"/>
                </a:lnTo>
                <a:lnTo>
                  <a:pt x="811" y="8946"/>
                </a:lnTo>
                <a:lnTo>
                  <a:pt x="774" y="8933"/>
                </a:lnTo>
                <a:lnTo>
                  <a:pt x="739" y="8919"/>
                </a:lnTo>
                <a:lnTo>
                  <a:pt x="705" y="8903"/>
                </a:lnTo>
                <a:lnTo>
                  <a:pt x="674" y="8886"/>
                </a:lnTo>
                <a:lnTo>
                  <a:pt x="646" y="8869"/>
                </a:lnTo>
                <a:lnTo>
                  <a:pt x="633" y="8859"/>
                </a:lnTo>
                <a:lnTo>
                  <a:pt x="622" y="8851"/>
                </a:lnTo>
                <a:lnTo>
                  <a:pt x="612" y="8842"/>
                </a:lnTo>
                <a:lnTo>
                  <a:pt x="603" y="8832"/>
                </a:lnTo>
                <a:lnTo>
                  <a:pt x="596" y="8824"/>
                </a:lnTo>
                <a:lnTo>
                  <a:pt x="592" y="8815"/>
                </a:lnTo>
                <a:lnTo>
                  <a:pt x="588" y="8807"/>
                </a:lnTo>
                <a:lnTo>
                  <a:pt x="586" y="8798"/>
                </a:lnTo>
                <a:close/>
                <a:moveTo>
                  <a:pt x="0" y="0"/>
                </a:moveTo>
                <a:lnTo>
                  <a:pt x="14658" y="0"/>
                </a:lnTo>
                <a:lnTo>
                  <a:pt x="14652" y="56"/>
                </a:lnTo>
                <a:lnTo>
                  <a:pt x="14645" y="110"/>
                </a:lnTo>
                <a:lnTo>
                  <a:pt x="14641" y="134"/>
                </a:lnTo>
                <a:lnTo>
                  <a:pt x="14635" y="158"/>
                </a:lnTo>
                <a:lnTo>
                  <a:pt x="14629" y="181"/>
                </a:lnTo>
                <a:lnTo>
                  <a:pt x="14622" y="204"/>
                </a:lnTo>
                <a:lnTo>
                  <a:pt x="14615" y="225"/>
                </a:lnTo>
                <a:lnTo>
                  <a:pt x="14608" y="245"/>
                </a:lnTo>
                <a:lnTo>
                  <a:pt x="14600" y="263"/>
                </a:lnTo>
                <a:lnTo>
                  <a:pt x="14591" y="280"/>
                </a:lnTo>
                <a:lnTo>
                  <a:pt x="14581" y="297"/>
                </a:lnTo>
                <a:lnTo>
                  <a:pt x="14571" y="313"/>
                </a:lnTo>
                <a:lnTo>
                  <a:pt x="14560" y="327"/>
                </a:lnTo>
                <a:lnTo>
                  <a:pt x="14550" y="341"/>
                </a:lnTo>
                <a:lnTo>
                  <a:pt x="14543" y="348"/>
                </a:lnTo>
                <a:lnTo>
                  <a:pt x="14538" y="357"/>
                </a:lnTo>
                <a:lnTo>
                  <a:pt x="14531" y="367"/>
                </a:lnTo>
                <a:lnTo>
                  <a:pt x="14526" y="378"/>
                </a:lnTo>
                <a:lnTo>
                  <a:pt x="14515" y="402"/>
                </a:lnTo>
                <a:lnTo>
                  <a:pt x="14506" y="430"/>
                </a:lnTo>
                <a:lnTo>
                  <a:pt x="14498" y="463"/>
                </a:lnTo>
                <a:lnTo>
                  <a:pt x="14490" y="501"/>
                </a:lnTo>
                <a:lnTo>
                  <a:pt x="14482" y="545"/>
                </a:lnTo>
                <a:lnTo>
                  <a:pt x="14477" y="593"/>
                </a:lnTo>
                <a:lnTo>
                  <a:pt x="14470" y="653"/>
                </a:lnTo>
                <a:lnTo>
                  <a:pt x="14467" y="701"/>
                </a:lnTo>
                <a:lnTo>
                  <a:pt x="14465" y="741"/>
                </a:lnTo>
                <a:lnTo>
                  <a:pt x="14467" y="775"/>
                </a:lnTo>
                <a:lnTo>
                  <a:pt x="14468" y="790"/>
                </a:lnTo>
                <a:lnTo>
                  <a:pt x="14471" y="804"/>
                </a:lnTo>
                <a:lnTo>
                  <a:pt x="14474" y="819"/>
                </a:lnTo>
                <a:lnTo>
                  <a:pt x="14478" y="833"/>
                </a:lnTo>
                <a:lnTo>
                  <a:pt x="14490" y="864"/>
                </a:lnTo>
                <a:lnTo>
                  <a:pt x="14505" y="896"/>
                </a:lnTo>
                <a:lnTo>
                  <a:pt x="14518" y="928"/>
                </a:lnTo>
                <a:lnTo>
                  <a:pt x="14528" y="955"/>
                </a:lnTo>
                <a:lnTo>
                  <a:pt x="14535" y="979"/>
                </a:lnTo>
                <a:lnTo>
                  <a:pt x="14540" y="1001"/>
                </a:lnTo>
                <a:lnTo>
                  <a:pt x="14542" y="1024"/>
                </a:lnTo>
                <a:lnTo>
                  <a:pt x="14542" y="1045"/>
                </a:lnTo>
                <a:lnTo>
                  <a:pt x="14539" y="1068"/>
                </a:lnTo>
                <a:lnTo>
                  <a:pt x="14533" y="1093"/>
                </a:lnTo>
                <a:lnTo>
                  <a:pt x="14529" y="1115"/>
                </a:lnTo>
                <a:lnTo>
                  <a:pt x="14525" y="1134"/>
                </a:lnTo>
                <a:lnTo>
                  <a:pt x="14523" y="1153"/>
                </a:lnTo>
                <a:lnTo>
                  <a:pt x="14523" y="1171"/>
                </a:lnTo>
                <a:lnTo>
                  <a:pt x="14525" y="1187"/>
                </a:lnTo>
                <a:lnTo>
                  <a:pt x="14528" y="1202"/>
                </a:lnTo>
                <a:lnTo>
                  <a:pt x="14532" y="1215"/>
                </a:lnTo>
                <a:lnTo>
                  <a:pt x="14538" y="1228"/>
                </a:lnTo>
                <a:lnTo>
                  <a:pt x="14543" y="1238"/>
                </a:lnTo>
                <a:lnTo>
                  <a:pt x="14546" y="1249"/>
                </a:lnTo>
                <a:lnTo>
                  <a:pt x="14549" y="1261"/>
                </a:lnTo>
                <a:lnTo>
                  <a:pt x="14550" y="1272"/>
                </a:lnTo>
                <a:lnTo>
                  <a:pt x="14549" y="1283"/>
                </a:lnTo>
                <a:lnTo>
                  <a:pt x="14547" y="1296"/>
                </a:lnTo>
                <a:lnTo>
                  <a:pt x="14545" y="1307"/>
                </a:lnTo>
                <a:lnTo>
                  <a:pt x="14540" y="1319"/>
                </a:lnTo>
                <a:lnTo>
                  <a:pt x="14535" y="1331"/>
                </a:lnTo>
                <a:lnTo>
                  <a:pt x="14529" y="1343"/>
                </a:lnTo>
                <a:lnTo>
                  <a:pt x="14521" y="1353"/>
                </a:lnTo>
                <a:lnTo>
                  <a:pt x="14512" y="1364"/>
                </a:lnTo>
                <a:lnTo>
                  <a:pt x="14502" y="1374"/>
                </a:lnTo>
                <a:lnTo>
                  <a:pt x="14491" y="1384"/>
                </a:lnTo>
                <a:lnTo>
                  <a:pt x="14480" y="1392"/>
                </a:lnTo>
                <a:lnTo>
                  <a:pt x="14467" y="1399"/>
                </a:lnTo>
                <a:lnTo>
                  <a:pt x="14456" y="1405"/>
                </a:lnTo>
                <a:lnTo>
                  <a:pt x="14440" y="1411"/>
                </a:lnTo>
                <a:lnTo>
                  <a:pt x="14420" y="1416"/>
                </a:lnTo>
                <a:lnTo>
                  <a:pt x="14399" y="1421"/>
                </a:lnTo>
                <a:lnTo>
                  <a:pt x="14375" y="1425"/>
                </a:lnTo>
                <a:lnTo>
                  <a:pt x="14351" y="1428"/>
                </a:lnTo>
                <a:lnTo>
                  <a:pt x="14326" y="1429"/>
                </a:lnTo>
                <a:lnTo>
                  <a:pt x="14300" y="1431"/>
                </a:lnTo>
                <a:lnTo>
                  <a:pt x="14252" y="1433"/>
                </a:lnTo>
                <a:lnTo>
                  <a:pt x="14215" y="1438"/>
                </a:lnTo>
                <a:lnTo>
                  <a:pt x="14198" y="1440"/>
                </a:lnTo>
                <a:lnTo>
                  <a:pt x="14184" y="1443"/>
                </a:lnTo>
                <a:lnTo>
                  <a:pt x="14173" y="1449"/>
                </a:lnTo>
                <a:lnTo>
                  <a:pt x="14162" y="1455"/>
                </a:lnTo>
                <a:lnTo>
                  <a:pt x="14152" y="1462"/>
                </a:lnTo>
                <a:lnTo>
                  <a:pt x="14143" y="1469"/>
                </a:lnTo>
                <a:lnTo>
                  <a:pt x="14135" y="1479"/>
                </a:lnTo>
                <a:lnTo>
                  <a:pt x="14128" y="1490"/>
                </a:lnTo>
                <a:lnTo>
                  <a:pt x="14121" y="1503"/>
                </a:lnTo>
                <a:lnTo>
                  <a:pt x="14114" y="1517"/>
                </a:lnTo>
                <a:lnTo>
                  <a:pt x="14106" y="1534"/>
                </a:lnTo>
                <a:lnTo>
                  <a:pt x="14099" y="1552"/>
                </a:lnTo>
                <a:lnTo>
                  <a:pt x="14091" y="1576"/>
                </a:lnTo>
                <a:lnTo>
                  <a:pt x="14087" y="1598"/>
                </a:lnTo>
                <a:lnTo>
                  <a:pt x="14085" y="1608"/>
                </a:lnTo>
                <a:lnTo>
                  <a:pt x="14084" y="1618"/>
                </a:lnTo>
                <a:lnTo>
                  <a:pt x="14084" y="1627"/>
                </a:lnTo>
                <a:lnTo>
                  <a:pt x="14085" y="1637"/>
                </a:lnTo>
                <a:lnTo>
                  <a:pt x="14087" y="1647"/>
                </a:lnTo>
                <a:lnTo>
                  <a:pt x="14089" y="1659"/>
                </a:lnTo>
                <a:lnTo>
                  <a:pt x="14094" y="1670"/>
                </a:lnTo>
                <a:lnTo>
                  <a:pt x="14098" y="1683"/>
                </a:lnTo>
                <a:lnTo>
                  <a:pt x="14109" y="1711"/>
                </a:lnTo>
                <a:lnTo>
                  <a:pt x="14125" y="1744"/>
                </a:lnTo>
                <a:lnTo>
                  <a:pt x="14147" y="1792"/>
                </a:lnTo>
                <a:lnTo>
                  <a:pt x="14164" y="1837"/>
                </a:lnTo>
                <a:lnTo>
                  <a:pt x="14171" y="1858"/>
                </a:lnTo>
                <a:lnTo>
                  <a:pt x="14177" y="1877"/>
                </a:lnTo>
                <a:lnTo>
                  <a:pt x="14181" y="1892"/>
                </a:lnTo>
                <a:lnTo>
                  <a:pt x="14183" y="1905"/>
                </a:lnTo>
                <a:lnTo>
                  <a:pt x="14183" y="1914"/>
                </a:lnTo>
                <a:lnTo>
                  <a:pt x="14186" y="1924"/>
                </a:lnTo>
                <a:lnTo>
                  <a:pt x="14188" y="1932"/>
                </a:lnTo>
                <a:lnTo>
                  <a:pt x="14194" y="1939"/>
                </a:lnTo>
                <a:lnTo>
                  <a:pt x="14198" y="1946"/>
                </a:lnTo>
                <a:lnTo>
                  <a:pt x="14205" y="1953"/>
                </a:lnTo>
                <a:lnTo>
                  <a:pt x="14212" y="1959"/>
                </a:lnTo>
                <a:lnTo>
                  <a:pt x="14220" y="1965"/>
                </a:lnTo>
                <a:lnTo>
                  <a:pt x="14228" y="1969"/>
                </a:lnTo>
                <a:lnTo>
                  <a:pt x="14236" y="1972"/>
                </a:lnTo>
                <a:lnTo>
                  <a:pt x="14245" y="1975"/>
                </a:lnTo>
                <a:lnTo>
                  <a:pt x="14253" y="1976"/>
                </a:lnTo>
                <a:lnTo>
                  <a:pt x="14262" y="1976"/>
                </a:lnTo>
                <a:lnTo>
                  <a:pt x="14270" y="1975"/>
                </a:lnTo>
                <a:lnTo>
                  <a:pt x="14277" y="1972"/>
                </a:lnTo>
                <a:lnTo>
                  <a:pt x="14285" y="1967"/>
                </a:lnTo>
                <a:lnTo>
                  <a:pt x="14290" y="1962"/>
                </a:lnTo>
                <a:lnTo>
                  <a:pt x="14297" y="1953"/>
                </a:lnTo>
                <a:lnTo>
                  <a:pt x="14304" y="1941"/>
                </a:lnTo>
                <a:lnTo>
                  <a:pt x="14314" y="1924"/>
                </a:lnTo>
                <a:lnTo>
                  <a:pt x="14333" y="1885"/>
                </a:lnTo>
                <a:lnTo>
                  <a:pt x="14352" y="1840"/>
                </a:lnTo>
                <a:lnTo>
                  <a:pt x="14362" y="1817"/>
                </a:lnTo>
                <a:lnTo>
                  <a:pt x="14372" y="1797"/>
                </a:lnTo>
                <a:lnTo>
                  <a:pt x="14382" y="1780"/>
                </a:lnTo>
                <a:lnTo>
                  <a:pt x="14393" y="1765"/>
                </a:lnTo>
                <a:lnTo>
                  <a:pt x="14405" y="1752"/>
                </a:lnTo>
                <a:lnTo>
                  <a:pt x="14416" y="1742"/>
                </a:lnTo>
                <a:lnTo>
                  <a:pt x="14427" y="1734"/>
                </a:lnTo>
                <a:lnTo>
                  <a:pt x="14440" y="1728"/>
                </a:lnTo>
                <a:lnTo>
                  <a:pt x="14453" y="1725"/>
                </a:lnTo>
                <a:lnTo>
                  <a:pt x="14465" y="1725"/>
                </a:lnTo>
                <a:lnTo>
                  <a:pt x="14478" y="1727"/>
                </a:lnTo>
                <a:lnTo>
                  <a:pt x="14492" y="1731"/>
                </a:lnTo>
                <a:lnTo>
                  <a:pt x="14506" y="1738"/>
                </a:lnTo>
                <a:lnTo>
                  <a:pt x="14521" y="1748"/>
                </a:lnTo>
                <a:lnTo>
                  <a:pt x="14536" y="1759"/>
                </a:lnTo>
                <a:lnTo>
                  <a:pt x="14552" y="1773"/>
                </a:lnTo>
                <a:lnTo>
                  <a:pt x="14570" y="1790"/>
                </a:lnTo>
                <a:lnTo>
                  <a:pt x="14584" y="1807"/>
                </a:lnTo>
                <a:lnTo>
                  <a:pt x="14590" y="1816"/>
                </a:lnTo>
                <a:lnTo>
                  <a:pt x="14594" y="1826"/>
                </a:lnTo>
                <a:lnTo>
                  <a:pt x="14598" y="1836"/>
                </a:lnTo>
                <a:lnTo>
                  <a:pt x="14603" y="1847"/>
                </a:lnTo>
                <a:lnTo>
                  <a:pt x="14608" y="1875"/>
                </a:lnTo>
                <a:lnTo>
                  <a:pt x="14612" y="1911"/>
                </a:lnTo>
                <a:lnTo>
                  <a:pt x="14615" y="1959"/>
                </a:lnTo>
                <a:lnTo>
                  <a:pt x="14620" y="2018"/>
                </a:lnTo>
                <a:lnTo>
                  <a:pt x="14621" y="2041"/>
                </a:lnTo>
                <a:lnTo>
                  <a:pt x="14624" y="2062"/>
                </a:lnTo>
                <a:lnTo>
                  <a:pt x="14627" y="2081"/>
                </a:lnTo>
                <a:lnTo>
                  <a:pt x="14631" y="2096"/>
                </a:lnTo>
                <a:lnTo>
                  <a:pt x="14635" y="2109"/>
                </a:lnTo>
                <a:lnTo>
                  <a:pt x="14641" y="2120"/>
                </a:lnTo>
                <a:lnTo>
                  <a:pt x="14648" y="2128"/>
                </a:lnTo>
                <a:lnTo>
                  <a:pt x="14655" y="2133"/>
                </a:lnTo>
                <a:lnTo>
                  <a:pt x="14663" y="2136"/>
                </a:lnTo>
                <a:lnTo>
                  <a:pt x="14672" y="2136"/>
                </a:lnTo>
                <a:lnTo>
                  <a:pt x="14682" y="2133"/>
                </a:lnTo>
                <a:lnTo>
                  <a:pt x="14693" y="2128"/>
                </a:lnTo>
                <a:lnTo>
                  <a:pt x="14704" y="2120"/>
                </a:lnTo>
                <a:lnTo>
                  <a:pt x="14717" y="2111"/>
                </a:lnTo>
                <a:lnTo>
                  <a:pt x="14730" y="2096"/>
                </a:lnTo>
                <a:lnTo>
                  <a:pt x="14744" y="2081"/>
                </a:lnTo>
                <a:lnTo>
                  <a:pt x="14759" y="2065"/>
                </a:lnTo>
                <a:lnTo>
                  <a:pt x="14775" y="2051"/>
                </a:lnTo>
                <a:lnTo>
                  <a:pt x="14788" y="2038"/>
                </a:lnTo>
                <a:lnTo>
                  <a:pt x="14802" y="2028"/>
                </a:lnTo>
                <a:lnTo>
                  <a:pt x="14813" y="2021"/>
                </a:lnTo>
                <a:lnTo>
                  <a:pt x="14825" y="2017"/>
                </a:lnTo>
                <a:lnTo>
                  <a:pt x="14836" y="2014"/>
                </a:lnTo>
                <a:lnTo>
                  <a:pt x="14846" y="2014"/>
                </a:lnTo>
                <a:lnTo>
                  <a:pt x="14854" y="2017"/>
                </a:lnTo>
                <a:lnTo>
                  <a:pt x="14861" y="2021"/>
                </a:lnTo>
                <a:lnTo>
                  <a:pt x="14868" y="2028"/>
                </a:lnTo>
                <a:lnTo>
                  <a:pt x="14874" y="2038"/>
                </a:lnTo>
                <a:lnTo>
                  <a:pt x="14878" y="2050"/>
                </a:lnTo>
                <a:lnTo>
                  <a:pt x="14882" y="2064"/>
                </a:lnTo>
                <a:lnTo>
                  <a:pt x="14885" y="2081"/>
                </a:lnTo>
                <a:lnTo>
                  <a:pt x="14885" y="2099"/>
                </a:lnTo>
                <a:lnTo>
                  <a:pt x="14887" y="2116"/>
                </a:lnTo>
                <a:lnTo>
                  <a:pt x="14890" y="2133"/>
                </a:lnTo>
                <a:lnTo>
                  <a:pt x="14891" y="2149"/>
                </a:lnTo>
                <a:lnTo>
                  <a:pt x="14895" y="2164"/>
                </a:lnTo>
                <a:lnTo>
                  <a:pt x="14899" y="2176"/>
                </a:lnTo>
                <a:lnTo>
                  <a:pt x="14904" y="2187"/>
                </a:lnTo>
                <a:lnTo>
                  <a:pt x="14908" y="2194"/>
                </a:lnTo>
                <a:lnTo>
                  <a:pt x="14914" y="2198"/>
                </a:lnTo>
                <a:lnTo>
                  <a:pt x="14921" y="2203"/>
                </a:lnTo>
                <a:lnTo>
                  <a:pt x="14931" y="2204"/>
                </a:lnTo>
                <a:lnTo>
                  <a:pt x="14939" y="2204"/>
                </a:lnTo>
                <a:lnTo>
                  <a:pt x="14949" y="2203"/>
                </a:lnTo>
                <a:lnTo>
                  <a:pt x="14959" y="2198"/>
                </a:lnTo>
                <a:lnTo>
                  <a:pt x="14970" y="2194"/>
                </a:lnTo>
                <a:lnTo>
                  <a:pt x="14981" y="2188"/>
                </a:lnTo>
                <a:lnTo>
                  <a:pt x="14991" y="2181"/>
                </a:lnTo>
                <a:lnTo>
                  <a:pt x="15003" y="2173"/>
                </a:lnTo>
                <a:lnTo>
                  <a:pt x="15013" y="2163"/>
                </a:lnTo>
                <a:lnTo>
                  <a:pt x="15024" y="2153"/>
                </a:lnTo>
                <a:lnTo>
                  <a:pt x="15034" y="2142"/>
                </a:lnTo>
                <a:lnTo>
                  <a:pt x="15042" y="2129"/>
                </a:lnTo>
                <a:lnTo>
                  <a:pt x="15051" y="2116"/>
                </a:lnTo>
                <a:lnTo>
                  <a:pt x="15059" y="2102"/>
                </a:lnTo>
                <a:lnTo>
                  <a:pt x="15065" y="2089"/>
                </a:lnTo>
                <a:lnTo>
                  <a:pt x="15073" y="2072"/>
                </a:lnTo>
                <a:lnTo>
                  <a:pt x="15083" y="2057"/>
                </a:lnTo>
                <a:lnTo>
                  <a:pt x="15092" y="2044"/>
                </a:lnTo>
                <a:lnTo>
                  <a:pt x="15102" y="2033"/>
                </a:lnTo>
                <a:lnTo>
                  <a:pt x="15110" y="2024"/>
                </a:lnTo>
                <a:lnTo>
                  <a:pt x="15120" y="2017"/>
                </a:lnTo>
                <a:lnTo>
                  <a:pt x="15130" y="2013"/>
                </a:lnTo>
                <a:lnTo>
                  <a:pt x="15140" y="2010"/>
                </a:lnTo>
                <a:lnTo>
                  <a:pt x="15150" y="2010"/>
                </a:lnTo>
                <a:lnTo>
                  <a:pt x="15158" y="2013"/>
                </a:lnTo>
                <a:lnTo>
                  <a:pt x="15167" y="2016"/>
                </a:lnTo>
                <a:lnTo>
                  <a:pt x="15175" y="2023"/>
                </a:lnTo>
                <a:lnTo>
                  <a:pt x="15182" y="2031"/>
                </a:lnTo>
                <a:lnTo>
                  <a:pt x="15189" y="2043"/>
                </a:lnTo>
                <a:lnTo>
                  <a:pt x="15196" y="2055"/>
                </a:lnTo>
                <a:lnTo>
                  <a:pt x="15202" y="2071"/>
                </a:lnTo>
                <a:lnTo>
                  <a:pt x="15209" y="2098"/>
                </a:lnTo>
                <a:lnTo>
                  <a:pt x="15215" y="2125"/>
                </a:lnTo>
                <a:lnTo>
                  <a:pt x="15220" y="2150"/>
                </a:lnTo>
                <a:lnTo>
                  <a:pt x="15223" y="2176"/>
                </a:lnTo>
                <a:lnTo>
                  <a:pt x="15226" y="2201"/>
                </a:lnTo>
                <a:lnTo>
                  <a:pt x="15227" y="2225"/>
                </a:lnTo>
                <a:lnTo>
                  <a:pt x="15227" y="2248"/>
                </a:lnTo>
                <a:lnTo>
                  <a:pt x="15226" y="2271"/>
                </a:lnTo>
                <a:lnTo>
                  <a:pt x="15223" y="2293"/>
                </a:lnTo>
                <a:lnTo>
                  <a:pt x="15219" y="2313"/>
                </a:lnTo>
                <a:lnTo>
                  <a:pt x="15215" y="2333"/>
                </a:lnTo>
                <a:lnTo>
                  <a:pt x="15208" y="2353"/>
                </a:lnTo>
                <a:lnTo>
                  <a:pt x="15201" y="2370"/>
                </a:lnTo>
                <a:lnTo>
                  <a:pt x="15192" y="2387"/>
                </a:lnTo>
                <a:lnTo>
                  <a:pt x="15182" y="2401"/>
                </a:lnTo>
                <a:lnTo>
                  <a:pt x="15171" y="2415"/>
                </a:lnTo>
                <a:lnTo>
                  <a:pt x="15162" y="2426"/>
                </a:lnTo>
                <a:lnTo>
                  <a:pt x="15154" y="2436"/>
                </a:lnTo>
                <a:lnTo>
                  <a:pt x="15147" y="2448"/>
                </a:lnTo>
                <a:lnTo>
                  <a:pt x="15140" y="2458"/>
                </a:lnTo>
                <a:lnTo>
                  <a:pt x="15134" y="2469"/>
                </a:lnTo>
                <a:lnTo>
                  <a:pt x="15130" y="2482"/>
                </a:lnTo>
                <a:lnTo>
                  <a:pt x="15124" y="2494"/>
                </a:lnTo>
                <a:lnTo>
                  <a:pt x="15121" y="2510"/>
                </a:lnTo>
                <a:lnTo>
                  <a:pt x="15114" y="2544"/>
                </a:lnTo>
                <a:lnTo>
                  <a:pt x="15110" y="2585"/>
                </a:lnTo>
                <a:lnTo>
                  <a:pt x="15107" y="2637"/>
                </a:lnTo>
                <a:lnTo>
                  <a:pt x="15104" y="2700"/>
                </a:lnTo>
                <a:lnTo>
                  <a:pt x="15102" y="2768"/>
                </a:lnTo>
                <a:lnTo>
                  <a:pt x="15097" y="2822"/>
                </a:lnTo>
                <a:lnTo>
                  <a:pt x="15094" y="2844"/>
                </a:lnTo>
                <a:lnTo>
                  <a:pt x="15092" y="2866"/>
                </a:lnTo>
                <a:lnTo>
                  <a:pt x="15089" y="2885"/>
                </a:lnTo>
                <a:lnTo>
                  <a:pt x="15085" y="2904"/>
                </a:lnTo>
                <a:lnTo>
                  <a:pt x="15079" y="2921"/>
                </a:lnTo>
                <a:lnTo>
                  <a:pt x="15073" y="2936"/>
                </a:lnTo>
                <a:lnTo>
                  <a:pt x="15066" y="2952"/>
                </a:lnTo>
                <a:lnTo>
                  <a:pt x="15058" y="2969"/>
                </a:lnTo>
                <a:lnTo>
                  <a:pt x="15039" y="3003"/>
                </a:lnTo>
                <a:lnTo>
                  <a:pt x="15014" y="3041"/>
                </a:lnTo>
                <a:lnTo>
                  <a:pt x="14998" y="3065"/>
                </a:lnTo>
                <a:lnTo>
                  <a:pt x="14984" y="3088"/>
                </a:lnTo>
                <a:lnTo>
                  <a:pt x="14973" y="3109"/>
                </a:lnTo>
                <a:lnTo>
                  <a:pt x="14964" y="3129"/>
                </a:lnTo>
                <a:lnTo>
                  <a:pt x="14959" y="3147"/>
                </a:lnTo>
                <a:lnTo>
                  <a:pt x="14955" y="3164"/>
                </a:lnTo>
                <a:lnTo>
                  <a:pt x="14953" y="3180"/>
                </a:lnTo>
                <a:lnTo>
                  <a:pt x="14955" y="3193"/>
                </a:lnTo>
                <a:lnTo>
                  <a:pt x="14956" y="3200"/>
                </a:lnTo>
                <a:lnTo>
                  <a:pt x="14957" y="3206"/>
                </a:lnTo>
                <a:lnTo>
                  <a:pt x="14960" y="3211"/>
                </a:lnTo>
                <a:lnTo>
                  <a:pt x="14963" y="3217"/>
                </a:lnTo>
                <a:lnTo>
                  <a:pt x="14972" y="3225"/>
                </a:lnTo>
                <a:lnTo>
                  <a:pt x="14981" y="3234"/>
                </a:lnTo>
                <a:lnTo>
                  <a:pt x="14996" y="3241"/>
                </a:lnTo>
                <a:lnTo>
                  <a:pt x="15011" y="3245"/>
                </a:lnTo>
                <a:lnTo>
                  <a:pt x="15028" y="3249"/>
                </a:lnTo>
                <a:lnTo>
                  <a:pt x="15049" y="3252"/>
                </a:lnTo>
                <a:lnTo>
                  <a:pt x="15058" y="3252"/>
                </a:lnTo>
                <a:lnTo>
                  <a:pt x="15066" y="3252"/>
                </a:lnTo>
                <a:lnTo>
                  <a:pt x="15075" y="3252"/>
                </a:lnTo>
                <a:lnTo>
                  <a:pt x="15082" y="3251"/>
                </a:lnTo>
                <a:lnTo>
                  <a:pt x="15089" y="3248"/>
                </a:lnTo>
                <a:lnTo>
                  <a:pt x="15096" y="3244"/>
                </a:lnTo>
                <a:lnTo>
                  <a:pt x="15103" y="3240"/>
                </a:lnTo>
                <a:lnTo>
                  <a:pt x="15109" y="3234"/>
                </a:lnTo>
                <a:lnTo>
                  <a:pt x="15116" y="3227"/>
                </a:lnTo>
                <a:lnTo>
                  <a:pt x="15121" y="3218"/>
                </a:lnTo>
                <a:lnTo>
                  <a:pt x="15128" y="3208"/>
                </a:lnTo>
                <a:lnTo>
                  <a:pt x="15134" y="3196"/>
                </a:lnTo>
                <a:lnTo>
                  <a:pt x="15148" y="3167"/>
                </a:lnTo>
                <a:lnTo>
                  <a:pt x="15165" y="3132"/>
                </a:lnTo>
                <a:lnTo>
                  <a:pt x="15179" y="3098"/>
                </a:lnTo>
                <a:lnTo>
                  <a:pt x="15191" y="3067"/>
                </a:lnTo>
                <a:lnTo>
                  <a:pt x="15198" y="3038"/>
                </a:lnTo>
                <a:lnTo>
                  <a:pt x="15203" y="3011"/>
                </a:lnTo>
                <a:lnTo>
                  <a:pt x="15206" y="2986"/>
                </a:lnTo>
                <a:lnTo>
                  <a:pt x="15206" y="2960"/>
                </a:lnTo>
                <a:lnTo>
                  <a:pt x="15205" y="2934"/>
                </a:lnTo>
                <a:lnTo>
                  <a:pt x="15201" y="2907"/>
                </a:lnTo>
                <a:lnTo>
                  <a:pt x="15196" y="2881"/>
                </a:lnTo>
                <a:lnTo>
                  <a:pt x="15192" y="2858"/>
                </a:lnTo>
                <a:lnTo>
                  <a:pt x="15191" y="2837"/>
                </a:lnTo>
                <a:lnTo>
                  <a:pt x="15189" y="2817"/>
                </a:lnTo>
                <a:lnTo>
                  <a:pt x="15189" y="2802"/>
                </a:lnTo>
                <a:lnTo>
                  <a:pt x="15192" y="2786"/>
                </a:lnTo>
                <a:lnTo>
                  <a:pt x="15195" y="2773"/>
                </a:lnTo>
                <a:lnTo>
                  <a:pt x="15201" y="2764"/>
                </a:lnTo>
                <a:lnTo>
                  <a:pt x="15208" y="2754"/>
                </a:lnTo>
                <a:lnTo>
                  <a:pt x="15215" y="2747"/>
                </a:lnTo>
                <a:lnTo>
                  <a:pt x="15226" y="2739"/>
                </a:lnTo>
                <a:lnTo>
                  <a:pt x="15237" y="2734"/>
                </a:lnTo>
                <a:lnTo>
                  <a:pt x="15251" y="2731"/>
                </a:lnTo>
                <a:lnTo>
                  <a:pt x="15267" y="2728"/>
                </a:lnTo>
                <a:lnTo>
                  <a:pt x="15285" y="2725"/>
                </a:lnTo>
                <a:lnTo>
                  <a:pt x="15305" y="2725"/>
                </a:lnTo>
                <a:lnTo>
                  <a:pt x="15325" y="2724"/>
                </a:lnTo>
                <a:lnTo>
                  <a:pt x="15343" y="2725"/>
                </a:lnTo>
                <a:lnTo>
                  <a:pt x="15359" y="2727"/>
                </a:lnTo>
                <a:lnTo>
                  <a:pt x="15373" y="2728"/>
                </a:lnTo>
                <a:lnTo>
                  <a:pt x="15386" y="2732"/>
                </a:lnTo>
                <a:lnTo>
                  <a:pt x="15397" y="2738"/>
                </a:lnTo>
                <a:lnTo>
                  <a:pt x="15407" y="2744"/>
                </a:lnTo>
                <a:lnTo>
                  <a:pt x="15414" y="2752"/>
                </a:lnTo>
                <a:lnTo>
                  <a:pt x="15421" y="2762"/>
                </a:lnTo>
                <a:lnTo>
                  <a:pt x="15428" y="2775"/>
                </a:lnTo>
                <a:lnTo>
                  <a:pt x="15432" y="2789"/>
                </a:lnTo>
                <a:lnTo>
                  <a:pt x="15437" y="2806"/>
                </a:lnTo>
                <a:lnTo>
                  <a:pt x="15441" y="2826"/>
                </a:lnTo>
                <a:lnTo>
                  <a:pt x="15444" y="2849"/>
                </a:lnTo>
                <a:lnTo>
                  <a:pt x="15446" y="2874"/>
                </a:lnTo>
                <a:lnTo>
                  <a:pt x="15449" y="2902"/>
                </a:lnTo>
                <a:lnTo>
                  <a:pt x="15451" y="2935"/>
                </a:lnTo>
                <a:lnTo>
                  <a:pt x="15452" y="2962"/>
                </a:lnTo>
                <a:lnTo>
                  <a:pt x="15451" y="2983"/>
                </a:lnTo>
                <a:lnTo>
                  <a:pt x="15448" y="3002"/>
                </a:lnTo>
                <a:lnTo>
                  <a:pt x="15446" y="3009"/>
                </a:lnTo>
                <a:lnTo>
                  <a:pt x="15444" y="3014"/>
                </a:lnTo>
                <a:lnTo>
                  <a:pt x="15441" y="3020"/>
                </a:lnTo>
                <a:lnTo>
                  <a:pt x="15437" y="3024"/>
                </a:lnTo>
                <a:lnTo>
                  <a:pt x="15432" y="3028"/>
                </a:lnTo>
                <a:lnTo>
                  <a:pt x="15428" y="3033"/>
                </a:lnTo>
                <a:lnTo>
                  <a:pt x="15422" y="3036"/>
                </a:lnTo>
                <a:lnTo>
                  <a:pt x="15417" y="3037"/>
                </a:lnTo>
                <a:lnTo>
                  <a:pt x="15387" y="3048"/>
                </a:lnTo>
                <a:lnTo>
                  <a:pt x="15363" y="3060"/>
                </a:lnTo>
                <a:lnTo>
                  <a:pt x="15352" y="3065"/>
                </a:lnTo>
                <a:lnTo>
                  <a:pt x="15343" y="3071"/>
                </a:lnTo>
                <a:lnTo>
                  <a:pt x="15335" y="3077"/>
                </a:lnTo>
                <a:lnTo>
                  <a:pt x="15328" y="3084"/>
                </a:lnTo>
                <a:lnTo>
                  <a:pt x="15322" y="3089"/>
                </a:lnTo>
                <a:lnTo>
                  <a:pt x="15318" y="3096"/>
                </a:lnTo>
                <a:lnTo>
                  <a:pt x="15315" y="3104"/>
                </a:lnTo>
                <a:lnTo>
                  <a:pt x="15312" y="3112"/>
                </a:lnTo>
                <a:lnTo>
                  <a:pt x="15311" y="3119"/>
                </a:lnTo>
                <a:lnTo>
                  <a:pt x="15309" y="3128"/>
                </a:lnTo>
                <a:lnTo>
                  <a:pt x="15311" y="3136"/>
                </a:lnTo>
                <a:lnTo>
                  <a:pt x="15311" y="3145"/>
                </a:lnTo>
                <a:lnTo>
                  <a:pt x="15314" y="3157"/>
                </a:lnTo>
                <a:lnTo>
                  <a:pt x="15314" y="3172"/>
                </a:lnTo>
                <a:lnTo>
                  <a:pt x="15312" y="3184"/>
                </a:lnTo>
                <a:lnTo>
                  <a:pt x="15311" y="3197"/>
                </a:lnTo>
                <a:lnTo>
                  <a:pt x="15308" y="3211"/>
                </a:lnTo>
                <a:lnTo>
                  <a:pt x="15304" y="3224"/>
                </a:lnTo>
                <a:lnTo>
                  <a:pt x="15299" y="3235"/>
                </a:lnTo>
                <a:lnTo>
                  <a:pt x="15294" y="3248"/>
                </a:lnTo>
                <a:lnTo>
                  <a:pt x="15288" y="3259"/>
                </a:lnTo>
                <a:lnTo>
                  <a:pt x="15282" y="3269"/>
                </a:lnTo>
                <a:lnTo>
                  <a:pt x="15275" y="3278"/>
                </a:lnTo>
                <a:lnTo>
                  <a:pt x="15267" y="3286"/>
                </a:lnTo>
                <a:lnTo>
                  <a:pt x="15260" y="3292"/>
                </a:lnTo>
                <a:lnTo>
                  <a:pt x="15251" y="3298"/>
                </a:lnTo>
                <a:lnTo>
                  <a:pt x="15243" y="3300"/>
                </a:lnTo>
                <a:lnTo>
                  <a:pt x="15236" y="3302"/>
                </a:lnTo>
                <a:lnTo>
                  <a:pt x="15222" y="3303"/>
                </a:lnTo>
                <a:lnTo>
                  <a:pt x="15206" y="3306"/>
                </a:lnTo>
                <a:lnTo>
                  <a:pt x="15189" y="3312"/>
                </a:lnTo>
                <a:lnTo>
                  <a:pt x="15171" y="3319"/>
                </a:lnTo>
                <a:lnTo>
                  <a:pt x="15151" y="3327"/>
                </a:lnTo>
                <a:lnTo>
                  <a:pt x="15130" y="3337"/>
                </a:lnTo>
                <a:lnTo>
                  <a:pt x="15109" y="3349"/>
                </a:lnTo>
                <a:lnTo>
                  <a:pt x="15086" y="3360"/>
                </a:lnTo>
                <a:lnTo>
                  <a:pt x="15065" y="3373"/>
                </a:lnTo>
                <a:lnTo>
                  <a:pt x="15044" y="3387"/>
                </a:lnTo>
                <a:lnTo>
                  <a:pt x="15022" y="3400"/>
                </a:lnTo>
                <a:lnTo>
                  <a:pt x="15003" y="3414"/>
                </a:lnTo>
                <a:lnTo>
                  <a:pt x="14984" y="3428"/>
                </a:lnTo>
                <a:lnTo>
                  <a:pt x="14969" y="3442"/>
                </a:lnTo>
                <a:lnTo>
                  <a:pt x="14953" y="3456"/>
                </a:lnTo>
                <a:lnTo>
                  <a:pt x="14942" y="3469"/>
                </a:lnTo>
                <a:lnTo>
                  <a:pt x="14926" y="3485"/>
                </a:lnTo>
                <a:lnTo>
                  <a:pt x="14911" y="3499"/>
                </a:lnTo>
                <a:lnTo>
                  <a:pt x="14894" y="3512"/>
                </a:lnTo>
                <a:lnTo>
                  <a:pt x="14877" y="3520"/>
                </a:lnTo>
                <a:lnTo>
                  <a:pt x="14860" y="3529"/>
                </a:lnTo>
                <a:lnTo>
                  <a:pt x="14841" y="3534"/>
                </a:lnTo>
                <a:lnTo>
                  <a:pt x="14823" y="3538"/>
                </a:lnTo>
                <a:lnTo>
                  <a:pt x="14805" y="3540"/>
                </a:lnTo>
                <a:lnTo>
                  <a:pt x="14789" y="3540"/>
                </a:lnTo>
                <a:lnTo>
                  <a:pt x="14774" y="3543"/>
                </a:lnTo>
                <a:lnTo>
                  <a:pt x="14758" y="3544"/>
                </a:lnTo>
                <a:lnTo>
                  <a:pt x="14744" y="3547"/>
                </a:lnTo>
                <a:lnTo>
                  <a:pt x="14716" y="3555"/>
                </a:lnTo>
                <a:lnTo>
                  <a:pt x="14690" y="3565"/>
                </a:lnTo>
                <a:lnTo>
                  <a:pt x="14666" y="3577"/>
                </a:lnTo>
                <a:lnTo>
                  <a:pt x="14645" y="3589"/>
                </a:lnTo>
                <a:lnTo>
                  <a:pt x="14627" y="3605"/>
                </a:lnTo>
                <a:lnTo>
                  <a:pt x="14611" y="3621"/>
                </a:lnTo>
                <a:lnTo>
                  <a:pt x="14604" y="3628"/>
                </a:lnTo>
                <a:lnTo>
                  <a:pt x="14598" y="3636"/>
                </a:lnTo>
                <a:lnTo>
                  <a:pt x="14594" y="3645"/>
                </a:lnTo>
                <a:lnTo>
                  <a:pt x="14590" y="3653"/>
                </a:lnTo>
                <a:lnTo>
                  <a:pt x="14587" y="3660"/>
                </a:lnTo>
                <a:lnTo>
                  <a:pt x="14586" y="3669"/>
                </a:lnTo>
                <a:lnTo>
                  <a:pt x="14584" y="3677"/>
                </a:lnTo>
                <a:lnTo>
                  <a:pt x="14584" y="3686"/>
                </a:lnTo>
                <a:lnTo>
                  <a:pt x="14586" y="3693"/>
                </a:lnTo>
                <a:lnTo>
                  <a:pt x="14587" y="3700"/>
                </a:lnTo>
                <a:lnTo>
                  <a:pt x="14591" y="3708"/>
                </a:lnTo>
                <a:lnTo>
                  <a:pt x="14596" y="3716"/>
                </a:lnTo>
                <a:lnTo>
                  <a:pt x="14601" y="3723"/>
                </a:lnTo>
                <a:lnTo>
                  <a:pt x="14608" y="3728"/>
                </a:lnTo>
                <a:lnTo>
                  <a:pt x="14617" y="3734"/>
                </a:lnTo>
                <a:lnTo>
                  <a:pt x="14627" y="3740"/>
                </a:lnTo>
                <a:lnTo>
                  <a:pt x="14634" y="3745"/>
                </a:lnTo>
                <a:lnTo>
                  <a:pt x="14641" y="3750"/>
                </a:lnTo>
                <a:lnTo>
                  <a:pt x="14645" y="3755"/>
                </a:lnTo>
                <a:lnTo>
                  <a:pt x="14649" y="3762"/>
                </a:lnTo>
                <a:lnTo>
                  <a:pt x="14652" y="3768"/>
                </a:lnTo>
                <a:lnTo>
                  <a:pt x="14652" y="3775"/>
                </a:lnTo>
                <a:lnTo>
                  <a:pt x="14652" y="3782"/>
                </a:lnTo>
                <a:lnTo>
                  <a:pt x="14652" y="3788"/>
                </a:lnTo>
                <a:lnTo>
                  <a:pt x="14649" y="3795"/>
                </a:lnTo>
                <a:lnTo>
                  <a:pt x="14646" y="3801"/>
                </a:lnTo>
                <a:lnTo>
                  <a:pt x="14642" y="3806"/>
                </a:lnTo>
                <a:lnTo>
                  <a:pt x="14637" y="3810"/>
                </a:lnTo>
                <a:lnTo>
                  <a:pt x="14629" y="3815"/>
                </a:lnTo>
                <a:lnTo>
                  <a:pt x="14622" y="3818"/>
                </a:lnTo>
                <a:lnTo>
                  <a:pt x="14615" y="3820"/>
                </a:lnTo>
                <a:lnTo>
                  <a:pt x="14605" y="3822"/>
                </a:lnTo>
                <a:lnTo>
                  <a:pt x="14601" y="3823"/>
                </a:lnTo>
                <a:lnTo>
                  <a:pt x="14596" y="3826"/>
                </a:lnTo>
                <a:lnTo>
                  <a:pt x="14590" y="3830"/>
                </a:lnTo>
                <a:lnTo>
                  <a:pt x="14583" y="3836"/>
                </a:lnTo>
                <a:lnTo>
                  <a:pt x="14566" y="3852"/>
                </a:lnTo>
                <a:lnTo>
                  <a:pt x="14545" y="3873"/>
                </a:lnTo>
                <a:lnTo>
                  <a:pt x="14522" y="3898"/>
                </a:lnTo>
                <a:lnTo>
                  <a:pt x="14497" y="3927"/>
                </a:lnTo>
                <a:lnTo>
                  <a:pt x="14471" y="3958"/>
                </a:lnTo>
                <a:lnTo>
                  <a:pt x="14444" y="3992"/>
                </a:lnTo>
                <a:lnTo>
                  <a:pt x="14391" y="4061"/>
                </a:lnTo>
                <a:lnTo>
                  <a:pt x="14340" y="4131"/>
                </a:lnTo>
                <a:lnTo>
                  <a:pt x="14318" y="4163"/>
                </a:lnTo>
                <a:lnTo>
                  <a:pt x="14299" y="4194"/>
                </a:lnTo>
                <a:lnTo>
                  <a:pt x="14282" y="4221"/>
                </a:lnTo>
                <a:lnTo>
                  <a:pt x="14270" y="4244"/>
                </a:lnTo>
                <a:lnTo>
                  <a:pt x="14261" y="4262"/>
                </a:lnTo>
                <a:lnTo>
                  <a:pt x="14252" y="4278"/>
                </a:lnTo>
                <a:lnTo>
                  <a:pt x="14242" y="4294"/>
                </a:lnTo>
                <a:lnTo>
                  <a:pt x="14234" y="4306"/>
                </a:lnTo>
                <a:lnTo>
                  <a:pt x="14225" y="4316"/>
                </a:lnTo>
                <a:lnTo>
                  <a:pt x="14217" y="4325"/>
                </a:lnTo>
                <a:lnTo>
                  <a:pt x="14210" y="4330"/>
                </a:lnTo>
                <a:lnTo>
                  <a:pt x="14204" y="4332"/>
                </a:lnTo>
                <a:lnTo>
                  <a:pt x="14198" y="4335"/>
                </a:lnTo>
                <a:lnTo>
                  <a:pt x="14190" y="4343"/>
                </a:lnTo>
                <a:lnTo>
                  <a:pt x="14180" y="4356"/>
                </a:lnTo>
                <a:lnTo>
                  <a:pt x="14170" y="4371"/>
                </a:lnTo>
                <a:lnTo>
                  <a:pt x="14157" y="4391"/>
                </a:lnTo>
                <a:lnTo>
                  <a:pt x="14145" y="4414"/>
                </a:lnTo>
                <a:lnTo>
                  <a:pt x="14132" y="4438"/>
                </a:lnTo>
                <a:lnTo>
                  <a:pt x="14119" y="4465"/>
                </a:lnTo>
                <a:lnTo>
                  <a:pt x="14091" y="4522"/>
                </a:lnTo>
                <a:lnTo>
                  <a:pt x="14061" y="4578"/>
                </a:lnTo>
                <a:lnTo>
                  <a:pt x="14032" y="4629"/>
                </a:lnTo>
                <a:lnTo>
                  <a:pt x="14008" y="4667"/>
                </a:lnTo>
                <a:lnTo>
                  <a:pt x="13995" y="4689"/>
                </a:lnTo>
                <a:lnTo>
                  <a:pt x="13983" y="4706"/>
                </a:lnTo>
                <a:lnTo>
                  <a:pt x="13978" y="4723"/>
                </a:lnTo>
                <a:lnTo>
                  <a:pt x="13974" y="4737"/>
                </a:lnTo>
                <a:lnTo>
                  <a:pt x="13974" y="4744"/>
                </a:lnTo>
                <a:lnTo>
                  <a:pt x="13974" y="4751"/>
                </a:lnTo>
                <a:lnTo>
                  <a:pt x="13974" y="4758"/>
                </a:lnTo>
                <a:lnTo>
                  <a:pt x="13976" y="4767"/>
                </a:lnTo>
                <a:lnTo>
                  <a:pt x="13982" y="4782"/>
                </a:lnTo>
                <a:lnTo>
                  <a:pt x="13991" y="4802"/>
                </a:lnTo>
                <a:lnTo>
                  <a:pt x="13998" y="4818"/>
                </a:lnTo>
                <a:lnTo>
                  <a:pt x="14005" y="4833"/>
                </a:lnTo>
                <a:lnTo>
                  <a:pt x="14009" y="4849"/>
                </a:lnTo>
                <a:lnTo>
                  <a:pt x="14015" y="4864"/>
                </a:lnTo>
                <a:lnTo>
                  <a:pt x="14017" y="4879"/>
                </a:lnTo>
                <a:lnTo>
                  <a:pt x="14019" y="4894"/>
                </a:lnTo>
                <a:lnTo>
                  <a:pt x="14020" y="4908"/>
                </a:lnTo>
                <a:lnTo>
                  <a:pt x="14020" y="4922"/>
                </a:lnTo>
                <a:lnTo>
                  <a:pt x="14019" y="4938"/>
                </a:lnTo>
                <a:lnTo>
                  <a:pt x="14016" y="4954"/>
                </a:lnTo>
                <a:lnTo>
                  <a:pt x="14013" y="4969"/>
                </a:lnTo>
                <a:lnTo>
                  <a:pt x="14009" y="4986"/>
                </a:lnTo>
                <a:lnTo>
                  <a:pt x="13995" y="5023"/>
                </a:lnTo>
                <a:lnTo>
                  <a:pt x="13978" y="5063"/>
                </a:lnTo>
                <a:lnTo>
                  <a:pt x="13964" y="5090"/>
                </a:lnTo>
                <a:lnTo>
                  <a:pt x="13950" y="5114"/>
                </a:lnTo>
                <a:lnTo>
                  <a:pt x="13941" y="5124"/>
                </a:lnTo>
                <a:lnTo>
                  <a:pt x="13934" y="5134"/>
                </a:lnTo>
                <a:lnTo>
                  <a:pt x="13926" y="5142"/>
                </a:lnTo>
                <a:lnTo>
                  <a:pt x="13916" y="5151"/>
                </a:lnTo>
                <a:lnTo>
                  <a:pt x="13906" y="5158"/>
                </a:lnTo>
                <a:lnTo>
                  <a:pt x="13896" y="5166"/>
                </a:lnTo>
                <a:lnTo>
                  <a:pt x="13883" y="5173"/>
                </a:lnTo>
                <a:lnTo>
                  <a:pt x="13870" y="5179"/>
                </a:lnTo>
                <a:lnTo>
                  <a:pt x="13841" y="5193"/>
                </a:lnTo>
                <a:lnTo>
                  <a:pt x="13805" y="5207"/>
                </a:lnTo>
                <a:lnTo>
                  <a:pt x="13780" y="5217"/>
                </a:lnTo>
                <a:lnTo>
                  <a:pt x="13756" y="5228"/>
                </a:lnTo>
                <a:lnTo>
                  <a:pt x="13733" y="5240"/>
                </a:lnTo>
                <a:lnTo>
                  <a:pt x="13713" y="5251"/>
                </a:lnTo>
                <a:lnTo>
                  <a:pt x="13697" y="5262"/>
                </a:lnTo>
                <a:lnTo>
                  <a:pt x="13682" y="5274"/>
                </a:lnTo>
                <a:lnTo>
                  <a:pt x="13677" y="5279"/>
                </a:lnTo>
                <a:lnTo>
                  <a:pt x="13673" y="5285"/>
                </a:lnTo>
                <a:lnTo>
                  <a:pt x="13670" y="5289"/>
                </a:lnTo>
                <a:lnTo>
                  <a:pt x="13668" y="5294"/>
                </a:lnTo>
                <a:lnTo>
                  <a:pt x="13654" y="5342"/>
                </a:lnTo>
                <a:lnTo>
                  <a:pt x="13640" y="5383"/>
                </a:lnTo>
                <a:lnTo>
                  <a:pt x="13633" y="5400"/>
                </a:lnTo>
                <a:lnTo>
                  <a:pt x="13626" y="5417"/>
                </a:lnTo>
                <a:lnTo>
                  <a:pt x="13619" y="5431"/>
                </a:lnTo>
                <a:lnTo>
                  <a:pt x="13612" y="5444"/>
                </a:lnTo>
                <a:lnTo>
                  <a:pt x="13605" y="5457"/>
                </a:lnTo>
                <a:lnTo>
                  <a:pt x="13596" y="5466"/>
                </a:lnTo>
                <a:lnTo>
                  <a:pt x="13589" y="5476"/>
                </a:lnTo>
                <a:lnTo>
                  <a:pt x="13581" y="5486"/>
                </a:lnTo>
                <a:lnTo>
                  <a:pt x="13571" y="5493"/>
                </a:lnTo>
                <a:lnTo>
                  <a:pt x="13561" y="5502"/>
                </a:lnTo>
                <a:lnTo>
                  <a:pt x="13551" y="5509"/>
                </a:lnTo>
                <a:lnTo>
                  <a:pt x="13540" y="5515"/>
                </a:lnTo>
                <a:lnTo>
                  <a:pt x="13521" y="5525"/>
                </a:lnTo>
                <a:lnTo>
                  <a:pt x="13504" y="5533"/>
                </a:lnTo>
                <a:lnTo>
                  <a:pt x="13489" y="5540"/>
                </a:lnTo>
                <a:lnTo>
                  <a:pt x="13475" y="5546"/>
                </a:lnTo>
                <a:lnTo>
                  <a:pt x="13460" y="5550"/>
                </a:lnTo>
                <a:lnTo>
                  <a:pt x="13449" y="5553"/>
                </a:lnTo>
                <a:lnTo>
                  <a:pt x="13438" y="5553"/>
                </a:lnTo>
                <a:lnTo>
                  <a:pt x="13428" y="5553"/>
                </a:lnTo>
                <a:lnTo>
                  <a:pt x="13419" y="5551"/>
                </a:lnTo>
                <a:lnTo>
                  <a:pt x="13412" y="5547"/>
                </a:lnTo>
                <a:lnTo>
                  <a:pt x="13407" y="5543"/>
                </a:lnTo>
                <a:lnTo>
                  <a:pt x="13401" y="5536"/>
                </a:lnTo>
                <a:lnTo>
                  <a:pt x="13397" y="5529"/>
                </a:lnTo>
                <a:lnTo>
                  <a:pt x="13394" y="5519"/>
                </a:lnTo>
                <a:lnTo>
                  <a:pt x="13393" y="5509"/>
                </a:lnTo>
                <a:lnTo>
                  <a:pt x="13391" y="5496"/>
                </a:lnTo>
                <a:lnTo>
                  <a:pt x="13390" y="5482"/>
                </a:lnTo>
                <a:lnTo>
                  <a:pt x="13388" y="5466"/>
                </a:lnTo>
                <a:lnTo>
                  <a:pt x="13384" y="5449"/>
                </a:lnTo>
                <a:lnTo>
                  <a:pt x="13378" y="5432"/>
                </a:lnTo>
                <a:lnTo>
                  <a:pt x="13373" y="5417"/>
                </a:lnTo>
                <a:lnTo>
                  <a:pt x="13366" y="5400"/>
                </a:lnTo>
                <a:lnTo>
                  <a:pt x="13359" y="5383"/>
                </a:lnTo>
                <a:lnTo>
                  <a:pt x="13350" y="5367"/>
                </a:lnTo>
                <a:lnTo>
                  <a:pt x="13342" y="5353"/>
                </a:lnTo>
                <a:lnTo>
                  <a:pt x="13333" y="5339"/>
                </a:lnTo>
                <a:lnTo>
                  <a:pt x="13323" y="5326"/>
                </a:lnTo>
                <a:lnTo>
                  <a:pt x="13315" y="5316"/>
                </a:lnTo>
                <a:lnTo>
                  <a:pt x="13305" y="5306"/>
                </a:lnTo>
                <a:lnTo>
                  <a:pt x="13297" y="5301"/>
                </a:lnTo>
                <a:lnTo>
                  <a:pt x="13288" y="5295"/>
                </a:lnTo>
                <a:lnTo>
                  <a:pt x="13280" y="5294"/>
                </a:lnTo>
                <a:lnTo>
                  <a:pt x="13264" y="5292"/>
                </a:lnTo>
                <a:lnTo>
                  <a:pt x="13244" y="5291"/>
                </a:lnTo>
                <a:lnTo>
                  <a:pt x="13224" y="5291"/>
                </a:lnTo>
                <a:lnTo>
                  <a:pt x="13205" y="5289"/>
                </a:lnTo>
                <a:lnTo>
                  <a:pt x="13193" y="5288"/>
                </a:lnTo>
                <a:lnTo>
                  <a:pt x="13185" y="5285"/>
                </a:lnTo>
                <a:lnTo>
                  <a:pt x="13178" y="5279"/>
                </a:lnTo>
                <a:lnTo>
                  <a:pt x="13171" y="5272"/>
                </a:lnTo>
                <a:lnTo>
                  <a:pt x="13166" y="5262"/>
                </a:lnTo>
                <a:lnTo>
                  <a:pt x="13162" y="5250"/>
                </a:lnTo>
                <a:lnTo>
                  <a:pt x="13161" y="5236"/>
                </a:lnTo>
                <a:lnTo>
                  <a:pt x="13159" y="5219"/>
                </a:lnTo>
                <a:lnTo>
                  <a:pt x="13159" y="5202"/>
                </a:lnTo>
                <a:lnTo>
                  <a:pt x="13162" y="5185"/>
                </a:lnTo>
                <a:lnTo>
                  <a:pt x="13165" y="5168"/>
                </a:lnTo>
                <a:lnTo>
                  <a:pt x="13171" y="5151"/>
                </a:lnTo>
                <a:lnTo>
                  <a:pt x="13178" y="5134"/>
                </a:lnTo>
                <a:lnTo>
                  <a:pt x="13185" y="5118"/>
                </a:lnTo>
                <a:lnTo>
                  <a:pt x="13195" y="5102"/>
                </a:lnTo>
                <a:lnTo>
                  <a:pt x="13206" y="5088"/>
                </a:lnTo>
                <a:lnTo>
                  <a:pt x="13219" y="5074"/>
                </a:lnTo>
                <a:lnTo>
                  <a:pt x="13231" y="5061"/>
                </a:lnTo>
                <a:lnTo>
                  <a:pt x="13247" y="5049"/>
                </a:lnTo>
                <a:lnTo>
                  <a:pt x="13263" y="5036"/>
                </a:lnTo>
                <a:lnTo>
                  <a:pt x="13281" y="5024"/>
                </a:lnTo>
                <a:lnTo>
                  <a:pt x="13299" y="5015"/>
                </a:lnTo>
                <a:lnTo>
                  <a:pt x="13319" y="5005"/>
                </a:lnTo>
                <a:lnTo>
                  <a:pt x="13340" y="4996"/>
                </a:lnTo>
                <a:lnTo>
                  <a:pt x="13366" y="4986"/>
                </a:lnTo>
                <a:lnTo>
                  <a:pt x="13388" y="4975"/>
                </a:lnTo>
                <a:lnTo>
                  <a:pt x="13398" y="4969"/>
                </a:lnTo>
                <a:lnTo>
                  <a:pt x="13405" y="4964"/>
                </a:lnTo>
                <a:lnTo>
                  <a:pt x="13414" y="4958"/>
                </a:lnTo>
                <a:lnTo>
                  <a:pt x="13421" y="4952"/>
                </a:lnTo>
                <a:lnTo>
                  <a:pt x="13427" y="4945"/>
                </a:lnTo>
                <a:lnTo>
                  <a:pt x="13431" y="4938"/>
                </a:lnTo>
                <a:lnTo>
                  <a:pt x="13435" y="4931"/>
                </a:lnTo>
                <a:lnTo>
                  <a:pt x="13439" y="4924"/>
                </a:lnTo>
                <a:lnTo>
                  <a:pt x="13446" y="4905"/>
                </a:lnTo>
                <a:lnTo>
                  <a:pt x="13451" y="4886"/>
                </a:lnTo>
                <a:lnTo>
                  <a:pt x="13456" y="4860"/>
                </a:lnTo>
                <a:lnTo>
                  <a:pt x="13462" y="4833"/>
                </a:lnTo>
                <a:lnTo>
                  <a:pt x="13470" y="4806"/>
                </a:lnTo>
                <a:lnTo>
                  <a:pt x="13480" y="4779"/>
                </a:lnTo>
                <a:lnTo>
                  <a:pt x="13490" y="4751"/>
                </a:lnTo>
                <a:lnTo>
                  <a:pt x="13501" y="4724"/>
                </a:lnTo>
                <a:lnTo>
                  <a:pt x="13514" y="4699"/>
                </a:lnTo>
                <a:lnTo>
                  <a:pt x="13527" y="4672"/>
                </a:lnTo>
                <a:lnTo>
                  <a:pt x="13541" y="4648"/>
                </a:lnTo>
                <a:lnTo>
                  <a:pt x="13555" y="4624"/>
                </a:lnTo>
                <a:lnTo>
                  <a:pt x="13569" y="4602"/>
                </a:lnTo>
                <a:lnTo>
                  <a:pt x="13585" y="4582"/>
                </a:lnTo>
                <a:lnTo>
                  <a:pt x="13599" y="4564"/>
                </a:lnTo>
                <a:lnTo>
                  <a:pt x="13615" y="4548"/>
                </a:lnTo>
                <a:lnTo>
                  <a:pt x="13629" y="4534"/>
                </a:lnTo>
                <a:lnTo>
                  <a:pt x="13643" y="4524"/>
                </a:lnTo>
                <a:lnTo>
                  <a:pt x="13660" y="4514"/>
                </a:lnTo>
                <a:lnTo>
                  <a:pt x="13680" y="4503"/>
                </a:lnTo>
                <a:lnTo>
                  <a:pt x="13702" y="4492"/>
                </a:lnTo>
                <a:lnTo>
                  <a:pt x="13726" y="4480"/>
                </a:lnTo>
                <a:lnTo>
                  <a:pt x="13750" y="4469"/>
                </a:lnTo>
                <a:lnTo>
                  <a:pt x="13776" y="4459"/>
                </a:lnTo>
                <a:lnTo>
                  <a:pt x="13801" y="4451"/>
                </a:lnTo>
                <a:lnTo>
                  <a:pt x="13824" y="4442"/>
                </a:lnTo>
                <a:lnTo>
                  <a:pt x="13846" y="4435"/>
                </a:lnTo>
                <a:lnTo>
                  <a:pt x="13866" y="4428"/>
                </a:lnTo>
                <a:lnTo>
                  <a:pt x="13885" y="4420"/>
                </a:lnTo>
                <a:lnTo>
                  <a:pt x="13900" y="4412"/>
                </a:lnTo>
                <a:lnTo>
                  <a:pt x="13914" y="4405"/>
                </a:lnTo>
                <a:lnTo>
                  <a:pt x="13924" y="4398"/>
                </a:lnTo>
                <a:lnTo>
                  <a:pt x="13930" y="4393"/>
                </a:lnTo>
                <a:lnTo>
                  <a:pt x="13933" y="4388"/>
                </a:lnTo>
                <a:lnTo>
                  <a:pt x="13931" y="4384"/>
                </a:lnTo>
                <a:lnTo>
                  <a:pt x="13928" y="4381"/>
                </a:lnTo>
                <a:lnTo>
                  <a:pt x="13926" y="4378"/>
                </a:lnTo>
                <a:lnTo>
                  <a:pt x="13921" y="4377"/>
                </a:lnTo>
                <a:lnTo>
                  <a:pt x="13916" y="4377"/>
                </a:lnTo>
                <a:lnTo>
                  <a:pt x="13909" y="4378"/>
                </a:lnTo>
                <a:lnTo>
                  <a:pt x="13901" y="4380"/>
                </a:lnTo>
                <a:lnTo>
                  <a:pt x="13894" y="4383"/>
                </a:lnTo>
                <a:lnTo>
                  <a:pt x="13890" y="4384"/>
                </a:lnTo>
                <a:lnTo>
                  <a:pt x="13885" y="4384"/>
                </a:lnTo>
                <a:lnTo>
                  <a:pt x="13880" y="4384"/>
                </a:lnTo>
                <a:lnTo>
                  <a:pt x="13875" y="4383"/>
                </a:lnTo>
                <a:lnTo>
                  <a:pt x="13862" y="4380"/>
                </a:lnTo>
                <a:lnTo>
                  <a:pt x="13848" y="4373"/>
                </a:lnTo>
                <a:lnTo>
                  <a:pt x="13832" y="4364"/>
                </a:lnTo>
                <a:lnTo>
                  <a:pt x="13817" y="4353"/>
                </a:lnTo>
                <a:lnTo>
                  <a:pt x="13800" y="4339"/>
                </a:lnTo>
                <a:lnTo>
                  <a:pt x="13783" y="4322"/>
                </a:lnTo>
                <a:lnTo>
                  <a:pt x="13767" y="4308"/>
                </a:lnTo>
                <a:lnTo>
                  <a:pt x="13752" y="4294"/>
                </a:lnTo>
                <a:lnTo>
                  <a:pt x="13735" y="4281"/>
                </a:lnTo>
                <a:lnTo>
                  <a:pt x="13719" y="4269"/>
                </a:lnTo>
                <a:lnTo>
                  <a:pt x="13704" y="4261"/>
                </a:lnTo>
                <a:lnTo>
                  <a:pt x="13691" y="4254"/>
                </a:lnTo>
                <a:lnTo>
                  <a:pt x="13680" y="4250"/>
                </a:lnTo>
                <a:lnTo>
                  <a:pt x="13670" y="4248"/>
                </a:lnTo>
                <a:lnTo>
                  <a:pt x="13656" y="4250"/>
                </a:lnTo>
                <a:lnTo>
                  <a:pt x="13640" y="4251"/>
                </a:lnTo>
                <a:lnTo>
                  <a:pt x="13626" y="4254"/>
                </a:lnTo>
                <a:lnTo>
                  <a:pt x="13610" y="4258"/>
                </a:lnTo>
                <a:lnTo>
                  <a:pt x="13598" y="4264"/>
                </a:lnTo>
                <a:lnTo>
                  <a:pt x="13583" y="4269"/>
                </a:lnTo>
                <a:lnTo>
                  <a:pt x="13571" y="4277"/>
                </a:lnTo>
                <a:lnTo>
                  <a:pt x="13559" y="4284"/>
                </a:lnTo>
                <a:lnTo>
                  <a:pt x="13548" y="4292"/>
                </a:lnTo>
                <a:lnTo>
                  <a:pt x="13537" y="4301"/>
                </a:lnTo>
                <a:lnTo>
                  <a:pt x="13527" y="4309"/>
                </a:lnTo>
                <a:lnTo>
                  <a:pt x="13520" y="4319"/>
                </a:lnTo>
                <a:lnTo>
                  <a:pt x="13511" y="4329"/>
                </a:lnTo>
                <a:lnTo>
                  <a:pt x="13506" y="4339"/>
                </a:lnTo>
                <a:lnTo>
                  <a:pt x="13501" y="4350"/>
                </a:lnTo>
                <a:lnTo>
                  <a:pt x="13499" y="4360"/>
                </a:lnTo>
                <a:lnTo>
                  <a:pt x="13493" y="4378"/>
                </a:lnTo>
                <a:lnTo>
                  <a:pt x="13487" y="4393"/>
                </a:lnTo>
                <a:lnTo>
                  <a:pt x="13483" y="4400"/>
                </a:lnTo>
                <a:lnTo>
                  <a:pt x="13477" y="4404"/>
                </a:lnTo>
                <a:lnTo>
                  <a:pt x="13472" y="4410"/>
                </a:lnTo>
                <a:lnTo>
                  <a:pt x="13465" y="4414"/>
                </a:lnTo>
                <a:lnTo>
                  <a:pt x="13458" y="4418"/>
                </a:lnTo>
                <a:lnTo>
                  <a:pt x="13449" y="4422"/>
                </a:lnTo>
                <a:lnTo>
                  <a:pt x="13439" y="4425"/>
                </a:lnTo>
                <a:lnTo>
                  <a:pt x="13428" y="4429"/>
                </a:lnTo>
                <a:lnTo>
                  <a:pt x="13400" y="4435"/>
                </a:lnTo>
                <a:lnTo>
                  <a:pt x="13367" y="4441"/>
                </a:lnTo>
                <a:lnTo>
                  <a:pt x="13282" y="4455"/>
                </a:lnTo>
                <a:lnTo>
                  <a:pt x="13222" y="4463"/>
                </a:lnTo>
                <a:lnTo>
                  <a:pt x="13198" y="4466"/>
                </a:lnTo>
                <a:lnTo>
                  <a:pt x="13178" y="4468"/>
                </a:lnTo>
                <a:lnTo>
                  <a:pt x="13162" y="4468"/>
                </a:lnTo>
                <a:lnTo>
                  <a:pt x="13150" y="4468"/>
                </a:lnTo>
                <a:lnTo>
                  <a:pt x="13140" y="4465"/>
                </a:lnTo>
                <a:lnTo>
                  <a:pt x="13131" y="4461"/>
                </a:lnTo>
                <a:lnTo>
                  <a:pt x="13127" y="4454"/>
                </a:lnTo>
                <a:lnTo>
                  <a:pt x="13123" y="4446"/>
                </a:lnTo>
                <a:lnTo>
                  <a:pt x="13118" y="4425"/>
                </a:lnTo>
                <a:lnTo>
                  <a:pt x="13114" y="4397"/>
                </a:lnTo>
                <a:lnTo>
                  <a:pt x="13113" y="4374"/>
                </a:lnTo>
                <a:lnTo>
                  <a:pt x="13113" y="4356"/>
                </a:lnTo>
                <a:lnTo>
                  <a:pt x="13116" y="4336"/>
                </a:lnTo>
                <a:lnTo>
                  <a:pt x="13120" y="4319"/>
                </a:lnTo>
                <a:lnTo>
                  <a:pt x="13127" y="4302"/>
                </a:lnTo>
                <a:lnTo>
                  <a:pt x="13138" y="4285"/>
                </a:lnTo>
                <a:lnTo>
                  <a:pt x="13151" y="4268"/>
                </a:lnTo>
                <a:lnTo>
                  <a:pt x="13166" y="4250"/>
                </a:lnTo>
                <a:lnTo>
                  <a:pt x="13178" y="4237"/>
                </a:lnTo>
                <a:lnTo>
                  <a:pt x="13186" y="4226"/>
                </a:lnTo>
                <a:lnTo>
                  <a:pt x="13195" y="4214"/>
                </a:lnTo>
                <a:lnTo>
                  <a:pt x="13202" y="4204"/>
                </a:lnTo>
                <a:lnTo>
                  <a:pt x="13206" y="4194"/>
                </a:lnTo>
                <a:lnTo>
                  <a:pt x="13210" y="4184"/>
                </a:lnTo>
                <a:lnTo>
                  <a:pt x="13212" y="4176"/>
                </a:lnTo>
                <a:lnTo>
                  <a:pt x="13213" y="4169"/>
                </a:lnTo>
                <a:lnTo>
                  <a:pt x="13212" y="4162"/>
                </a:lnTo>
                <a:lnTo>
                  <a:pt x="13209" y="4155"/>
                </a:lnTo>
                <a:lnTo>
                  <a:pt x="13206" y="4150"/>
                </a:lnTo>
                <a:lnTo>
                  <a:pt x="13200" y="4146"/>
                </a:lnTo>
                <a:lnTo>
                  <a:pt x="13193" y="4142"/>
                </a:lnTo>
                <a:lnTo>
                  <a:pt x="13185" y="4141"/>
                </a:lnTo>
                <a:lnTo>
                  <a:pt x="13175" y="4139"/>
                </a:lnTo>
                <a:lnTo>
                  <a:pt x="13165" y="4139"/>
                </a:lnTo>
                <a:lnTo>
                  <a:pt x="13157" y="4139"/>
                </a:lnTo>
                <a:lnTo>
                  <a:pt x="13150" y="4143"/>
                </a:lnTo>
                <a:lnTo>
                  <a:pt x="13142" y="4148"/>
                </a:lnTo>
                <a:lnTo>
                  <a:pt x="13135" y="4153"/>
                </a:lnTo>
                <a:lnTo>
                  <a:pt x="13130" y="4162"/>
                </a:lnTo>
                <a:lnTo>
                  <a:pt x="13124" y="4170"/>
                </a:lnTo>
                <a:lnTo>
                  <a:pt x="13120" y="4180"/>
                </a:lnTo>
                <a:lnTo>
                  <a:pt x="13116" y="4190"/>
                </a:lnTo>
                <a:lnTo>
                  <a:pt x="13113" y="4200"/>
                </a:lnTo>
                <a:lnTo>
                  <a:pt x="13107" y="4210"/>
                </a:lnTo>
                <a:lnTo>
                  <a:pt x="13101" y="4218"/>
                </a:lnTo>
                <a:lnTo>
                  <a:pt x="13096" y="4226"/>
                </a:lnTo>
                <a:lnTo>
                  <a:pt x="13089" y="4233"/>
                </a:lnTo>
                <a:lnTo>
                  <a:pt x="13082" y="4237"/>
                </a:lnTo>
                <a:lnTo>
                  <a:pt x="13073" y="4240"/>
                </a:lnTo>
                <a:lnTo>
                  <a:pt x="13066" y="4241"/>
                </a:lnTo>
                <a:lnTo>
                  <a:pt x="13059" y="4243"/>
                </a:lnTo>
                <a:lnTo>
                  <a:pt x="13051" y="4248"/>
                </a:lnTo>
                <a:lnTo>
                  <a:pt x="13041" y="4255"/>
                </a:lnTo>
                <a:lnTo>
                  <a:pt x="13031" y="4264"/>
                </a:lnTo>
                <a:lnTo>
                  <a:pt x="13022" y="4275"/>
                </a:lnTo>
                <a:lnTo>
                  <a:pt x="13012" y="4288"/>
                </a:lnTo>
                <a:lnTo>
                  <a:pt x="13004" y="4302"/>
                </a:lnTo>
                <a:lnTo>
                  <a:pt x="12995" y="4318"/>
                </a:lnTo>
                <a:lnTo>
                  <a:pt x="12987" y="4333"/>
                </a:lnTo>
                <a:lnTo>
                  <a:pt x="12977" y="4349"/>
                </a:lnTo>
                <a:lnTo>
                  <a:pt x="12966" y="4366"/>
                </a:lnTo>
                <a:lnTo>
                  <a:pt x="12954" y="4381"/>
                </a:lnTo>
                <a:lnTo>
                  <a:pt x="12942" y="4397"/>
                </a:lnTo>
                <a:lnTo>
                  <a:pt x="12929" y="4411"/>
                </a:lnTo>
                <a:lnTo>
                  <a:pt x="12918" y="4422"/>
                </a:lnTo>
                <a:lnTo>
                  <a:pt x="12905" y="4432"/>
                </a:lnTo>
                <a:lnTo>
                  <a:pt x="12894" y="4439"/>
                </a:lnTo>
                <a:lnTo>
                  <a:pt x="12877" y="4446"/>
                </a:lnTo>
                <a:lnTo>
                  <a:pt x="12858" y="4454"/>
                </a:lnTo>
                <a:lnTo>
                  <a:pt x="12837" y="4459"/>
                </a:lnTo>
                <a:lnTo>
                  <a:pt x="12815" y="4465"/>
                </a:lnTo>
                <a:lnTo>
                  <a:pt x="12790" y="4469"/>
                </a:lnTo>
                <a:lnTo>
                  <a:pt x="12766" y="4472"/>
                </a:lnTo>
                <a:lnTo>
                  <a:pt x="12741" y="4475"/>
                </a:lnTo>
                <a:lnTo>
                  <a:pt x="12717" y="4476"/>
                </a:lnTo>
                <a:lnTo>
                  <a:pt x="12693" y="4478"/>
                </a:lnTo>
                <a:lnTo>
                  <a:pt x="12672" y="4478"/>
                </a:lnTo>
                <a:lnTo>
                  <a:pt x="12652" y="4476"/>
                </a:lnTo>
                <a:lnTo>
                  <a:pt x="12634" y="4473"/>
                </a:lnTo>
                <a:lnTo>
                  <a:pt x="12619" y="4471"/>
                </a:lnTo>
                <a:lnTo>
                  <a:pt x="12614" y="4468"/>
                </a:lnTo>
                <a:lnTo>
                  <a:pt x="12610" y="4465"/>
                </a:lnTo>
                <a:lnTo>
                  <a:pt x="12605" y="4462"/>
                </a:lnTo>
                <a:lnTo>
                  <a:pt x="12602" y="4459"/>
                </a:lnTo>
                <a:lnTo>
                  <a:pt x="12601" y="4456"/>
                </a:lnTo>
                <a:lnTo>
                  <a:pt x="12602" y="4452"/>
                </a:lnTo>
                <a:lnTo>
                  <a:pt x="12604" y="4446"/>
                </a:lnTo>
                <a:lnTo>
                  <a:pt x="12605" y="4441"/>
                </a:lnTo>
                <a:lnTo>
                  <a:pt x="12614" y="4424"/>
                </a:lnTo>
                <a:lnTo>
                  <a:pt x="12624" y="4405"/>
                </a:lnTo>
                <a:lnTo>
                  <a:pt x="12638" y="4383"/>
                </a:lnTo>
                <a:lnTo>
                  <a:pt x="12655" y="4357"/>
                </a:lnTo>
                <a:lnTo>
                  <a:pt x="12675" y="4332"/>
                </a:lnTo>
                <a:lnTo>
                  <a:pt x="12696" y="4303"/>
                </a:lnTo>
                <a:lnTo>
                  <a:pt x="12718" y="4277"/>
                </a:lnTo>
                <a:lnTo>
                  <a:pt x="12737" y="4251"/>
                </a:lnTo>
                <a:lnTo>
                  <a:pt x="12754" y="4227"/>
                </a:lnTo>
                <a:lnTo>
                  <a:pt x="12768" y="4204"/>
                </a:lnTo>
                <a:lnTo>
                  <a:pt x="12778" y="4184"/>
                </a:lnTo>
                <a:lnTo>
                  <a:pt x="12788" y="4166"/>
                </a:lnTo>
                <a:lnTo>
                  <a:pt x="12793" y="4149"/>
                </a:lnTo>
                <a:lnTo>
                  <a:pt x="12798" y="4132"/>
                </a:lnTo>
                <a:lnTo>
                  <a:pt x="12798" y="4118"/>
                </a:lnTo>
                <a:lnTo>
                  <a:pt x="12796" y="4105"/>
                </a:lnTo>
                <a:lnTo>
                  <a:pt x="12793" y="4092"/>
                </a:lnTo>
                <a:lnTo>
                  <a:pt x="12786" y="4081"/>
                </a:lnTo>
                <a:lnTo>
                  <a:pt x="12778" y="4071"/>
                </a:lnTo>
                <a:lnTo>
                  <a:pt x="12766" y="4063"/>
                </a:lnTo>
                <a:lnTo>
                  <a:pt x="12752" y="4054"/>
                </a:lnTo>
                <a:lnTo>
                  <a:pt x="12735" y="4046"/>
                </a:lnTo>
                <a:lnTo>
                  <a:pt x="12716" y="4039"/>
                </a:lnTo>
                <a:lnTo>
                  <a:pt x="12700" y="4034"/>
                </a:lnTo>
                <a:lnTo>
                  <a:pt x="12692" y="4033"/>
                </a:lnTo>
                <a:lnTo>
                  <a:pt x="12686" y="4033"/>
                </a:lnTo>
                <a:lnTo>
                  <a:pt x="12679" y="4034"/>
                </a:lnTo>
                <a:lnTo>
                  <a:pt x="12672" y="4036"/>
                </a:lnTo>
                <a:lnTo>
                  <a:pt x="12666" y="4039"/>
                </a:lnTo>
                <a:lnTo>
                  <a:pt x="12659" y="4043"/>
                </a:lnTo>
                <a:lnTo>
                  <a:pt x="12652" y="4048"/>
                </a:lnTo>
                <a:lnTo>
                  <a:pt x="12645" y="4054"/>
                </a:lnTo>
                <a:lnTo>
                  <a:pt x="12629" y="4071"/>
                </a:lnTo>
                <a:lnTo>
                  <a:pt x="12611" y="4094"/>
                </a:lnTo>
                <a:lnTo>
                  <a:pt x="12598" y="4111"/>
                </a:lnTo>
                <a:lnTo>
                  <a:pt x="12584" y="4132"/>
                </a:lnTo>
                <a:lnTo>
                  <a:pt x="12570" y="4155"/>
                </a:lnTo>
                <a:lnTo>
                  <a:pt x="12556" y="4179"/>
                </a:lnTo>
                <a:lnTo>
                  <a:pt x="12542" y="4203"/>
                </a:lnTo>
                <a:lnTo>
                  <a:pt x="12528" y="4228"/>
                </a:lnTo>
                <a:lnTo>
                  <a:pt x="12516" y="4252"/>
                </a:lnTo>
                <a:lnTo>
                  <a:pt x="12505" y="4275"/>
                </a:lnTo>
                <a:lnTo>
                  <a:pt x="12491" y="4308"/>
                </a:lnTo>
                <a:lnTo>
                  <a:pt x="12478" y="4333"/>
                </a:lnTo>
                <a:lnTo>
                  <a:pt x="12471" y="4343"/>
                </a:lnTo>
                <a:lnTo>
                  <a:pt x="12465" y="4353"/>
                </a:lnTo>
                <a:lnTo>
                  <a:pt x="12458" y="4360"/>
                </a:lnTo>
                <a:lnTo>
                  <a:pt x="12450" y="4367"/>
                </a:lnTo>
                <a:lnTo>
                  <a:pt x="12443" y="4373"/>
                </a:lnTo>
                <a:lnTo>
                  <a:pt x="12434" y="4377"/>
                </a:lnTo>
                <a:lnTo>
                  <a:pt x="12424" y="4380"/>
                </a:lnTo>
                <a:lnTo>
                  <a:pt x="12413" y="4384"/>
                </a:lnTo>
                <a:lnTo>
                  <a:pt x="12388" y="4388"/>
                </a:lnTo>
                <a:lnTo>
                  <a:pt x="12355" y="4393"/>
                </a:lnTo>
                <a:lnTo>
                  <a:pt x="12321" y="4397"/>
                </a:lnTo>
                <a:lnTo>
                  <a:pt x="12294" y="4401"/>
                </a:lnTo>
                <a:lnTo>
                  <a:pt x="12283" y="4405"/>
                </a:lnTo>
                <a:lnTo>
                  <a:pt x="12273" y="4410"/>
                </a:lnTo>
                <a:lnTo>
                  <a:pt x="12263" y="4417"/>
                </a:lnTo>
                <a:lnTo>
                  <a:pt x="12255" y="4424"/>
                </a:lnTo>
                <a:lnTo>
                  <a:pt x="12245" y="4434"/>
                </a:lnTo>
                <a:lnTo>
                  <a:pt x="12236" y="4445"/>
                </a:lnTo>
                <a:lnTo>
                  <a:pt x="12228" y="4458"/>
                </a:lnTo>
                <a:lnTo>
                  <a:pt x="12219" y="4473"/>
                </a:lnTo>
                <a:lnTo>
                  <a:pt x="12198" y="4513"/>
                </a:lnTo>
                <a:lnTo>
                  <a:pt x="12173" y="4565"/>
                </a:lnTo>
                <a:lnTo>
                  <a:pt x="12157" y="4599"/>
                </a:lnTo>
                <a:lnTo>
                  <a:pt x="12143" y="4632"/>
                </a:lnTo>
                <a:lnTo>
                  <a:pt x="12130" y="4663"/>
                </a:lnTo>
                <a:lnTo>
                  <a:pt x="12120" y="4693"/>
                </a:lnTo>
                <a:lnTo>
                  <a:pt x="12112" y="4718"/>
                </a:lnTo>
                <a:lnTo>
                  <a:pt x="12106" y="4740"/>
                </a:lnTo>
                <a:lnTo>
                  <a:pt x="12104" y="4757"/>
                </a:lnTo>
                <a:lnTo>
                  <a:pt x="12105" y="4768"/>
                </a:lnTo>
                <a:lnTo>
                  <a:pt x="12105" y="4772"/>
                </a:lnTo>
                <a:lnTo>
                  <a:pt x="12105" y="4778"/>
                </a:lnTo>
                <a:lnTo>
                  <a:pt x="12104" y="4782"/>
                </a:lnTo>
                <a:lnTo>
                  <a:pt x="12102" y="4788"/>
                </a:lnTo>
                <a:lnTo>
                  <a:pt x="12096" y="4799"/>
                </a:lnTo>
                <a:lnTo>
                  <a:pt x="12088" y="4811"/>
                </a:lnTo>
                <a:lnTo>
                  <a:pt x="12077" y="4823"/>
                </a:lnTo>
                <a:lnTo>
                  <a:pt x="12063" y="4835"/>
                </a:lnTo>
                <a:lnTo>
                  <a:pt x="12047" y="4847"/>
                </a:lnTo>
                <a:lnTo>
                  <a:pt x="12029" y="4860"/>
                </a:lnTo>
                <a:lnTo>
                  <a:pt x="12010" y="4873"/>
                </a:lnTo>
                <a:lnTo>
                  <a:pt x="11993" y="4887"/>
                </a:lnTo>
                <a:lnTo>
                  <a:pt x="11976" y="4903"/>
                </a:lnTo>
                <a:lnTo>
                  <a:pt x="11962" y="4918"/>
                </a:lnTo>
                <a:lnTo>
                  <a:pt x="11949" y="4935"/>
                </a:lnTo>
                <a:lnTo>
                  <a:pt x="11938" y="4954"/>
                </a:lnTo>
                <a:lnTo>
                  <a:pt x="11930" y="4971"/>
                </a:lnTo>
                <a:lnTo>
                  <a:pt x="11923" y="4988"/>
                </a:lnTo>
                <a:lnTo>
                  <a:pt x="11920" y="4996"/>
                </a:lnTo>
                <a:lnTo>
                  <a:pt x="11914" y="5007"/>
                </a:lnTo>
                <a:lnTo>
                  <a:pt x="11907" y="5020"/>
                </a:lnTo>
                <a:lnTo>
                  <a:pt x="11899" y="5034"/>
                </a:lnTo>
                <a:lnTo>
                  <a:pt x="11876" y="5067"/>
                </a:lnTo>
                <a:lnTo>
                  <a:pt x="11849" y="5105"/>
                </a:lnTo>
                <a:lnTo>
                  <a:pt x="11817" y="5148"/>
                </a:lnTo>
                <a:lnTo>
                  <a:pt x="11780" y="5192"/>
                </a:lnTo>
                <a:lnTo>
                  <a:pt x="11740" y="5237"/>
                </a:lnTo>
                <a:lnTo>
                  <a:pt x="11699" y="5282"/>
                </a:lnTo>
                <a:lnTo>
                  <a:pt x="11658" y="5328"/>
                </a:lnTo>
                <a:lnTo>
                  <a:pt x="11620" y="5370"/>
                </a:lnTo>
                <a:lnTo>
                  <a:pt x="11586" y="5410"/>
                </a:lnTo>
                <a:lnTo>
                  <a:pt x="11556" y="5447"/>
                </a:lnTo>
                <a:lnTo>
                  <a:pt x="11532" y="5478"/>
                </a:lnTo>
                <a:lnTo>
                  <a:pt x="11513" y="5503"/>
                </a:lnTo>
                <a:lnTo>
                  <a:pt x="11507" y="5513"/>
                </a:lnTo>
                <a:lnTo>
                  <a:pt x="11501" y="5522"/>
                </a:lnTo>
                <a:lnTo>
                  <a:pt x="11499" y="5527"/>
                </a:lnTo>
                <a:lnTo>
                  <a:pt x="11497" y="5532"/>
                </a:lnTo>
                <a:lnTo>
                  <a:pt x="11499" y="5540"/>
                </a:lnTo>
                <a:lnTo>
                  <a:pt x="11500" y="5546"/>
                </a:lnTo>
                <a:lnTo>
                  <a:pt x="11501" y="5551"/>
                </a:lnTo>
                <a:lnTo>
                  <a:pt x="11503" y="5554"/>
                </a:lnTo>
                <a:lnTo>
                  <a:pt x="11506" y="5559"/>
                </a:lnTo>
                <a:lnTo>
                  <a:pt x="11510" y="5560"/>
                </a:lnTo>
                <a:lnTo>
                  <a:pt x="11513" y="5560"/>
                </a:lnTo>
                <a:lnTo>
                  <a:pt x="11518" y="5560"/>
                </a:lnTo>
                <a:lnTo>
                  <a:pt x="11523" y="5559"/>
                </a:lnTo>
                <a:lnTo>
                  <a:pt x="11530" y="5556"/>
                </a:lnTo>
                <a:lnTo>
                  <a:pt x="11535" y="5553"/>
                </a:lnTo>
                <a:lnTo>
                  <a:pt x="11542" y="5547"/>
                </a:lnTo>
                <a:lnTo>
                  <a:pt x="11559" y="5534"/>
                </a:lnTo>
                <a:lnTo>
                  <a:pt x="11578" y="5517"/>
                </a:lnTo>
                <a:lnTo>
                  <a:pt x="11590" y="5508"/>
                </a:lnTo>
                <a:lnTo>
                  <a:pt x="11606" y="5498"/>
                </a:lnTo>
                <a:lnTo>
                  <a:pt x="11624" y="5491"/>
                </a:lnTo>
                <a:lnTo>
                  <a:pt x="11644" y="5483"/>
                </a:lnTo>
                <a:lnTo>
                  <a:pt x="11668" y="5478"/>
                </a:lnTo>
                <a:lnTo>
                  <a:pt x="11694" y="5474"/>
                </a:lnTo>
                <a:lnTo>
                  <a:pt x="11722" y="5471"/>
                </a:lnTo>
                <a:lnTo>
                  <a:pt x="11753" y="5468"/>
                </a:lnTo>
                <a:lnTo>
                  <a:pt x="11790" y="5468"/>
                </a:lnTo>
                <a:lnTo>
                  <a:pt x="11819" y="5468"/>
                </a:lnTo>
                <a:lnTo>
                  <a:pt x="11842" y="5469"/>
                </a:lnTo>
                <a:lnTo>
                  <a:pt x="11859" y="5474"/>
                </a:lnTo>
                <a:lnTo>
                  <a:pt x="11866" y="5476"/>
                </a:lnTo>
                <a:lnTo>
                  <a:pt x="11873" y="5479"/>
                </a:lnTo>
                <a:lnTo>
                  <a:pt x="11877" y="5483"/>
                </a:lnTo>
                <a:lnTo>
                  <a:pt x="11882" y="5488"/>
                </a:lnTo>
                <a:lnTo>
                  <a:pt x="11884" y="5493"/>
                </a:lnTo>
                <a:lnTo>
                  <a:pt x="11887" y="5499"/>
                </a:lnTo>
                <a:lnTo>
                  <a:pt x="11890" y="5506"/>
                </a:lnTo>
                <a:lnTo>
                  <a:pt x="11893" y="5513"/>
                </a:lnTo>
                <a:lnTo>
                  <a:pt x="11896" y="5525"/>
                </a:lnTo>
                <a:lnTo>
                  <a:pt x="11903" y="5539"/>
                </a:lnTo>
                <a:lnTo>
                  <a:pt x="11911" y="5554"/>
                </a:lnTo>
                <a:lnTo>
                  <a:pt x="11923" y="5571"/>
                </a:lnTo>
                <a:lnTo>
                  <a:pt x="11934" y="5590"/>
                </a:lnTo>
                <a:lnTo>
                  <a:pt x="11948" y="5608"/>
                </a:lnTo>
                <a:lnTo>
                  <a:pt x="11962" y="5627"/>
                </a:lnTo>
                <a:lnTo>
                  <a:pt x="11978" y="5644"/>
                </a:lnTo>
                <a:lnTo>
                  <a:pt x="12007" y="5676"/>
                </a:lnTo>
                <a:lnTo>
                  <a:pt x="12030" y="5707"/>
                </a:lnTo>
                <a:lnTo>
                  <a:pt x="12040" y="5720"/>
                </a:lnTo>
                <a:lnTo>
                  <a:pt x="12047" y="5731"/>
                </a:lnTo>
                <a:lnTo>
                  <a:pt x="12051" y="5741"/>
                </a:lnTo>
                <a:lnTo>
                  <a:pt x="12053" y="5748"/>
                </a:lnTo>
                <a:lnTo>
                  <a:pt x="12051" y="5758"/>
                </a:lnTo>
                <a:lnTo>
                  <a:pt x="12048" y="5772"/>
                </a:lnTo>
                <a:lnTo>
                  <a:pt x="12041" y="5789"/>
                </a:lnTo>
                <a:lnTo>
                  <a:pt x="12033" y="5811"/>
                </a:lnTo>
                <a:lnTo>
                  <a:pt x="12009" y="5860"/>
                </a:lnTo>
                <a:lnTo>
                  <a:pt x="11978" y="5918"/>
                </a:lnTo>
                <a:lnTo>
                  <a:pt x="11940" y="5984"/>
                </a:lnTo>
                <a:lnTo>
                  <a:pt x="11897" y="6052"/>
                </a:lnTo>
                <a:lnTo>
                  <a:pt x="11851" y="6124"/>
                </a:lnTo>
                <a:lnTo>
                  <a:pt x="11801" y="6195"/>
                </a:lnTo>
                <a:lnTo>
                  <a:pt x="11752" y="6267"/>
                </a:lnTo>
                <a:lnTo>
                  <a:pt x="11711" y="6329"/>
                </a:lnTo>
                <a:lnTo>
                  <a:pt x="11695" y="6353"/>
                </a:lnTo>
                <a:lnTo>
                  <a:pt x="11684" y="6373"/>
                </a:lnTo>
                <a:lnTo>
                  <a:pt x="11675" y="6386"/>
                </a:lnTo>
                <a:lnTo>
                  <a:pt x="11674" y="6393"/>
                </a:lnTo>
                <a:lnTo>
                  <a:pt x="11674" y="6399"/>
                </a:lnTo>
                <a:lnTo>
                  <a:pt x="11677" y="6403"/>
                </a:lnTo>
                <a:lnTo>
                  <a:pt x="11679" y="6406"/>
                </a:lnTo>
                <a:lnTo>
                  <a:pt x="11684" y="6407"/>
                </a:lnTo>
                <a:lnTo>
                  <a:pt x="11689" y="6407"/>
                </a:lnTo>
                <a:lnTo>
                  <a:pt x="11696" y="6407"/>
                </a:lnTo>
                <a:lnTo>
                  <a:pt x="11705" y="6404"/>
                </a:lnTo>
                <a:lnTo>
                  <a:pt x="11713" y="6401"/>
                </a:lnTo>
                <a:lnTo>
                  <a:pt x="11732" y="6393"/>
                </a:lnTo>
                <a:lnTo>
                  <a:pt x="11754" y="6380"/>
                </a:lnTo>
                <a:lnTo>
                  <a:pt x="11778" y="6366"/>
                </a:lnTo>
                <a:lnTo>
                  <a:pt x="11802" y="6348"/>
                </a:lnTo>
                <a:lnTo>
                  <a:pt x="11829" y="6328"/>
                </a:lnTo>
                <a:lnTo>
                  <a:pt x="11855" y="6305"/>
                </a:lnTo>
                <a:lnTo>
                  <a:pt x="11880" y="6282"/>
                </a:lnTo>
                <a:lnTo>
                  <a:pt x="11904" y="6260"/>
                </a:lnTo>
                <a:lnTo>
                  <a:pt x="11927" y="6236"/>
                </a:lnTo>
                <a:lnTo>
                  <a:pt x="11947" y="6212"/>
                </a:lnTo>
                <a:lnTo>
                  <a:pt x="11964" y="6189"/>
                </a:lnTo>
                <a:lnTo>
                  <a:pt x="11976" y="6166"/>
                </a:lnTo>
                <a:lnTo>
                  <a:pt x="11989" y="6144"/>
                </a:lnTo>
                <a:lnTo>
                  <a:pt x="12005" y="6120"/>
                </a:lnTo>
                <a:lnTo>
                  <a:pt x="12022" y="6094"/>
                </a:lnTo>
                <a:lnTo>
                  <a:pt x="12040" y="6069"/>
                </a:lnTo>
                <a:lnTo>
                  <a:pt x="12060" y="6043"/>
                </a:lnTo>
                <a:lnTo>
                  <a:pt x="12081" y="6019"/>
                </a:lnTo>
                <a:lnTo>
                  <a:pt x="12102" y="5995"/>
                </a:lnTo>
                <a:lnTo>
                  <a:pt x="12123" y="5971"/>
                </a:lnTo>
                <a:lnTo>
                  <a:pt x="12145" y="5950"/>
                </a:lnTo>
                <a:lnTo>
                  <a:pt x="12164" y="5930"/>
                </a:lnTo>
                <a:lnTo>
                  <a:pt x="12184" y="5911"/>
                </a:lnTo>
                <a:lnTo>
                  <a:pt x="12202" y="5896"/>
                </a:lnTo>
                <a:lnTo>
                  <a:pt x="12221" y="5883"/>
                </a:lnTo>
                <a:lnTo>
                  <a:pt x="12235" y="5873"/>
                </a:lnTo>
                <a:lnTo>
                  <a:pt x="12249" y="5867"/>
                </a:lnTo>
                <a:lnTo>
                  <a:pt x="12260" y="5865"/>
                </a:lnTo>
                <a:lnTo>
                  <a:pt x="12270" y="5866"/>
                </a:lnTo>
                <a:lnTo>
                  <a:pt x="12280" y="5869"/>
                </a:lnTo>
                <a:lnTo>
                  <a:pt x="12289" y="5876"/>
                </a:lnTo>
                <a:lnTo>
                  <a:pt x="12297" y="5884"/>
                </a:lnTo>
                <a:lnTo>
                  <a:pt x="12304" y="5897"/>
                </a:lnTo>
                <a:lnTo>
                  <a:pt x="12311" y="5911"/>
                </a:lnTo>
                <a:lnTo>
                  <a:pt x="12317" y="5930"/>
                </a:lnTo>
                <a:lnTo>
                  <a:pt x="12323" y="5950"/>
                </a:lnTo>
                <a:lnTo>
                  <a:pt x="12327" y="5975"/>
                </a:lnTo>
                <a:lnTo>
                  <a:pt x="12328" y="5998"/>
                </a:lnTo>
                <a:lnTo>
                  <a:pt x="12328" y="6019"/>
                </a:lnTo>
                <a:lnTo>
                  <a:pt x="12324" y="6040"/>
                </a:lnTo>
                <a:lnTo>
                  <a:pt x="12318" y="6063"/>
                </a:lnTo>
                <a:lnTo>
                  <a:pt x="12308" y="6087"/>
                </a:lnTo>
                <a:lnTo>
                  <a:pt x="12294" y="6114"/>
                </a:lnTo>
                <a:lnTo>
                  <a:pt x="12277" y="6145"/>
                </a:lnTo>
                <a:lnTo>
                  <a:pt x="12239" y="6210"/>
                </a:lnTo>
                <a:lnTo>
                  <a:pt x="12204" y="6268"/>
                </a:lnTo>
                <a:lnTo>
                  <a:pt x="12169" y="6322"/>
                </a:lnTo>
                <a:lnTo>
                  <a:pt x="12133" y="6373"/>
                </a:lnTo>
                <a:lnTo>
                  <a:pt x="12096" y="6421"/>
                </a:lnTo>
                <a:lnTo>
                  <a:pt x="12057" y="6471"/>
                </a:lnTo>
                <a:lnTo>
                  <a:pt x="12014" y="6520"/>
                </a:lnTo>
                <a:lnTo>
                  <a:pt x="11968" y="6574"/>
                </a:lnTo>
                <a:lnTo>
                  <a:pt x="11941" y="6604"/>
                </a:lnTo>
                <a:lnTo>
                  <a:pt x="11917" y="6634"/>
                </a:lnTo>
                <a:lnTo>
                  <a:pt x="11893" y="6662"/>
                </a:lnTo>
                <a:lnTo>
                  <a:pt x="11872" y="6689"/>
                </a:lnTo>
                <a:lnTo>
                  <a:pt x="11855" y="6714"/>
                </a:lnTo>
                <a:lnTo>
                  <a:pt x="11841" y="6736"/>
                </a:lnTo>
                <a:lnTo>
                  <a:pt x="11829" y="6753"/>
                </a:lnTo>
                <a:lnTo>
                  <a:pt x="11825" y="6765"/>
                </a:lnTo>
                <a:lnTo>
                  <a:pt x="11821" y="6774"/>
                </a:lnTo>
                <a:lnTo>
                  <a:pt x="11817" y="6781"/>
                </a:lnTo>
                <a:lnTo>
                  <a:pt x="11810" y="6791"/>
                </a:lnTo>
                <a:lnTo>
                  <a:pt x="11802" y="6799"/>
                </a:lnTo>
                <a:lnTo>
                  <a:pt x="11781" y="6819"/>
                </a:lnTo>
                <a:lnTo>
                  <a:pt x="11756" y="6841"/>
                </a:lnTo>
                <a:lnTo>
                  <a:pt x="11726" y="6863"/>
                </a:lnTo>
                <a:lnTo>
                  <a:pt x="11692" y="6886"/>
                </a:lnTo>
                <a:lnTo>
                  <a:pt x="11655" y="6909"/>
                </a:lnTo>
                <a:lnTo>
                  <a:pt x="11617" y="6931"/>
                </a:lnTo>
                <a:lnTo>
                  <a:pt x="11578" y="6952"/>
                </a:lnTo>
                <a:lnTo>
                  <a:pt x="11538" y="6972"/>
                </a:lnTo>
                <a:lnTo>
                  <a:pt x="11499" y="6991"/>
                </a:lnTo>
                <a:lnTo>
                  <a:pt x="11460" y="7008"/>
                </a:lnTo>
                <a:lnTo>
                  <a:pt x="11425" y="7020"/>
                </a:lnTo>
                <a:lnTo>
                  <a:pt x="11391" y="7032"/>
                </a:lnTo>
                <a:lnTo>
                  <a:pt x="11377" y="7036"/>
                </a:lnTo>
                <a:lnTo>
                  <a:pt x="11361" y="7039"/>
                </a:lnTo>
                <a:lnTo>
                  <a:pt x="11349" y="7040"/>
                </a:lnTo>
                <a:lnTo>
                  <a:pt x="11337" y="7042"/>
                </a:lnTo>
                <a:lnTo>
                  <a:pt x="11319" y="7042"/>
                </a:lnTo>
                <a:lnTo>
                  <a:pt x="11306" y="7039"/>
                </a:lnTo>
                <a:lnTo>
                  <a:pt x="11301" y="7037"/>
                </a:lnTo>
                <a:lnTo>
                  <a:pt x="11298" y="7035"/>
                </a:lnTo>
                <a:lnTo>
                  <a:pt x="11296" y="7030"/>
                </a:lnTo>
                <a:lnTo>
                  <a:pt x="11296" y="7026"/>
                </a:lnTo>
                <a:lnTo>
                  <a:pt x="11296" y="7020"/>
                </a:lnTo>
                <a:lnTo>
                  <a:pt x="11299" y="7013"/>
                </a:lnTo>
                <a:lnTo>
                  <a:pt x="11302" y="7006"/>
                </a:lnTo>
                <a:lnTo>
                  <a:pt x="11308" y="6996"/>
                </a:lnTo>
                <a:lnTo>
                  <a:pt x="11322" y="6975"/>
                </a:lnTo>
                <a:lnTo>
                  <a:pt x="11340" y="6948"/>
                </a:lnTo>
                <a:lnTo>
                  <a:pt x="11359" y="6921"/>
                </a:lnTo>
                <a:lnTo>
                  <a:pt x="11374" y="6893"/>
                </a:lnTo>
                <a:lnTo>
                  <a:pt x="11380" y="6882"/>
                </a:lnTo>
                <a:lnTo>
                  <a:pt x="11384" y="6870"/>
                </a:lnTo>
                <a:lnTo>
                  <a:pt x="11387" y="6860"/>
                </a:lnTo>
                <a:lnTo>
                  <a:pt x="11388" y="6853"/>
                </a:lnTo>
                <a:lnTo>
                  <a:pt x="11388" y="6846"/>
                </a:lnTo>
                <a:lnTo>
                  <a:pt x="11390" y="6838"/>
                </a:lnTo>
                <a:lnTo>
                  <a:pt x="11394" y="6829"/>
                </a:lnTo>
                <a:lnTo>
                  <a:pt x="11398" y="6821"/>
                </a:lnTo>
                <a:lnTo>
                  <a:pt x="11402" y="6812"/>
                </a:lnTo>
                <a:lnTo>
                  <a:pt x="11409" y="6804"/>
                </a:lnTo>
                <a:lnTo>
                  <a:pt x="11415" y="6797"/>
                </a:lnTo>
                <a:lnTo>
                  <a:pt x="11424" y="6790"/>
                </a:lnTo>
                <a:lnTo>
                  <a:pt x="11432" y="6780"/>
                </a:lnTo>
                <a:lnTo>
                  <a:pt x="11443" y="6765"/>
                </a:lnTo>
                <a:lnTo>
                  <a:pt x="11456" y="6748"/>
                </a:lnTo>
                <a:lnTo>
                  <a:pt x="11469" y="6727"/>
                </a:lnTo>
                <a:lnTo>
                  <a:pt x="11499" y="6679"/>
                </a:lnTo>
                <a:lnTo>
                  <a:pt x="11528" y="6627"/>
                </a:lnTo>
                <a:lnTo>
                  <a:pt x="11556" y="6573"/>
                </a:lnTo>
                <a:lnTo>
                  <a:pt x="11579" y="6525"/>
                </a:lnTo>
                <a:lnTo>
                  <a:pt x="11588" y="6503"/>
                </a:lnTo>
                <a:lnTo>
                  <a:pt x="11595" y="6486"/>
                </a:lnTo>
                <a:lnTo>
                  <a:pt x="11599" y="6472"/>
                </a:lnTo>
                <a:lnTo>
                  <a:pt x="11600" y="6462"/>
                </a:lnTo>
                <a:lnTo>
                  <a:pt x="11599" y="6457"/>
                </a:lnTo>
                <a:lnTo>
                  <a:pt x="11596" y="6451"/>
                </a:lnTo>
                <a:lnTo>
                  <a:pt x="11592" y="6447"/>
                </a:lnTo>
                <a:lnTo>
                  <a:pt x="11585" y="6443"/>
                </a:lnTo>
                <a:lnTo>
                  <a:pt x="11578" y="6440"/>
                </a:lnTo>
                <a:lnTo>
                  <a:pt x="11569" y="6437"/>
                </a:lnTo>
                <a:lnTo>
                  <a:pt x="11559" y="6437"/>
                </a:lnTo>
                <a:lnTo>
                  <a:pt x="11549" y="6435"/>
                </a:lnTo>
                <a:lnTo>
                  <a:pt x="11538" y="6435"/>
                </a:lnTo>
                <a:lnTo>
                  <a:pt x="11528" y="6435"/>
                </a:lnTo>
                <a:lnTo>
                  <a:pt x="11520" y="6433"/>
                </a:lnTo>
                <a:lnTo>
                  <a:pt x="11513" y="6430"/>
                </a:lnTo>
                <a:lnTo>
                  <a:pt x="11508" y="6424"/>
                </a:lnTo>
                <a:lnTo>
                  <a:pt x="11504" y="6418"/>
                </a:lnTo>
                <a:lnTo>
                  <a:pt x="11503" y="6410"/>
                </a:lnTo>
                <a:lnTo>
                  <a:pt x="11503" y="6399"/>
                </a:lnTo>
                <a:lnTo>
                  <a:pt x="11506" y="6386"/>
                </a:lnTo>
                <a:lnTo>
                  <a:pt x="11508" y="6372"/>
                </a:lnTo>
                <a:lnTo>
                  <a:pt x="11514" y="6353"/>
                </a:lnTo>
                <a:lnTo>
                  <a:pt x="11521" y="6332"/>
                </a:lnTo>
                <a:lnTo>
                  <a:pt x="11541" y="6282"/>
                </a:lnTo>
                <a:lnTo>
                  <a:pt x="11569" y="6217"/>
                </a:lnTo>
                <a:lnTo>
                  <a:pt x="11583" y="6185"/>
                </a:lnTo>
                <a:lnTo>
                  <a:pt x="11596" y="6151"/>
                </a:lnTo>
                <a:lnTo>
                  <a:pt x="11609" y="6118"/>
                </a:lnTo>
                <a:lnTo>
                  <a:pt x="11620" y="6087"/>
                </a:lnTo>
                <a:lnTo>
                  <a:pt x="11629" y="6060"/>
                </a:lnTo>
                <a:lnTo>
                  <a:pt x="11636" y="6035"/>
                </a:lnTo>
                <a:lnTo>
                  <a:pt x="11641" y="6015"/>
                </a:lnTo>
                <a:lnTo>
                  <a:pt x="11643" y="6001"/>
                </a:lnTo>
                <a:lnTo>
                  <a:pt x="11644" y="5985"/>
                </a:lnTo>
                <a:lnTo>
                  <a:pt x="11641" y="5971"/>
                </a:lnTo>
                <a:lnTo>
                  <a:pt x="11640" y="5967"/>
                </a:lnTo>
                <a:lnTo>
                  <a:pt x="11637" y="5961"/>
                </a:lnTo>
                <a:lnTo>
                  <a:pt x="11633" y="5958"/>
                </a:lnTo>
                <a:lnTo>
                  <a:pt x="11627" y="5954"/>
                </a:lnTo>
                <a:lnTo>
                  <a:pt x="11620" y="5951"/>
                </a:lnTo>
                <a:lnTo>
                  <a:pt x="11613" y="5950"/>
                </a:lnTo>
                <a:lnTo>
                  <a:pt x="11603" y="5947"/>
                </a:lnTo>
                <a:lnTo>
                  <a:pt x="11592" y="5945"/>
                </a:lnTo>
                <a:lnTo>
                  <a:pt x="11565" y="5942"/>
                </a:lnTo>
                <a:lnTo>
                  <a:pt x="11530" y="5941"/>
                </a:lnTo>
                <a:lnTo>
                  <a:pt x="11497" y="5940"/>
                </a:lnTo>
                <a:lnTo>
                  <a:pt x="11470" y="5937"/>
                </a:lnTo>
                <a:lnTo>
                  <a:pt x="11446" y="5933"/>
                </a:lnTo>
                <a:lnTo>
                  <a:pt x="11425" y="5925"/>
                </a:lnTo>
                <a:lnTo>
                  <a:pt x="11417" y="5921"/>
                </a:lnTo>
                <a:lnTo>
                  <a:pt x="11407" y="5917"/>
                </a:lnTo>
                <a:lnTo>
                  <a:pt x="11398" y="5911"/>
                </a:lnTo>
                <a:lnTo>
                  <a:pt x="11390" y="5906"/>
                </a:lnTo>
                <a:lnTo>
                  <a:pt x="11376" y="5891"/>
                </a:lnTo>
                <a:lnTo>
                  <a:pt x="11360" y="5876"/>
                </a:lnTo>
                <a:lnTo>
                  <a:pt x="11308" y="5814"/>
                </a:lnTo>
                <a:lnTo>
                  <a:pt x="11233" y="5874"/>
                </a:lnTo>
                <a:lnTo>
                  <a:pt x="11195" y="5907"/>
                </a:lnTo>
                <a:lnTo>
                  <a:pt x="11145" y="5950"/>
                </a:lnTo>
                <a:lnTo>
                  <a:pt x="11093" y="5996"/>
                </a:lnTo>
                <a:lnTo>
                  <a:pt x="11042" y="6043"/>
                </a:lnTo>
                <a:lnTo>
                  <a:pt x="11021" y="6064"/>
                </a:lnTo>
                <a:lnTo>
                  <a:pt x="10998" y="6083"/>
                </a:lnTo>
                <a:lnTo>
                  <a:pt x="10977" y="6101"/>
                </a:lnTo>
                <a:lnTo>
                  <a:pt x="10957" y="6117"/>
                </a:lnTo>
                <a:lnTo>
                  <a:pt x="10937" y="6132"/>
                </a:lnTo>
                <a:lnTo>
                  <a:pt x="10918" y="6145"/>
                </a:lnTo>
                <a:lnTo>
                  <a:pt x="10898" y="6158"/>
                </a:lnTo>
                <a:lnTo>
                  <a:pt x="10879" y="6169"/>
                </a:lnTo>
                <a:lnTo>
                  <a:pt x="10861" y="6178"/>
                </a:lnTo>
                <a:lnTo>
                  <a:pt x="10843" y="6186"/>
                </a:lnTo>
                <a:lnTo>
                  <a:pt x="10824" y="6193"/>
                </a:lnTo>
                <a:lnTo>
                  <a:pt x="10806" y="6199"/>
                </a:lnTo>
                <a:lnTo>
                  <a:pt x="10789" y="6203"/>
                </a:lnTo>
                <a:lnTo>
                  <a:pt x="10771" y="6207"/>
                </a:lnTo>
                <a:lnTo>
                  <a:pt x="10754" y="6209"/>
                </a:lnTo>
                <a:lnTo>
                  <a:pt x="10735" y="6210"/>
                </a:lnTo>
                <a:lnTo>
                  <a:pt x="10723" y="6213"/>
                </a:lnTo>
                <a:lnTo>
                  <a:pt x="10707" y="6217"/>
                </a:lnTo>
                <a:lnTo>
                  <a:pt x="10691" y="6226"/>
                </a:lnTo>
                <a:lnTo>
                  <a:pt x="10676" y="6237"/>
                </a:lnTo>
                <a:lnTo>
                  <a:pt x="10660" y="6251"/>
                </a:lnTo>
                <a:lnTo>
                  <a:pt x="10643" y="6268"/>
                </a:lnTo>
                <a:lnTo>
                  <a:pt x="10628" y="6288"/>
                </a:lnTo>
                <a:lnTo>
                  <a:pt x="10611" y="6309"/>
                </a:lnTo>
                <a:lnTo>
                  <a:pt x="10597" y="6328"/>
                </a:lnTo>
                <a:lnTo>
                  <a:pt x="10581" y="6346"/>
                </a:lnTo>
                <a:lnTo>
                  <a:pt x="10564" y="6366"/>
                </a:lnTo>
                <a:lnTo>
                  <a:pt x="10546" y="6383"/>
                </a:lnTo>
                <a:lnTo>
                  <a:pt x="10527" y="6401"/>
                </a:lnTo>
                <a:lnTo>
                  <a:pt x="10508" y="6420"/>
                </a:lnTo>
                <a:lnTo>
                  <a:pt x="10486" y="6435"/>
                </a:lnTo>
                <a:lnTo>
                  <a:pt x="10467" y="6451"/>
                </a:lnTo>
                <a:lnTo>
                  <a:pt x="10445" y="6467"/>
                </a:lnTo>
                <a:lnTo>
                  <a:pt x="10426" y="6479"/>
                </a:lnTo>
                <a:lnTo>
                  <a:pt x="10406" y="6492"/>
                </a:lnTo>
                <a:lnTo>
                  <a:pt x="10388" y="6502"/>
                </a:lnTo>
                <a:lnTo>
                  <a:pt x="10369" y="6510"/>
                </a:lnTo>
                <a:lnTo>
                  <a:pt x="10354" y="6516"/>
                </a:lnTo>
                <a:lnTo>
                  <a:pt x="10338" y="6520"/>
                </a:lnTo>
                <a:lnTo>
                  <a:pt x="10325" y="6522"/>
                </a:lnTo>
                <a:lnTo>
                  <a:pt x="10315" y="6526"/>
                </a:lnTo>
                <a:lnTo>
                  <a:pt x="10300" y="6535"/>
                </a:lnTo>
                <a:lnTo>
                  <a:pt x="10280" y="6550"/>
                </a:lnTo>
                <a:lnTo>
                  <a:pt x="10256" y="6569"/>
                </a:lnTo>
                <a:lnTo>
                  <a:pt x="10228" y="6593"/>
                </a:lnTo>
                <a:lnTo>
                  <a:pt x="10198" y="6620"/>
                </a:lnTo>
                <a:lnTo>
                  <a:pt x="10167" y="6648"/>
                </a:lnTo>
                <a:lnTo>
                  <a:pt x="10135" y="6680"/>
                </a:lnTo>
                <a:lnTo>
                  <a:pt x="10101" y="6713"/>
                </a:lnTo>
                <a:lnTo>
                  <a:pt x="10064" y="6746"/>
                </a:lnTo>
                <a:lnTo>
                  <a:pt x="10026" y="6778"/>
                </a:lnTo>
                <a:lnTo>
                  <a:pt x="9986" y="6809"/>
                </a:lnTo>
                <a:lnTo>
                  <a:pt x="9948" y="6838"/>
                </a:lnTo>
                <a:lnTo>
                  <a:pt x="9913" y="6863"/>
                </a:lnTo>
                <a:lnTo>
                  <a:pt x="9879" y="6883"/>
                </a:lnTo>
                <a:lnTo>
                  <a:pt x="9850" y="6899"/>
                </a:lnTo>
                <a:lnTo>
                  <a:pt x="9818" y="6916"/>
                </a:lnTo>
                <a:lnTo>
                  <a:pt x="9791" y="6931"/>
                </a:lnTo>
                <a:lnTo>
                  <a:pt x="9767" y="6947"/>
                </a:lnTo>
                <a:lnTo>
                  <a:pt x="9749" y="6962"/>
                </a:lnTo>
                <a:lnTo>
                  <a:pt x="9740" y="6969"/>
                </a:lnTo>
                <a:lnTo>
                  <a:pt x="9733" y="6977"/>
                </a:lnTo>
                <a:lnTo>
                  <a:pt x="9727" y="6985"/>
                </a:lnTo>
                <a:lnTo>
                  <a:pt x="9722" y="6992"/>
                </a:lnTo>
                <a:lnTo>
                  <a:pt x="9718" y="7001"/>
                </a:lnTo>
                <a:lnTo>
                  <a:pt x="9713" y="7008"/>
                </a:lnTo>
                <a:lnTo>
                  <a:pt x="9710" y="7016"/>
                </a:lnTo>
                <a:lnTo>
                  <a:pt x="9709" y="7025"/>
                </a:lnTo>
                <a:lnTo>
                  <a:pt x="9705" y="7037"/>
                </a:lnTo>
                <a:lnTo>
                  <a:pt x="9699" y="7053"/>
                </a:lnTo>
                <a:lnTo>
                  <a:pt x="9692" y="7067"/>
                </a:lnTo>
                <a:lnTo>
                  <a:pt x="9685" y="7081"/>
                </a:lnTo>
                <a:lnTo>
                  <a:pt x="9677" y="7097"/>
                </a:lnTo>
                <a:lnTo>
                  <a:pt x="9667" y="7110"/>
                </a:lnTo>
                <a:lnTo>
                  <a:pt x="9658" y="7121"/>
                </a:lnTo>
                <a:lnTo>
                  <a:pt x="9648" y="7132"/>
                </a:lnTo>
                <a:lnTo>
                  <a:pt x="9630" y="7151"/>
                </a:lnTo>
                <a:lnTo>
                  <a:pt x="9616" y="7171"/>
                </a:lnTo>
                <a:lnTo>
                  <a:pt x="9610" y="7179"/>
                </a:lnTo>
                <a:lnTo>
                  <a:pt x="9606" y="7186"/>
                </a:lnTo>
                <a:lnTo>
                  <a:pt x="9603" y="7193"/>
                </a:lnTo>
                <a:lnTo>
                  <a:pt x="9603" y="7199"/>
                </a:lnTo>
                <a:lnTo>
                  <a:pt x="9602" y="7206"/>
                </a:lnTo>
                <a:lnTo>
                  <a:pt x="9596" y="7217"/>
                </a:lnTo>
                <a:lnTo>
                  <a:pt x="9589" y="7232"/>
                </a:lnTo>
                <a:lnTo>
                  <a:pt x="9579" y="7250"/>
                </a:lnTo>
                <a:lnTo>
                  <a:pt x="9552" y="7291"/>
                </a:lnTo>
                <a:lnTo>
                  <a:pt x="9520" y="7339"/>
                </a:lnTo>
                <a:lnTo>
                  <a:pt x="9503" y="7363"/>
                </a:lnTo>
                <a:lnTo>
                  <a:pt x="9487" y="7389"/>
                </a:lnTo>
                <a:lnTo>
                  <a:pt x="9473" y="7414"/>
                </a:lnTo>
                <a:lnTo>
                  <a:pt x="9460" y="7438"/>
                </a:lnTo>
                <a:lnTo>
                  <a:pt x="9450" y="7461"/>
                </a:lnTo>
                <a:lnTo>
                  <a:pt x="9443" y="7481"/>
                </a:lnTo>
                <a:lnTo>
                  <a:pt x="9439" y="7499"/>
                </a:lnTo>
                <a:lnTo>
                  <a:pt x="9438" y="7513"/>
                </a:lnTo>
                <a:lnTo>
                  <a:pt x="9438" y="7525"/>
                </a:lnTo>
                <a:lnTo>
                  <a:pt x="9435" y="7536"/>
                </a:lnTo>
                <a:lnTo>
                  <a:pt x="9432" y="7547"/>
                </a:lnTo>
                <a:lnTo>
                  <a:pt x="9428" y="7556"/>
                </a:lnTo>
                <a:lnTo>
                  <a:pt x="9421" y="7564"/>
                </a:lnTo>
                <a:lnTo>
                  <a:pt x="9415" y="7572"/>
                </a:lnTo>
                <a:lnTo>
                  <a:pt x="9407" y="7576"/>
                </a:lnTo>
                <a:lnTo>
                  <a:pt x="9398" y="7579"/>
                </a:lnTo>
                <a:lnTo>
                  <a:pt x="9390" y="7583"/>
                </a:lnTo>
                <a:lnTo>
                  <a:pt x="9380" y="7590"/>
                </a:lnTo>
                <a:lnTo>
                  <a:pt x="9371" y="7600"/>
                </a:lnTo>
                <a:lnTo>
                  <a:pt x="9361" y="7611"/>
                </a:lnTo>
                <a:lnTo>
                  <a:pt x="9353" y="7625"/>
                </a:lnTo>
                <a:lnTo>
                  <a:pt x="9344" y="7641"/>
                </a:lnTo>
                <a:lnTo>
                  <a:pt x="9337" y="7658"/>
                </a:lnTo>
                <a:lnTo>
                  <a:pt x="9330" y="7675"/>
                </a:lnTo>
                <a:lnTo>
                  <a:pt x="9325" y="7693"/>
                </a:lnTo>
                <a:lnTo>
                  <a:pt x="9316" y="7713"/>
                </a:lnTo>
                <a:lnTo>
                  <a:pt x="9306" y="7732"/>
                </a:lnTo>
                <a:lnTo>
                  <a:pt x="9295" y="7750"/>
                </a:lnTo>
                <a:lnTo>
                  <a:pt x="9282" y="7767"/>
                </a:lnTo>
                <a:lnTo>
                  <a:pt x="9271" y="7784"/>
                </a:lnTo>
                <a:lnTo>
                  <a:pt x="9258" y="7797"/>
                </a:lnTo>
                <a:lnTo>
                  <a:pt x="9245" y="7808"/>
                </a:lnTo>
                <a:lnTo>
                  <a:pt x="9226" y="7822"/>
                </a:lnTo>
                <a:lnTo>
                  <a:pt x="9209" y="7832"/>
                </a:lnTo>
                <a:lnTo>
                  <a:pt x="9199" y="7836"/>
                </a:lnTo>
                <a:lnTo>
                  <a:pt x="9189" y="7839"/>
                </a:lnTo>
                <a:lnTo>
                  <a:pt x="9179" y="7841"/>
                </a:lnTo>
                <a:lnTo>
                  <a:pt x="9168" y="7842"/>
                </a:lnTo>
                <a:lnTo>
                  <a:pt x="9141" y="7842"/>
                </a:lnTo>
                <a:lnTo>
                  <a:pt x="9107" y="7839"/>
                </a:lnTo>
                <a:lnTo>
                  <a:pt x="9064" y="7834"/>
                </a:lnTo>
                <a:lnTo>
                  <a:pt x="9011" y="7825"/>
                </a:lnTo>
                <a:lnTo>
                  <a:pt x="8975" y="7819"/>
                </a:lnTo>
                <a:lnTo>
                  <a:pt x="8942" y="7815"/>
                </a:lnTo>
                <a:lnTo>
                  <a:pt x="8909" y="7812"/>
                </a:lnTo>
                <a:lnTo>
                  <a:pt x="8881" y="7810"/>
                </a:lnTo>
                <a:lnTo>
                  <a:pt x="8857" y="7810"/>
                </a:lnTo>
                <a:lnTo>
                  <a:pt x="8838" y="7810"/>
                </a:lnTo>
                <a:lnTo>
                  <a:pt x="8824" y="7811"/>
                </a:lnTo>
                <a:lnTo>
                  <a:pt x="8817" y="7814"/>
                </a:lnTo>
                <a:lnTo>
                  <a:pt x="8814" y="7821"/>
                </a:lnTo>
                <a:lnTo>
                  <a:pt x="8813" y="7831"/>
                </a:lnTo>
                <a:lnTo>
                  <a:pt x="8814" y="7845"/>
                </a:lnTo>
                <a:lnTo>
                  <a:pt x="8817" y="7862"/>
                </a:lnTo>
                <a:lnTo>
                  <a:pt x="8821" y="7882"/>
                </a:lnTo>
                <a:lnTo>
                  <a:pt x="8827" y="7903"/>
                </a:lnTo>
                <a:lnTo>
                  <a:pt x="8834" y="7926"/>
                </a:lnTo>
                <a:lnTo>
                  <a:pt x="8843" y="7950"/>
                </a:lnTo>
                <a:lnTo>
                  <a:pt x="8851" y="7974"/>
                </a:lnTo>
                <a:lnTo>
                  <a:pt x="8858" y="7999"/>
                </a:lnTo>
                <a:lnTo>
                  <a:pt x="8864" y="8025"/>
                </a:lnTo>
                <a:lnTo>
                  <a:pt x="8869" y="8050"/>
                </a:lnTo>
                <a:lnTo>
                  <a:pt x="8872" y="8073"/>
                </a:lnTo>
                <a:lnTo>
                  <a:pt x="8874" y="8094"/>
                </a:lnTo>
                <a:lnTo>
                  <a:pt x="8874" y="8113"/>
                </a:lnTo>
                <a:lnTo>
                  <a:pt x="8872" y="8128"/>
                </a:lnTo>
                <a:lnTo>
                  <a:pt x="8869" y="8138"/>
                </a:lnTo>
                <a:lnTo>
                  <a:pt x="8865" y="8148"/>
                </a:lnTo>
                <a:lnTo>
                  <a:pt x="8861" y="8158"/>
                </a:lnTo>
                <a:lnTo>
                  <a:pt x="8854" y="8168"/>
                </a:lnTo>
                <a:lnTo>
                  <a:pt x="8848" y="8176"/>
                </a:lnTo>
                <a:lnTo>
                  <a:pt x="8840" y="8186"/>
                </a:lnTo>
                <a:lnTo>
                  <a:pt x="8831" y="8195"/>
                </a:lnTo>
                <a:lnTo>
                  <a:pt x="8823" y="8203"/>
                </a:lnTo>
                <a:lnTo>
                  <a:pt x="8802" y="8219"/>
                </a:lnTo>
                <a:lnTo>
                  <a:pt x="8779" y="8232"/>
                </a:lnTo>
                <a:lnTo>
                  <a:pt x="8754" y="8244"/>
                </a:lnTo>
                <a:lnTo>
                  <a:pt x="8728" y="8254"/>
                </a:lnTo>
                <a:lnTo>
                  <a:pt x="8700" y="8261"/>
                </a:lnTo>
                <a:lnTo>
                  <a:pt x="8672" y="8267"/>
                </a:lnTo>
                <a:lnTo>
                  <a:pt x="8643" y="8271"/>
                </a:lnTo>
                <a:lnTo>
                  <a:pt x="8615" y="8273"/>
                </a:lnTo>
                <a:lnTo>
                  <a:pt x="8599" y="8271"/>
                </a:lnTo>
                <a:lnTo>
                  <a:pt x="8587" y="8271"/>
                </a:lnTo>
                <a:lnTo>
                  <a:pt x="8573" y="8269"/>
                </a:lnTo>
                <a:lnTo>
                  <a:pt x="8558" y="8266"/>
                </a:lnTo>
                <a:lnTo>
                  <a:pt x="8546" y="8263"/>
                </a:lnTo>
                <a:lnTo>
                  <a:pt x="8533" y="8259"/>
                </a:lnTo>
                <a:lnTo>
                  <a:pt x="8520" y="8254"/>
                </a:lnTo>
                <a:lnTo>
                  <a:pt x="8508" y="8249"/>
                </a:lnTo>
                <a:lnTo>
                  <a:pt x="8498" y="8242"/>
                </a:lnTo>
                <a:lnTo>
                  <a:pt x="8485" y="8233"/>
                </a:lnTo>
                <a:lnTo>
                  <a:pt x="8474" y="8220"/>
                </a:lnTo>
                <a:lnTo>
                  <a:pt x="8461" y="8206"/>
                </a:lnTo>
                <a:lnTo>
                  <a:pt x="8448" y="8191"/>
                </a:lnTo>
                <a:lnTo>
                  <a:pt x="8437" y="8174"/>
                </a:lnTo>
                <a:lnTo>
                  <a:pt x="8427" y="8157"/>
                </a:lnTo>
                <a:lnTo>
                  <a:pt x="8419" y="8138"/>
                </a:lnTo>
                <a:lnTo>
                  <a:pt x="8409" y="8118"/>
                </a:lnTo>
                <a:lnTo>
                  <a:pt x="8397" y="8100"/>
                </a:lnTo>
                <a:lnTo>
                  <a:pt x="8383" y="8082"/>
                </a:lnTo>
                <a:lnTo>
                  <a:pt x="8369" y="8065"/>
                </a:lnTo>
                <a:lnTo>
                  <a:pt x="8354" y="8049"/>
                </a:lnTo>
                <a:lnTo>
                  <a:pt x="8337" y="8033"/>
                </a:lnTo>
                <a:lnTo>
                  <a:pt x="8318" y="8021"/>
                </a:lnTo>
                <a:lnTo>
                  <a:pt x="8301" y="8008"/>
                </a:lnTo>
                <a:lnTo>
                  <a:pt x="8281" y="7998"/>
                </a:lnTo>
                <a:lnTo>
                  <a:pt x="8263" y="7988"/>
                </a:lnTo>
                <a:lnTo>
                  <a:pt x="8245" y="7981"/>
                </a:lnTo>
                <a:lnTo>
                  <a:pt x="8225" y="7977"/>
                </a:lnTo>
                <a:lnTo>
                  <a:pt x="8207" y="7972"/>
                </a:lnTo>
                <a:lnTo>
                  <a:pt x="8188" y="7971"/>
                </a:lnTo>
                <a:lnTo>
                  <a:pt x="8171" y="7972"/>
                </a:lnTo>
                <a:lnTo>
                  <a:pt x="8156" y="7975"/>
                </a:lnTo>
                <a:lnTo>
                  <a:pt x="8140" y="7980"/>
                </a:lnTo>
                <a:lnTo>
                  <a:pt x="8119" y="7982"/>
                </a:lnTo>
                <a:lnTo>
                  <a:pt x="8095" y="7987"/>
                </a:lnTo>
                <a:lnTo>
                  <a:pt x="8068" y="7988"/>
                </a:lnTo>
                <a:lnTo>
                  <a:pt x="8007" y="7992"/>
                </a:lnTo>
                <a:lnTo>
                  <a:pt x="7946" y="7994"/>
                </a:lnTo>
                <a:lnTo>
                  <a:pt x="7918" y="7994"/>
                </a:lnTo>
                <a:lnTo>
                  <a:pt x="7893" y="7995"/>
                </a:lnTo>
                <a:lnTo>
                  <a:pt x="7870" y="7997"/>
                </a:lnTo>
                <a:lnTo>
                  <a:pt x="7850" y="7999"/>
                </a:lnTo>
                <a:lnTo>
                  <a:pt x="7833" y="8002"/>
                </a:lnTo>
                <a:lnTo>
                  <a:pt x="7818" y="8006"/>
                </a:lnTo>
                <a:lnTo>
                  <a:pt x="7805" y="8011"/>
                </a:lnTo>
                <a:lnTo>
                  <a:pt x="7794" y="8018"/>
                </a:lnTo>
                <a:lnTo>
                  <a:pt x="7784" y="8025"/>
                </a:lnTo>
                <a:lnTo>
                  <a:pt x="7777" y="8033"/>
                </a:lnTo>
                <a:lnTo>
                  <a:pt x="7771" y="8043"/>
                </a:lnTo>
                <a:lnTo>
                  <a:pt x="7767" y="8055"/>
                </a:lnTo>
                <a:lnTo>
                  <a:pt x="7763" y="8069"/>
                </a:lnTo>
                <a:lnTo>
                  <a:pt x="7761" y="8083"/>
                </a:lnTo>
                <a:lnTo>
                  <a:pt x="7760" y="8100"/>
                </a:lnTo>
                <a:lnTo>
                  <a:pt x="7760" y="8117"/>
                </a:lnTo>
                <a:lnTo>
                  <a:pt x="7761" y="8128"/>
                </a:lnTo>
                <a:lnTo>
                  <a:pt x="7763" y="8138"/>
                </a:lnTo>
                <a:lnTo>
                  <a:pt x="7764" y="8147"/>
                </a:lnTo>
                <a:lnTo>
                  <a:pt x="7768" y="8154"/>
                </a:lnTo>
                <a:lnTo>
                  <a:pt x="7773" y="8159"/>
                </a:lnTo>
                <a:lnTo>
                  <a:pt x="7777" y="8164"/>
                </a:lnTo>
                <a:lnTo>
                  <a:pt x="7784" y="8168"/>
                </a:lnTo>
                <a:lnTo>
                  <a:pt x="7791" y="8169"/>
                </a:lnTo>
                <a:lnTo>
                  <a:pt x="7801" y="8171"/>
                </a:lnTo>
                <a:lnTo>
                  <a:pt x="7811" y="8169"/>
                </a:lnTo>
                <a:lnTo>
                  <a:pt x="7823" y="8168"/>
                </a:lnTo>
                <a:lnTo>
                  <a:pt x="7836" y="8165"/>
                </a:lnTo>
                <a:lnTo>
                  <a:pt x="7869" y="8155"/>
                </a:lnTo>
                <a:lnTo>
                  <a:pt x="7907" y="8141"/>
                </a:lnTo>
                <a:lnTo>
                  <a:pt x="7932" y="8134"/>
                </a:lnTo>
                <a:lnTo>
                  <a:pt x="7955" y="8128"/>
                </a:lnTo>
                <a:lnTo>
                  <a:pt x="7965" y="8128"/>
                </a:lnTo>
                <a:lnTo>
                  <a:pt x="7976" y="8127"/>
                </a:lnTo>
                <a:lnTo>
                  <a:pt x="7986" y="8128"/>
                </a:lnTo>
                <a:lnTo>
                  <a:pt x="7994" y="8130"/>
                </a:lnTo>
                <a:lnTo>
                  <a:pt x="8003" y="8131"/>
                </a:lnTo>
                <a:lnTo>
                  <a:pt x="8011" y="8134"/>
                </a:lnTo>
                <a:lnTo>
                  <a:pt x="8019" y="8137"/>
                </a:lnTo>
                <a:lnTo>
                  <a:pt x="8026" y="8141"/>
                </a:lnTo>
                <a:lnTo>
                  <a:pt x="8033" y="8145"/>
                </a:lnTo>
                <a:lnTo>
                  <a:pt x="8038" y="8150"/>
                </a:lnTo>
                <a:lnTo>
                  <a:pt x="8043" y="8155"/>
                </a:lnTo>
                <a:lnTo>
                  <a:pt x="8048" y="8162"/>
                </a:lnTo>
                <a:lnTo>
                  <a:pt x="8051" y="8168"/>
                </a:lnTo>
                <a:lnTo>
                  <a:pt x="8054" y="8175"/>
                </a:lnTo>
                <a:lnTo>
                  <a:pt x="8057" y="8182"/>
                </a:lnTo>
                <a:lnTo>
                  <a:pt x="8058" y="8191"/>
                </a:lnTo>
                <a:lnTo>
                  <a:pt x="8059" y="8199"/>
                </a:lnTo>
                <a:lnTo>
                  <a:pt x="8059" y="8208"/>
                </a:lnTo>
                <a:lnTo>
                  <a:pt x="8059" y="8216"/>
                </a:lnTo>
                <a:lnTo>
                  <a:pt x="8058" y="8226"/>
                </a:lnTo>
                <a:lnTo>
                  <a:pt x="8052" y="8246"/>
                </a:lnTo>
                <a:lnTo>
                  <a:pt x="8044" y="8266"/>
                </a:lnTo>
                <a:lnTo>
                  <a:pt x="8033" y="8288"/>
                </a:lnTo>
                <a:lnTo>
                  <a:pt x="8017" y="8310"/>
                </a:lnTo>
                <a:lnTo>
                  <a:pt x="8003" y="8325"/>
                </a:lnTo>
                <a:lnTo>
                  <a:pt x="7989" y="8338"/>
                </a:lnTo>
                <a:lnTo>
                  <a:pt x="7976" y="8349"/>
                </a:lnTo>
                <a:lnTo>
                  <a:pt x="7962" y="8356"/>
                </a:lnTo>
                <a:lnTo>
                  <a:pt x="7948" y="8362"/>
                </a:lnTo>
                <a:lnTo>
                  <a:pt x="7935" y="8365"/>
                </a:lnTo>
                <a:lnTo>
                  <a:pt x="7921" y="8366"/>
                </a:lnTo>
                <a:lnTo>
                  <a:pt x="7908" y="8363"/>
                </a:lnTo>
                <a:lnTo>
                  <a:pt x="7897" y="8359"/>
                </a:lnTo>
                <a:lnTo>
                  <a:pt x="7886" y="8352"/>
                </a:lnTo>
                <a:lnTo>
                  <a:pt x="7874" y="8342"/>
                </a:lnTo>
                <a:lnTo>
                  <a:pt x="7864" y="8331"/>
                </a:lnTo>
                <a:lnTo>
                  <a:pt x="7856" y="8317"/>
                </a:lnTo>
                <a:lnTo>
                  <a:pt x="7847" y="8301"/>
                </a:lnTo>
                <a:lnTo>
                  <a:pt x="7840" y="8281"/>
                </a:lnTo>
                <a:lnTo>
                  <a:pt x="7836" y="8261"/>
                </a:lnTo>
                <a:lnTo>
                  <a:pt x="7832" y="8247"/>
                </a:lnTo>
                <a:lnTo>
                  <a:pt x="7828" y="8235"/>
                </a:lnTo>
                <a:lnTo>
                  <a:pt x="7822" y="8225"/>
                </a:lnTo>
                <a:lnTo>
                  <a:pt x="7816" y="8218"/>
                </a:lnTo>
                <a:lnTo>
                  <a:pt x="7809" y="8212"/>
                </a:lnTo>
                <a:lnTo>
                  <a:pt x="7802" y="8208"/>
                </a:lnTo>
                <a:lnTo>
                  <a:pt x="7795" y="8206"/>
                </a:lnTo>
                <a:lnTo>
                  <a:pt x="7787" y="8208"/>
                </a:lnTo>
                <a:lnTo>
                  <a:pt x="7778" y="8210"/>
                </a:lnTo>
                <a:lnTo>
                  <a:pt x="7770" y="8215"/>
                </a:lnTo>
                <a:lnTo>
                  <a:pt x="7761" y="8222"/>
                </a:lnTo>
                <a:lnTo>
                  <a:pt x="7751" y="8230"/>
                </a:lnTo>
                <a:lnTo>
                  <a:pt x="7743" y="8242"/>
                </a:lnTo>
                <a:lnTo>
                  <a:pt x="7733" y="8254"/>
                </a:lnTo>
                <a:lnTo>
                  <a:pt x="7723" y="8269"/>
                </a:lnTo>
                <a:lnTo>
                  <a:pt x="7713" y="8286"/>
                </a:lnTo>
                <a:lnTo>
                  <a:pt x="7703" y="8303"/>
                </a:lnTo>
                <a:lnTo>
                  <a:pt x="7692" y="8317"/>
                </a:lnTo>
                <a:lnTo>
                  <a:pt x="7681" y="8331"/>
                </a:lnTo>
                <a:lnTo>
                  <a:pt x="7669" y="8342"/>
                </a:lnTo>
                <a:lnTo>
                  <a:pt x="7657" y="8354"/>
                </a:lnTo>
                <a:lnTo>
                  <a:pt x="7643" y="8362"/>
                </a:lnTo>
                <a:lnTo>
                  <a:pt x="7630" y="8371"/>
                </a:lnTo>
                <a:lnTo>
                  <a:pt x="7617" y="8376"/>
                </a:lnTo>
                <a:lnTo>
                  <a:pt x="7604" y="8380"/>
                </a:lnTo>
                <a:lnTo>
                  <a:pt x="7592" y="8382"/>
                </a:lnTo>
                <a:lnTo>
                  <a:pt x="7579" y="8383"/>
                </a:lnTo>
                <a:lnTo>
                  <a:pt x="7568" y="8382"/>
                </a:lnTo>
                <a:lnTo>
                  <a:pt x="7556" y="8378"/>
                </a:lnTo>
                <a:lnTo>
                  <a:pt x="7546" y="8372"/>
                </a:lnTo>
                <a:lnTo>
                  <a:pt x="7538" y="8365"/>
                </a:lnTo>
                <a:lnTo>
                  <a:pt x="7531" y="8355"/>
                </a:lnTo>
                <a:lnTo>
                  <a:pt x="7525" y="8351"/>
                </a:lnTo>
                <a:lnTo>
                  <a:pt x="7518" y="8346"/>
                </a:lnTo>
                <a:lnTo>
                  <a:pt x="7510" y="8342"/>
                </a:lnTo>
                <a:lnTo>
                  <a:pt x="7498" y="8339"/>
                </a:lnTo>
                <a:lnTo>
                  <a:pt x="7487" y="8337"/>
                </a:lnTo>
                <a:lnTo>
                  <a:pt x="7474" y="8334"/>
                </a:lnTo>
                <a:lnTo>
                  <a:pt x="7460" y="8334"/>
                </a:lnTo>
                <a:lnTo>
                  <a:pt x="7446" y="8332"/>
                </a:lnTo>
                <a:lnTo>
                  <a:pt x="7432" y="8332"/>
                </a:lnTo>
                <a:lnTo>
                  <a:pt x="7416" y="8331"/>
                </a:lnTo>
                <a:lnTo>
                  <a:pt x="7399" y="8328"/>
                </a:lnTo>
                <a:lnTo>
                  <a:pt x="7382" y="8324"/>
                </a:lnTo>
                <a:lnTo>
                  <a:pt x="7367" y="8320"/>
                </a:lnTo>
                <a:lnTo>
                  <a:pt x="7351" y="8314"/>
                </a:lnTo>
                <a:lnTo>
                  <a:pt x="7337" y="8307"/>
                </a:lnTo>
                <a:lnTo>
                  <a:pt x="7326" y="8300"/>
                </a:lnTo>
                <a:lnTo>
                  <a:pt x="7310" y="8291"/>
                </a:lnTo>
                <a:lnTo>
                  <a:pt x="7293" y="8284"/>
                </a:lnTo>
                <a:lnTo>
                  <a:pt x="7276" y="8280"/>
                </a:lnTo>
                <a:lnTo>
                  <a:pt x="7255" y="8278"/>
                </a:lnTo>
                <a:lnTo>
                  <a:pt x="7233" y="8278"/>
                </a:lnTo>
                <a:lnTo>
                  <a:pt x="7206" y="8280"/>
                </a:lnTo>
                <a:lnTo>
                  <a:pt x="7175" y="8284"/>
                </a:lnTo>
                <a:lnTo>
                  <a:pt x="7139" y="8290"/>
                </a:lnTo>
                <a:lnTo>
                  <a:pt x="7110" y="8295"/>
                </a:lnTo>
                <a:lnTo>
                  <a:pt x="7081" y="8300"/>
                </a:lnTo>
                <a:lnTo>
                  <a:pt x="7056" y="8303"/>
                </a:lnTo>
                <a:lnTo>
                  <a:pt x="7033" y="8304"/>
                </a:lnTo>
                <a:lnTo>
                  <a:pt x="7012" y="8303"/>
                </a:lnTo>
                <a:lnTo>
                  <a:pt x="6994" y="8301"/>
                </a:lnTo>
                <a:lnTo>
                  <a:pt x="6978" y="8298"/>
                </a:lnTo>
                <a:lnTo>
                  <a:pt x="6963" y="8294"/>
                </a:lnTo>
                <a:lnTo>
                  <a:pt x="6951" y="8288"/>
                </a:lnTo>
                <a:lnTo>
                  <a:pt x="6941" y="8281"/>
                </a:lnTo>
                <a:lnTo>
                  <a:pt x="6933" y="8273"/>
                </a:lnTo>
                <a:lnTo>
                  <a:pt x="6926" y="8263"/>
                </a:lnTo>
                <a:lnTo>
                  <a:pt x="6923" y="8250"/>
                </a:lnTo>
                <a:lnTo>
                  <a:pt x="6920" y="8237"/>
                </a:lnTo>
                <a:lnTo>
                  <a:pt x="6920" y="8223"/>
                </a:lnTo>
                <a:lnTo>
                  <a:pt x="6922" y="8208"/>
                </a:lnTo>
                <a:lnTo>
                  <a:pt x="6923" y="8192"/>
                </a:lnTo>
                <a:lnTo>
                  <a:pt x="6924" y="8178"/>
                </a:lnTo>
                <a:lnTo>
                  <a:pt x="6922" y="8167"/>
                </a:lnTo>
                <a:lnTo>
                  <a:pt x="6919" y="8157"/>
                </a:lnTo>
                <a:lnTo>
                  <a:pt x="6915" y="8148"/>
                </a:lnTo>
                <a:lnTo>
                  <a:pt x="6909" y="8141"/>
                </a:lnTo>
                <a:lnTo>
                  <a:pt x="6900" y="8135"/>
                </a:lnTo>
                <a:lnTo>
                  <a:pt x="6891" y="8130"/>
                </a:lnTo>
                <a:lnTo>
                  <a:pt x="6881" y="8127"/>
                </a:lnTo>
                <a:lnTo>
                  <a:pt x="6869" y="8120"/>
                </a:lnTo>
                <a:lnTo>
                  <a:pt x="6855" y="8111"/>
                </a:lnTo>
                <a:lnTo>
                  <a:pt x="6841" y="8100"/>
                </a:lnTo>
                <a:lnTo>
                  <a:pt x="6809" y="8076"/>
                </a:lnTo>
                <a:lnTo>
                  <a:pt x="6777" y="8049"/>
                </a:lnTo>
                <a:lnTo>
                  <a:pt x="6749" y="8022"/>
                </a:lnTo>
                <a:lnTo>
                  <a:pt x="6728" y="8004"/>
                </a:lnTo>
                <a:lnTo>
                  <a:pt x="6720" y="7997"/>
                </a:lnTo>
                <a:lnTo>
                  <a:pt x="6711" y="7991"/>
                </a:lnTo>
                <a:lnTo>
                  <a:pt x="6703" y="7988"/>
                </a:lnTo>
                <a:lnTo>
                  <a:pt x="6695" y="7985"/>
                </a:lnTo>
                <a:lnTo>
                  <a:pt x="6687" y="7985"/>
                </a:lnTo>
                <a:lnTo>
                  <a:pt x="6679" y="7987"/>
                </a:lnTo>
                <a:lnTo>
                  <a:pt x="6670" y="7989"/>
                </a:lnTo>
                <a:lnTo>
                  <a:pt x="6660" y="7994"/>
                </a:lnTo>
                <a:lnTo>
                  <a:pt x="6635" y="8008"/>
                </a:lnTo>
                <a:lnTo>
                  <a:pt x="6604" y="8026"/>
                </a:lnTo>
                <a:lnTo>
                  <a:pt x="6584" y="8036"/>
                </a:lnTo>
                <a:lnTo>
                  <a:pt x="6561" y="8048"/>
                </a:lnTo>
                <a:lnTo>
                  <a:pt x="6534" y="8060"/>
                </a:lnTo>
                <a:lnTo>
                  <a:pt x="6505" y="8074"/>
                </a:lnTo>
                <a:lnTo>
                  <a:pt x="6474" y="8087"/>
                </a:lnTo>
                <a:lnTo>
                  <a:pt x="6441" y="8101"/>
                </a:lnTo>
                <a:lnTo>
                  <a:pt x="6410" y="8114"/>
                </a:lnTo>
                <a:lnTo>
                  <a:pt x="6379" y="8127"/>
                </a:lnTo>
                <a:lnTo>
                  <a:pt x="6349" y="8138"/>
                </a:lnTo>
                <a:lnTo>
                  <a:pt x="6321" y="8151"/>
                </a:lnTo>
                <a:lnTo>
                  <a:pt x="6295" y="8164"/>
                </a:lnTo>
                <a:lnTo>
                  <a:pt x="6273" y="8175"/>
                </a:lnTo>
                <a:lnTo>
                  <a:pt x="6253" y="8186"/>
                </a:lnTo>
                <a:lnTo>
                  <a:pt x="6239" y="8196"/>
                </a:lnTo>
                <a:lnTo>
                  <a:pt x="6228" y="8206"/>
                </a:lnTo>
                <a:lnTo>
                  <a:pt x="6223" y="8213"/>
                </a:lnTo>
                <a:lnTo>
                  <a:pt x="6223" y="8216"/>
                </a:lnTo>
                <a:lnTo>
                  <a:pt x="6223" y="8219"/>
                </a:lnTo>
                <a:lnTo>
                  <a:pt x="6225" y="8223"/>
                </a:lnTo>
                <a:lnTo>
                  <a:pt x="6228" y="8227"/>
                </a:lnTo>
                <a:lnTo>
                  <a:pt x="6233" y="8236"/>
                </a:lnTo>
                <a:lnTo>
                  <a:pt x="6243" y="8244"/>
                </a:lnTo>
                <a:lnTo>
                  <a:pt x="6256" y="8253"/>
                </a:lnTo>
                <a:lnTo>
                  <a:pt x="6270" y="8261"/>
                </a:lnTo>
                <a:lnTo>
                  <a:pt x="6287" y="8270"/>
                </a:lnTo>
                <a:lnTo>
                  <a:pt x="6304" y="8277"/>
                </a:lnTo>
                <a:lnTo>
                  <a:pt x="6329" y="8288"/>
                </a:lnTo>
                <a:lnTo>
                  <a:pt x="6351" y="8300"/>
                </a:lnTo>
                <a:lnTo>
                  <a:pt x="6366" y="8314"/>
                </a:lnTo>
                <a:lnTo>
                  <a:pt x="6379" y="8327"/>
                </a:lnTo>
                <a:lnTo>
                  <a:pt x="6387" y="8342"/>
                </a:lnTo>
                <a:lnTo>
                  <a:pt x="6392" y="8358"/>
                </a:lnTo>
                <a:lnTo>
                  <a:pt x="6392" y="8373"/>
                </a:lnTo>
                <a:lnTo>
                  <a:pt x="6389" y="8389"/>
                </a:lnTo>
                <a:lnTo>
                  <a:pt x="6383" y="8406"/>
                </a:lnTo>
                <a:lnTo>
                  <a:pt x="6373" y="8424"/>
                </a:lnTo>
                <a:lnTo>
                  <a:pt x="6360" y="8441"/>
                </a:lnTo>
                <a:lnTo>
                  <a:pt x="6345" y="8460"/>
                </a:lnTo>
                <a:lnTo>
                  <a:pt x="6325" y="8477"/>
                </a:lnTo>
                <a:lnTo>
                  <a:pt x="6304" y="8495"/>
                </a:lnTo>
                <a:lnTo>
                  <a:pt x="6280" y="8514"/>
                </a:lnTo>
                <a:lnTo>
                  <a:pt x="6253" y="8531"/>
                </a:lnTo>
                <a:lnTo>
                  <a:pt x="6223" y="8548"/>
                </a:lnTo>
                <a:lnTo>
                  <a:pt x="6192" y="8566"/>
                </a:lnTo>
                <a:lnTo>
                  <a:pt x="6158" y="8583"/>
                </a:lnTo>
                <a:lnTo>
                  <a:pt x="6123" y="8599"/>
                </a:lnTo>
                <a:lnTo>
                  <a:pt x="6085" y="8616"/>
                </a:lnTo>
                <a:lnTo>
                  <a:pt x="6045" y="8630"/>
                </a:lnTo>
                <a:lnTo>
                  <a:pt x="6004" y="8645"/>
                </a:lnTo>
                <a:lnTo>
                  <a:pt x="5962" y="8658"/>
                </a:lnTo>
                <a:lnTo>
                  <a:pt x="5918" y="8672"/>
                </a:lnTo>
                <a:lnTo>
                  <a:pt x="5873" y="8684"/>
                </a:lnTo>
                <a:lnTo>
                  <a:pt x="5828" y="8695"/>
                </a:lnTo>
                <a:lnTo>
                  <a:pt x="5780" y="8705"/>
                </a:lnTo>
                <a:lnTo>
                  <a:pt x="5731" y="8713"/>
                </a:lnTo>
                <a:lnTo>
                  <a:pt x="5683" y="8720"/>
                </a:lnTo>
                <a:lnTo>
                  <a:pt x="5634" y="8727"/>
                </a:lnTo>
                <a:lnTo>
                  <a:pt x="5584" y="8732"/>
                </a:lnTo>
                <a:lnTo>
                  <a:pt x="5536" y="8736"/>
                </a:lnTo>
                <a:lnTo>
                  <a:pt x="5491" y="8742"/>
                </a:lnTo>
                <a:lnTo>
                  <a:pt x="5445" y="8747"/>
                </a:lnTo>
                <a:lnTo>
                  <a:pt x="5399" y="8754"/>
                </a:lnTo>
                <a:lnTo>
                  <a:pt x="5355" y="8763"/>
                </a:lnTo>
                <a:lnTo>
                  <a:pt x="5312" y="8773"/>
                </a:lnTo>
                <a:lnTo>
                  <a:pt x="5268" y="8784"/>
                </a:lnTo>
                <a:lnTo>
                  <a:pt x="5225" y="8795"/>
                </a:lnTo>
                <a:lnTo>
                  <a:pt x="5183" y="8808"/>
                </a:lnTo>
                <a:lnTo>
                  <a:pt x="5142" y="8822"/>
                </a:lnTo>
                <a:lnTo>
                  <a:pt x="5101" y="8837"/>
                </a:lnTo>
                <a:lnTo>
                  <a:pt x="5061" y="8854"/>
                </a:lnTo>
                <a:lnTo>
                  <a:pt x="5020" y="8871"/>
                </a:lnTo>
                <a:lnTo>
                  <a:pt x="4982" y="8889"/>
                </a:lnTo>
                <a:lnTo>
                  <a:pt x="4943" y="8907"/>
                </a:lnTo>
                <a:lnTo>
                  <a:pt x="4906" y="8929"/>
                </a:lnTo>
                <a:lnTo>
                  <a:pt x="4878" y="8943"/>
                </a:lnTo>
                <a:lnTo>
                  <a:pt x="4847" y="8957"/>
                </a:lnTo>
                <a:lnTo>
                  <a:pt x="4811" y="8973"/>
                </a:lnTo>
                <a:lnTo>
                  <a:pt x="4776" y="8987"/>
                </a:lnTo>
                <a:lnTo>
                  <a:pt x="4738" y="8999"/>
                </a:lnTo>
                <a:lnTo>
                  <a:pt x="4702" y="9012"/>
                </a:lnTo>
                <a:lnTo>
                  <a:pt x="4667" y="9022"/>
                </a:lnTo>
                <a:lnTo>
                  <a:pt x="4635" y="9031"/>
                </a:lnTo>
                <a:lnTo>
                  <a:pt x="4635" y="9031"/>
                </a:lnTo>
                <a:lnTo>
                  <a:pt x="4588" y="9041"/>
                </a:lnTo>
                <a:lnTo>
                  <a:pt x="4547" y="9050"/>
                </a:lnTo>
                <a:lnTo>
                  <a:pt x="4510" y="9058"/>
                </a:lnTo>
                <a:lnTo>
                  <a:pt x="4478" y="9063"/>
                </a:lnTo>
                <a:lnTo>
                  <a:pt x="4448" y="9067"/>
                </a:lnTo>
                <a:lnTo>
                  <a:pt x="4421" y="9069"/>
                </a:lnTo>
                <a:lnTo>
                  <a:pt x="4396" y="9070"/>
                </a:lnTo>
                <a:lnTo>
                  <a:pt x="4375" y="9069"/>
                </a:lnTo>
                <a:lnTo>
                  <a:pt x="4353" y="9066"/>
                </a:lnTo>
                <a:lnTo>
                  <a:pt x="4334" y="9060"/>
                </a:lnTo>
                <a:lnTo>
                  <a:pt x="4315" y="9053"/>
                </a:lnTo>
                <a:lnTo>
                  <a:pt x="4298" y="9045"/>
                </a:lnTo>
                <a:lnTo>
                  <a:pt x="4280" y="9035"/>
                </a:lnTo>
                <a:lnTo>
                  <a:pt x="4261" y="9022"/>
                </a:lnTo>
                <a:lnTo>
                  <a:pt x="4242" y="9007"/>
                </a:lnTo>
                <a:lnTo>
                  <a:pt x="4222" y="8990"/>
                </a:lnTo>
                <a:lnTo>
                  <a:pt x="4120" y="8903"/>
                </a:lnTo>
                <a:lnTo>
                  <a:pt x="3827" y="8912"/>
                </a:lnTo>
                <a:lnTo>
                  <a:pt x="3765" y="8913"/>
                </a:lnTo>
                <a:lnTo>
                  <a:pt x="3702" y="8916"/>
                </a:lnTo>
                <a:lnTo>
                  <a:pt x="3641" y="8919"/>
                </a:lnTo>
                <a:lnTo>
                  <a:pt x="3582" y="8923"/>
                </a:lnTo>
                <a:lnTo>
                  <a:pt x="3525" y="8927"/>
                </a:lnTo>
                <a:lnTo>
                  <a:pt x="3477" y="8931"/>
                </a:lnTo>
                <a:lnTo>
                  <a:pt x="3435" y="8936"/>
                </a:lnTo>
                <a:lnTo>
                  <a:pt x="3402" y="8941"/>
                </a:lnTo>
                <a:lnTo>
                  <a:pt x="3364" y="8947"/>
                </a:lnTo>
                <a:lnTo>
                  <a:pt x="3331" y="8950"/>
                </a:lnTo>
                <a:lnTo>
                  <a:pt x="3317" y="8951"/>
                </a:lnTo>
                <a:lnTo>
                  <a:pt x="3303" y="8951"/>
                </a:lnTo>
                <a:lnTo>
                  <a:pt x="3289" y="8950"/>
                </a:lnTo>
                <a:lnTo>
                  <a:pt x="3276" y="8948"/>
                </a:lnTo>
                <a:lnTo>
                  <a:pt x="3263" y="8947"/>
                </a:lnTo>
                <a:lnTo>
                  <a:pt x="3251" y="8944"/>
                </a:lnTo>
                <a:lnTo>
                  <a:pt x="3238" y="8940"/>
                </a:lnTo>
                <a:lnTo>
                  <a:pt x="3224" y="8936"/>
                </a:lnTo>
                <a:lnTo>
                  <a:pt x="3196" y="8924"/>
                </a:lnTo>
                <a:lnTo>
                  <a:pt x="3165" y="8909"/>
                </a:lnTo>
                <a:lnTo>
                  <a:pt x="3136" y="8896"/>
                </a:lnTo>
                <a:lnTo>
                  <a:pt x="3102" y="8885"/>
                </a:lnTo>
                <a:lnTo>
                  <a:pt x="3064" y="8873"/>
                </a:lnTo>
                <a:lnTo>
                  <a:pt x="3022" y="8863"/>
                </a:lnTo>
                <a:lnTo>
                  <a:pt x="2975" y="8854"/>
                </a:lnTo>
                <a:lnTo>
                  <a:pt x="2924" y="8845"/>
                </a:lnTo>
                <a:lnTo>
                  <a:pt x="2871" y="8838"/>
                </a:lnTo>
                <a:lnTo>
                  <a:pt x="2813" y="8832"/>
                </a:lnTo>
                <a:lnTo>
                  <a:pt x="2756" y="8827"/>
                </a:lnTo>
                <a:lnTo>
                  <a:pt x="2707" y="8820"/>
                </a:lnTo>
                <a:lnTo>
                  <a:pt x="2660" y="8812"/>
                </a:lnTo>
                <a:lnTo>
                  <a:pt x="2620" y="8805"/>
                </a:lnTo>
                <a:lnTo>
                  <a:pt x="2585" y="8797"/>
                </a:lnTo>
                <a:lnTo>
                  <a:pt x="2557" y="8788"/>
                </a:lnTo>
                <a:lnTo>
                  <a:pt x="2545" y="8784"/>
                </a:lnTo>
                <a:lnTo>
                  <a:pt x="2536" y="8780"/>
                </a:lnTo>
                <a:lnTo>
                  <a:pt x="2527" y="8774"/>
                </a:lnTo>
                <a:lnTo>
                  <a:pt x="2521" y="8770"/>
                </a:lnTo>
                <a:lnTo>
                  <a:pt x="2512" y="8763"/>
                </a:lnTo>
                <a:lnTo>
                  <a:pt x="2499" y="8756"/>
                </a:lnTo>
                <a:lnTo>
                  <a:pt x="2486" y="8749"/>
                </a:lnTo>
                <a:lnTo>
                  <a:pt x="2473" y="8743"/>
                </a:lnTo>
                <a:lnTo>
                  <a:pt x="2459" y="8739"/>
                </a:lnTo>
                <a:lnTo>
                  <a:pt x="2446" y="8736"/>
                </a:lnTo>
                <a:lnTo>
                  <a:pt x="2432" y="8735"/>
                </a:lnTo>
                <a:lnTo>
                  <a:pt x="2421" y="8733"/>
                </a:lnTo>
                <a:lnTo>
                  <a:pt x="2407" y="8732"/>
                </a:lnTo>
                <a:lnTo>
                  <a:pt x="2387" y="8729"/>
                </a:lnTo>
                <a:lnTo>
                  <a:pt x="2363" y="8722"/>
                </a:lnTo>
                <a:lnTo>
                  <a:pt x="2335" y="8715"/>
                </a:lnTo>
                <a:lnTo>
                  <a:pt x="2304" y="8703"/>
                </a:lnTo>
                <a:lnTo>
                  <a:pt x="2271" y="8692"/>
                </a:lnTo>
                <a:lnTo>
                  <a:pt x="2237" y="8679"/>
                </a:lnTo>
                <a:lnTo>
                  <a:pt x="2203" y="8665"/>
                </a:lnTo>
                <a:lnTo>
                  <a:pt x="2140" y="8638"/>
                </a:lnTo>
                <a:lnTo>
                  <a:pt x="2085" y="8616"/>
                </a:lnTo>
                <a:lnTo>
                  <a:pt x="2046" y="8600"/>
                </a:lnTo>
                <a:lnTo>
                  <a:pt x="2028" y="8596"/>
                </a:lnTo>
                <a:lnTo>
                  <a:pt x="2020" y="8600"/>
                </a:lnTo>
                <a:lnTo>
                  <a:pt x="2004" y="8611"/>
                </a:lnTo>
                <a:lnTo>
                  <a:pt x="1986" y="8627"/>
                </a:lnTo>
                <a:lnTo>
                  <a:pt x="1966" y="8647"/>
                </a:lnTo>
                <a:lnTo>
                  <a:pt x="1949" y="8664"/>
                </a:lnTo>
                <a:lnTo>
                  <a:pt x="1931" y="8678"/>
                </a:lnTo>
                <a:lnTo>
                  <a:pt x="1922" y="8682"/>
                </a:lnTo>
                <a:lnTo>
                  <a:pt x="1912" y="8688"/>
                </a:lnTo>
                <a:lnTo>
                  <a:pt x="1904" y="8692"/>
                </a:lnTo>
                <a:lnTo>
                  <a:pt x="1894" y="8695"/>
                </a:lnTo>
                <a:lnTo>
                  <a:pt x="1884" y="8698"/>
                </a:lnTo>
                <a:lnTo>
                  <a:pt x="1875" y="8699"/>
                </a:lnTo>
                <a:lnTo>
                  <a:pt x="1866" y="8699"/>
                </a:lnTo>
                <a:lnTo>
                  <a:pt x="1856" y="8699"/>
                </a:lnTo>
                <a:lnTo>
                  <a:pt x="1847" y="8699"/>
                </a:lnTo>
                <a:lnTo>
                  <a:pt x="1837" y="8698"/>
                </a:lnTo>
                <a:lnTo>
                  <a:pt x="1829" y="8696"/>
                </a:lnTo>
                <a:lnTo>
                  <a:pt x="1819" y="8693"/>
                </a:lnTo>
                <a:lnTo>
                  <a:pt x="1801" y="8685"/>
                </a:lnTo>
                <a:lnTo>
                  <a:pt x="1784" y="8675"/>
                </a:lnTo>
                <a:lnTo>
                  <a:pt x="1767" y="8662"/>
                </a:lnTo>
                <a:lnTo>
                  <a:pt x="1750" y="8645"/>
                </a:lnTo>
                <a:lnTo>
                  <a:pt x="1734" y="8627"/>
                </a:lnTo>
                <a:lnTo>
                  <a:pt x="1720" y="8606"/>
                </a:lnTo>
                <a:lnTo>
                  <a:pt x="1706" y="8582"/>
                </a:lnTo>
                <a:lnTo>
                  <a:pt x="1695" y="8555"/>
                </a:lnTo>
                <a:lnTo>
                  <a:pt x="1686" y="8541"/>
                </a:lnTo>
                <a:lnTo>
                  <a:pt x="1676" y="8526"/>
                </a:lnTo>
                <a:lnTo>
                  <a:pt x="1665" y="8514"/>
                </a:lnTo>
                <a:lnTo>
                  <a:pt x="1651" y="8501"/>
                </a:lnTo>
                <a:lnTo>
                  <a:pt x="1634" y="8490"/>
                </a:lnTo>
                <a:lnTo>
                  <a:pt x="1615" y="8480"/>
                </a:lnTo>
                <a:lnTo>
                  <a:pt x="1596" y="8470"/>
                </a:lnTo>
                <a:lnTo>
                  <a:pt x="1573" y="8463"/>
                </a:lnTo>
                <a:lnTo>
                  <a:pt x="1545" y="8453"/>
                </a:lnTo>
                <a:lnTo>
                  <a:pt x="1522" y="8447"/>
                </a:lnTo>
                <a:lnTo>
                  <a:pt x="1504" y="8443"/>
                </a:lnTo>
                <a:lnTo>
                  <a:pt x="1490" y="8443"/>
                </a:lnTo>
                <a:lnTo>
                  <a:pt x="1482" y="8444"/>
                </a:lnTo>
                <a:lnTo>
                  <a:pt x="1477" y="8446"/>
                </a:lnTo>
                <a:lnTo>
                  <a:pt x="1473" y="8448"/>
                </a:lnTo>
                <a:lnTo>
                  <a:pt x="1467" y="8451"/>
                </a:lnTo>
                <a:lnTo>
                  <a:pt x="1458" y="8460"/>
                </a:lnTo>
                <a:lnTo>
                  <a:pt x="1450" y="8473"/>
                </a:lnTo>
                <a:lnTo>
                  <a:pt x="1440" y="8485"/>
                </a:lnTo>
                <a:lnTo>
                  <a:pt x="1429" y="8495"/>
                </a:lnTo>
                <a:lnTo>
                  <a:pt x="1417" y="8504"/>
                </a:lnTo>
                <a:lnTo>
                  <a:pt x="1406" y="8509"/>
                </a:lnTo>
                <a:lnTo>
                  <a:pt x="1395" y="8514"/>
                </a:lnTo>
                <a:lnTo>
                  <a:pt x="1382" y="8515"/>
                </a:lnTo>
                <a:lnTo>
                  <a:pt x="1368" y="8514"/>
                </a:lnTo>
                <a:lnTo>
                  <a:pt x="1355" y="8511"/>
                </a:lnTo>
                <a:lnTo>
                  <a:pt x="1341" y="8507"/>
                </a:lnTo>
                <a:lnTo>
                  <a:pt x="1326" y="8498"/>
                </a:lnTo>
                <a:lnTo>
                  <a:pt x="1311" y="8490"/>
                </a:lnTo>
                <a:lnTo>
                  <a:pt x="1296" y="8477"/>
                </a:lnTo>
                <a:lnTo>
                  <a:pt x="1280" y="8463"/>
                </a:lnTo>
                <a:lnTo>
                  <a:pt x="1263" y="8447"/>
                </a:lnTo>
                <a:lnTo>
                  <a:pt x="1248" y="8429"/>
                </a:lnTo>
                <a:lnTo>
                  <a:pt x="1231" y="8407"/>
                </a:lnTo>
                <a:lnTo>
                  <a:pt x="1214" y="8386"/>
                </a:lnTo>
                <a:lnTo>
                  <a:pt x="1197" y="8368"/>
                </a:lnTo>
                <a:lnTo>
                  <a:pt x="1180" y="8351"/>
                </a:lnTo>
                <a:lnTo>
                  <a:pt x="1164" y="8337"/>
                </a:lnTo>
                <a:lnTo>
                  <a:pt x="1149" y="8325"/>
                </a:lnTo>
                <a:lnTo>
                  <a:pt x="1135" y="8315"/>
                </a:lnTo>
                <a:lnTo>
                  <a:pt x="1121" y="8308"/>
                </a:lnTo>
                <a:lnTo>
                  <a:pt x="1106" y="8304"/>
                </a:lnTo>
                <a:lnTo>
                  <a:pt x="1092" y="8301"/>
                </a:lnTo>
                <a:lnTo>
                  <a:pt x="1080" y="8301"/>
                </a:lnTo>
                <a:lnTo>
                  <a:pt x="1068" y="8304"/>
                </a:lnTo>
                <a:lnTo>
                  <a:pt x="1057" y="8308"/>
                </a:lnTo>
                <a:lnTo>
                  <a:pt x="1046" y="8315"/>
                </a:lnTo>
                <a:lnTo>
                  <a:pt x="1034" y="8325"/>
                </a:lnTo>
                <a:lnTo>
                  <a:pt x="1025" y="8337"/>
                </a:lnTo>
                <a:lnTo>
                  <a:pt x="1016" y="8351"/>
                </a:lnTo>
                <a:lnTo>
                  <a:pt x="1009" y="8359"/>
                </a:lnTo>
                <a:lnTo>
                  <a:pt x="1002" y="8368"/>
                </a:lnTo>
                <a:lnTo>
                  <a:pt x="995" y="8375"/>
                </a:lnTo>
                <a:lnTo>
                  <a:pt x="985" y="8380"/>
                </a:lnTo>
                <a:lnTo>
                  <a:pt x="975" y="8386"/>
                </a:lnTo>
                <a:lnTo>
                  <a:pt x="964" y="8390"/>
                </a:lnTo>
                <a:lnTo>
                  <a:pt x="952" y="8395"/>
                </a:lnTo>
                <a:lnTo>
                  <a:pt x="940" y="8397"/>
                </a:lnTo>
                <a:lnTo>
                  <a:pt x="927" y="8400"/>
                </a:lnTo>
                <a:lnTo>
                  <a:pt x="914" y="8402"/>
                </a:lnTo>
                <a:lnTo>
                  <a:pt x="900" y="8403"/>
                </a:lnTo>
                <a:lnTo>
                  <a:pt x="886" y="8403"/>
                </a:lnTo>
                <a:lnTo>
                  <a:pt x="858" y="8402"/>
                </a:lnTo>
                <a:lnTo>
                  <a:pt x="829" y="8397"/>
                </a:lnTo>
                <a:lnTo>
                  <a:pt x="801" y="8390"/>
                </a:lnTo>
                <a:lnTo>
                  <a:pt x="776" y="8382"/>
                </a:lnTo>
                <a:lnTo>
                  <a:pt x="763" y="8376"/>
                </a:lnTo>
                <a:lnTo>
                  <a:pt x="750" y="8371"/>
                </a:lnTo>
                <a:lnTo>
                  <a:pt x="739" y="8365"/>
                </a:lnTo>
                <a:lnTo>
                  <a:pt x="729" y="8358"/>
                </a:lnTo>
                <a:lnTo>
                  <a:pt x="719" y="8351"/>
                </a:lnTo>
                <a:lnTo>
                  <a:pt x="711" y="8344"/>
                </a:lnTo>
                <a:lnTo>
                  <a:pt x="704" y="8335"/>
                </a:lnTo>
                <a:lnTo>
                  <a:pt x="697" y="8327"/>
                </a:lnTo>
                <a:lnTo>
                  <a:pt x="691" y="8317"/>
                </a:lnTo>
                <a:lnTo>
                  <a:pt x="688" y="8308"/>
                </a:lnTo>
                <a:lnTo>
                  <a:pt x="685" y="8298"/>
                </a:lnTo>
                <a:lnTo>
                  <a:pt x="684" y="8288"/>
                </a:lnTo>
                <a:lnTo>
                  <a:pt x="682" y="8278"/>
                </a:lnTo>
                <a:lnTo>
                  <a:pt x="681" y="8267"/>
                </a:lnTo>
                <a:lnTo>
                  <a:pt x="677" y="8256"/>
                </a:lnTo>
                <a:lnTo>
                  <a:pt x="673" y="8244"/>
                </a:lnTo>
                <a:lnTo>
                  <a:pt x="667" y="8233"/>
                </a:lnTo>
                <a:lnTo>
                  <a:pt x="661" y="8220"/>
                </a:lnTo>
                <a:lnTo>
                  <a:pt x="654" y="8209"/>
                </a:lnTo>
                <a:lnTo>
                  <a:pt x="647" y="8199"/>
                </a:lnTo>
                <a:lnTo>
                  <a:pt x="636" y="8185"/>
                </a:lnTo>
                <a:lnTo>
                  <a:pt x="626" y="8175"/>
                </a:lnTo>
                <a:lnTo>
                  <a:pt x="620" y="8172"/>
                </a:lnTo>
                <a:lnTo>
                  <a:pt x="616" y="8169"/>
                </a:lnTo>
                <a:lnTo>
                  <a:pt x="610" y="8168"/>
                </a:lnTo>
                <a:lnTo>
                  <a:pt x="605" y="8167"/>
                </a:lnTo>
                <a:lnTo>
                  <a:pt x="599" y="8167"/>
                </a:lnTo>
                <a:lnTo>
                  <a:pt x="592" y="8168"/>
                </a:lnTo>
                <a:lnTo>
                  <a:pt x="585" y="8171"/>
                </a:lnTo>
                <a:lnTo>
                  <a:pt x="576" y="8174"/>
                </a:lnTo>
                <a:lnTo>
                  <a:pt x="557" y="8184"/>
                </a:lnTo>
                <a:lnTo>
                  <a:pt x="531" y="8196"/>
                </a:lnTo>
                <a:lnTo>
                  <a:pt x="514" y="8205"/>
                </a:lnTo>
                <a:lnTo>
                  <a:pt x="497" y="8212"/>
                </a:lnTo>
                <a:lnTo>
                  <a:pt x="480" y="8218"/>
                </a:lnTo>
                <a:lnTo>
                  <a:pt x="463" y="8222"/>
                </a:lnTo>
                <a:lnTo>
                  <a:pt x="449" y="8226"/>
                </a:lnTo>
                <a:lnTo>
                  <a:pt x="436" y="8227"/>
                </a:lnTo>
                <a:lnTo>
                  <a:pt x="425" y="8227"/>
                </a:lnTo>
                <a:lnTo>
                  <a:pt x="417" y="8226"/>
                </a:lnTo>
                <a:lnTo>
                  <a:pt x="407" y="8222"/>
                </a:lnTo>
                <a:lnTo>
                  <a:pt x="398" y="8216"/>
                </a:lnTo>
                <a:lnTo>
                  <a:pt x="393" y="8210"/>
                </a:lnTo>
                <a:lnTo>
                  <a:pt x="387" y="8202"/>
                </a:lnTo>
                <a:lnTo>
                  <a:pt x="384" y="8195"/>
                </a:lnTo>
                <a:lnTo>
                  <a:pt x="383" y="8185"/>
                </a:lnTo>
                <a:lnTo>
                  <a:pt x="383" y="8176"/>
                </a:lnTo>
                <a:lnTo>
                  <a:pt x="384" y="8167"/>
                </a:lnTo>
                <a:lnTo>
                  <a:pt x="386" y="8157"/>
                </a:lnTo>
                <a:lnTo>
                  <a:pt x="390" y="8147"/>
                </a:lnTo>
                <a:lnTo>
                  <a:pt x="396" y="8138"/>
                </a:lnTo>
                <a:lnTo>
                  <a:pt x="403" y="8128"/>
                </a:lnTo>
                <a:lnTo>
                  <a:pt x="411" y="8120"/>
                </a:lnTo>
                <a:lnTo>
                  <a:pt x="421" y="8111"/>
                </a:lnTo>
                <a:lnTo>
                  <a:pt x="431" y="8104"/>
                </a:lnTo>
                <a:lnTo>
                  <a:pt x="444" y="8097"/>
                </a:lnTo>
                <a:lnTo>
                  <a:pt x="458" y="8089"/>
                </a:lnTo>
                <a:lnTo>
                  <a:pt x="469" y="8080"/>
                </a:lnTo>
                <a:lnTo>
                  <a:pt x="479" y="8072"/>
                </a:lnTo>
                <a:lnTo>
                  <a:pt x="487" y="8062"/>
                </a:lnTo>
                <a:lnTo>
                  <a:pt x="493" y="8052"/>
                </a:lnTo>
                <a:lnTo>
                  <a:pt x="496" y="8042"/>
                </a:lnTo>
                <a:lnTo>
                  <a:pt x="497" y="8032"/>
                </a:lnTo>
                <a:lnTo>
                  <a:pt x="497" y="8023"/>
                </a:lnTo>
                <a:lnTo>
                  <a:pt x="494" y="8014"/>
                </a:lnTo>
                <a:lnTo>
                  <a:pt x="489" y="8005"/>
                </a:lnTo>
                <a:lnTo>
                  <a:pt x="482" y="7998"/>
                </a:lnTo>
                <a:lnTo>
                  <a:pt x="473" y="7991"/>
                </a:lnTo>
                <a:lnTo>
                  <a:pt x="463" y="7984"/>
                </a:lnTo>
                <a:lnTo>
                  <a:pt x="451" y="7980"/>
                </a:lnTo>
                <a:lnTo>
                  <a:pt x="436" y="7975"/>
                </a:lnTo>
                <a:lnTo>
                  <a:pt x="420" y="7974"/>
                </a:lnTo>
                <a:lnTo>
                  <a:pt x="404" y="7974"/>
                </a:lnTo>
                <a:lnTo>
                  <a:pt x="387" y="7975"/>
                </a:lnTo>
                <a:lnTo>
                  <a:pt x="370" y="7980"/>
                </a:lnTo>
                <a:lnTo>
                  <a:pt x="352" y="7985"/>
                </a:lnTo>
                <a:lnTo>
                  <a:pt x="335" y="7992"/>
                </a:lnTo>
                <a:lnTo>
                  <a:pt x="316" y="8001"/>
                </a:lnTo>
                <a:lnTo>
                  <a:pt x="299" y="8011"/>
                </a:lnTo>
                <a:lnTo>
                  <a:pt x="284" y="8021"/>
                </a:lnTo>
                <a:lnTo>
                  <a:pt x="265" y="8035"/>
                </a:lnTo>
                <a:lnTo>
                  <a:pt x="248" y="8046"/>
                </a:lnTo>
                <a:lnTo>
                  <a:pt x="232" y="8055"/>
                </a:lnTo>
                <a:lnTo>
                  <a:pt x="215" y="8059"/>
                </a:lnTo>
                <a:lnTo>
                  <a:pt x="198" y="8062"/>
                </a:lnTo>
                <a:lnTo>
                  <a:pt x="181" y="8063"/>
                </a:lnTo>
                <a:lnTo>
                  <a:pt x="162" y="8060"/>
                </a:lnTo>
                <a:lnTo>
                  <a:pt x="141" y="8056"/>
                </a:lnTo>
                <a:lnTo>
                  <a:pt x="120" y="8050"/>
                </a:lnTo>
                <a:lnTo>
                  <a:pt x="103" y="8043"/>
                </a:lnTo>
                <a:lnTo>
                  <a:pt x="94" y="8039"/>
                </a:lnTo>
                <a:lnTo>
                  <a:pt x="89" y="8035"/>
                </a:lnTo>
                <a:lnTo>
                  <a:pt x="82" y="8031"/>
                </a:lnTo>
                <a:lnTo>
                  <a:pt x="77" y="8025"/>
                </a:lnTo>
                <a:lnTo>
                  <a:pt x="72" y="8018"/>
                </a:lnTo>
                <a:lnTo>
                  <a:pt x="68" y="8011"/>
                </a:lnTo>
                <a:lnTo>
                  <a:pt x="63" y="8002"/>
                </a:lnTo>
                <a:lnTo>
                  <a:pt x="61" y="7994"/>
                </a:lnTo>
                <a:lnTo>
                  <a:pt x="53" y="7972"/>
                </a:lnTo>
                <a:lnTo>
                  <a:pt x="48" y="7946"/>
                </a:lnTo>
                <a:lnTo>
                  <a:pt x="44" y="7927"/>
                </a:lnTo>
                <a:lnTo>
                  <a:pt x="39" y="7907"/>
                </a:lnTo>
                <a:lnTo>
                  <a:pt x="32" y="7890"/>
                </a:lnTo>
                <a:lnTo>
                  <a:pt x="27" y="7872"/>
                </a:lnTo>
                <a:lnTo>
                  <a:pt x="20" y="7856"/>
                </a:lnTo>
                <a:lnTo>
                  <a:pt x="12" y="7844"/>
                </a:lnTo>
                <a:lnTo>
                  <a:pt x="5" y="7832"/>
                </a:lnTo>
                <a:lnTo>
                  <a:pt x="0" y="7825"/>
                </a:lnTo>
                <a:lnTo>
                  <a:pt x="0" y="0"/>
                </a:lnTo>
                <a:close/>
                <a:moveTo>
                  <a:pt x="15974" y="0"/>
                </a:moveTo>
                <a:lnTo>
                  <a:pt x="16628" y="0"/>
                </a:lnTo>
                <a:lnTo>
                  <a:pt x="16641" y="8"/>
                </a:lnTo>
                <a:lnTo>
                  <a:pt x="16662" y="24"/>
                </a:lnTo>
                <a:lnTo>
                  <a:pt x="16682" y="38"/>
                </a:lnTo>
                <a:lnTo>
                  <a:pt x="16703" y="51"/>
                </a:lnTo>
                <a:lnTo>
                  <a:pt x="16721" y="61"/>
                </a:lnTo>
                <a:lnTo>
                  <a:pt x="16738" y="71"/>
                </a:lnTo>
                <a:lnTo>
                  <a:pt x="16754" y="76"/>
                </a:lnTo>
                <a:lnTo>
                  <a:pt x="16767" y="80"/>
                </a:lnTo>
                <a:lnTo>
                  <a:pt x="16775" y="82"/>
                </a:lnTo>
                <a:lnTo>
                  <a:pt x="16789" y="83"/>
                </a:lnTo>
                <a:lnTo>
                  <a:pt x="16808" y="86"/>
                </a:lnTo>
                <a:lnTo>
                  <a:pt x="16827" y="93"/>
                </a:lnTo>
                <a:lnTo>
                  <a:pt x="16850" y="100"/>
                </a:lnTo>
                <a:lnTo>
                  <a:pt x="16874" y="110"/>
                </a:lnTo>
                <a:lnTo>
                  <a:pt x="16900" y="122"/>
                </a:lnTo>
                <a:lnTo>
                  <a:pt x="16925" y="134"/>
                </a:lnTo>
                <a:lnTo>
                  <a:pt x="16952" y="147"/>
                </a:lnTo>
                <a:lnTo>
                  <a:pt x="16977" y="161"/>
                </a:lnTo>
                <a:lnTo>
                  <a:pt x="17003" y="177"/>
                </a:lnTo>
                <a:lnTo>
                  <a:pt x="17027" y="191"/>
                </a:lnTo>
                <a:lnTo>
                  <a:pt x="17049" y="205"/>
                </a:lnTo>
                <a:lnTo>
                  <a:pt x="17069" y="221"/>
                </a:lnTo>
                <a:lnTo>
                  <a:pt x="17086" y="233"/>
                </a:lnTo>
                <a:lnTo>
                  <a:pt x="17099" y="246"/>
                </a:lnTo>
                <a:lnTo>
                  <a:pt x="17109" y="258"/>
                </a:lnTo>
                <a:lnTo>
                  <a:pt x="17121" y="276"/>
                </a:lnTo>
                <a:lnTo>
                  <a:pt x="17129" y="293"/>
                </a:lnTo>
                <a:lnTo>
                  <a:pt x="17131" y="301"/>
                </a:lnTo>
                <a:lnTo>
                  <a:pt x="17134" y="311"/>
                </a:lnTo>
                <a:lnTo>
                  <a:pt x="17136" y="321"/>
                </a:lnTo>
                <a:lnTo>
                  <a:pt x="17136" y="331"/>
                </a:lnTo>
                <a:lnTo>
                  <a:pt x="17133" y="357"/>
                </a:lnTo>
                <a:lnTo>
                  <a:pt x="17127" y="386"/>
                </a:lnTo>
                <a:lnTo>
                  <a:pt x="17117" y="426"/>
                </a:lnTo>
                <a:lnTo>
                  <a:pt x="17104" y="476"/>
                </a:lnTo>
                <a:lnTo>
                  <a:pt x="17095" y="510"/>
                </a:lnTo>
                <a:lnTo>
                  <a:pt x="17086" y="548"/>
                </a:lnTo>
                <a:lnTo>
                  <a:pt x="17076" y="586"/>
                </a:lnTo>
                <a:lnTo>
                  <a:pt x="17068" y="626"/>
                </a:lnTo>
                <a:lnTo>
                  <a:pt x="17059" y="664"/>
                </a:lnTo>
                <a:lnTo>
                  <a:pt x="17051" y="700"/>
                </a:lnTo>
                <a:lnTo>
                  <a:pt x="17045" y="732"/>
                </a:lnTo>
                <a:lnTo>
                  <a:pt x="17039" y="762"/>
                </a:lnTo>
                <a:lnTo>
                  <a:pt x="17035" y="789"/>
                </a:lnTo>
                <a:lnTo>
                  <a:pt x="17028" y="819"/>
                </a:lnTo>
                <a:lnTo>
                  <a:pt x="17021" y="851"/>
                </a:lnTo>
                <a:lnTo>
                  <a:pt x="17013" y="884"/>
                </a:lnTo>
                <a:lnTo>
                  <a:pt x="17004" y="915"/>
                </a:lnTo>
                <a:lnTo>
                  <a:pt x="16994" y="946"/>
                </a:lnTo>
                <a:lnTo>
                  <a:pt x="16984" y="976"/>
                </a:lnTo>
                <a:lnTo>
                  <a:pt x="16976" y="1000"/>
                </a:lnTo>
                <a:lnTo>
                  <a:pt x="16959" y="1045"/>
                </a:lnTo>
                <a:lnTo>
                  <a:pt x="16943" y="1088"/>
                </a:lnTo>
                <a:lnTo>
                  <a:pt x="16931" y="1127"/>
                </a:lnTo>
                <a:lnTo>
                  <a:pt x="16918" y="1167"/>
                </a:lnTo>
                <a:lnTo>
                  <a:pt x="16908" y="1205"/>
                </a:lnTo>
                <a:lnTo>
                  <a:pt x="16898" y="1242"/>
                </a:lnTo>
                <a:lnTo>
                  <a:pt x="16890" y="1278"/>
                </a:lnTo>
                <a:lnTo>
                  <a:pt x="16884" y="1312"/>
                </a:lnTo>
                <a:lnTo>
                  <a:pt x="16878" y="1346"/>
                </a:lnTo>
                <a:lnTo>
                  <a:pt x="16875" y="1380"/>
                </a:lnTo>
                <a:lnTo>
                  <a:pt x="16873" y="1414"/>
                </a:lnTo>
                <a:lnTo>
                  <a:pt x="16871" y="1448"/>
                </a:lnTo>
                <a:lnTo>
                  <a:pt x="16871" y="1480"/>
                </a:lnTo>
                <a:lnTo>
                  <a:pt x="16873" y="1514"/>
                </a:lnTo>
                <a:lnTo>
                  <a:pt x="16875" y="1550"/>
                </a:lnTo>
                <a:lnTo>
                  <a:pt x="16878" y="1584"/>
                </a:lnTo>
                <a:lnTo>
                  <a:pt x="16884" y="1637"/>
                </a:lnTo>
                <a:lnTo>
                  <a:pt x="16887" y="1684"/>
                </a:lnTo>
                <a:lnTo>
                  <a:pt x="16887" y="1728"/>
                </a:lnTo>
                <a:lnTo>
                  <a:pt x="16885" y="1772"/>
                </a:lnTo>
                <a:lnTo>
                  <a:pt x="16880" y="1816"/>
                </a:lnTo>
                <a:lnTo>
                  <a:pt x="16871" y="1864"/>
                </a:lnTo>
                <a:lnTo>
                  <a:pt x="16860" y="1918"/>
                </a:lnTo>
                <a:lnTo>
                  <a:pt x="16844" y="1979"/>
                </a:lnTo>
                <a:lnTo>
                  <a:pt x="16833" y="2024"/>
                </a:lnTo>
                <a:lnTo>
                  <a:pt x="16822" y="2069"/>
                </a:lnTo>
                <a:lnTo>
                  <a:pt x="16810" y="2113"/>
                </a:lnTo>
                <a:lnTo>
                  <a:pt x="16801" y="2156"/>
                </a:lnTo>
                <a:lnTo>
                  <a:pt x="16792" y="2195"/>
                </a:lnTo>
                <a:lnTo>
                  <a:pt x="16784" y="2229"/>
                </a:lnTo>
                <a:lnTo>
                  <a:pt x="16778" y="2259"/>
                </a:lnTo>
                <a:lnTo>
                  <a:pt x="16774" y="2280"/>
                </a:lnTo>
                <a:lnTo>
                  <a:pt x="16769" y="2302"/>
                </a:lnTo>
                <a:lnTo>
                  <a:pt x="16762" y="2326"/>
                </a:lnTo>
                <a:lnTo>
                  <a:pt x="16754" y="2354"/>
                </a:lnTo>
                <a:lnTo>
                  <a:pt x="16744" y="2384"/>
                </a:lnTo>
                <a:lnTo>
                  <a:pt x="16731" y="2415"/>
                </a:lnTo>
                <a:lnTo>
                  <a:pt x="16719" y="2446"/>
                </a:lnTo>
                <a:lnTo>
                  <a:pt x="16704" y="2477"/>
                </a:lnTo>
                <a:lnTo>
                  <a:pt x="16690" y="2507"/>
                </a:lnTo>
                <a:lnTo>
                  <a:pt x="16678" y="2535"/>
                </a:lnTo>
                <a:lnTo>
                  <a:pt x="16665" y="2567"/>
                </a:lnTo>
                <a:lnTo>
                  <a:pt x="16654" y="2598"/>
                </a:lnTo>
                <a:lnTo>
                  <a:pt x="16644" y="2629"/>
                </a:lnTo>
                <a:lnTo>
                  <a:pt x="16635" y="2657"/>
                </a:lnTo>
                <a:lnTo>
                  <a:pt x="16630" y="2686"/>
                </a:lnTo>
                <a:lnTo>
                  <a:pt x="16627" y="2708"/>
                </a:lnTo>
                <a:lnTo>
                  <a:pt x="16625" y="2728"/>
                </a:lnTo>
                <a:lnTo>
                  <a:pt x="16625" y="2748"/>
                </a:lnTo>
                <a:lnTo>
                  <a:pt x="16622" y="2769"/>
                </a:lnTo>
                <a:lnTo>
                  <a:pt x="16620" y="2793"/>
                </a:lnTo>
                <a:lnTo>
                  <a:pt x="16614" y="2819"/>
                </a:lnTo>
                <a:lnTo>
                  <a:pt x="16608" y="2846"/>
                </a:lnTo>
                <a:lnTo>
                  <a:pt x="16600" y="2871"/>
                </a:lnTo>
                <a:lnTo>
                  <a:pt x="16593" y="2895"/>
                </a:lnTo>
                <a:lnTo>
                  <a:pt x="16584" y="2919"/>
                </a:lnTo>
                <a:lnTo>
                  <a:pt x="16574" y="2942"/>
                </a:lnTo>
                <a:lnTo>
                  <a:pt x="16565" y="2969"/>
                </a:lnTo>
                <a:lnTo>
                  <a:pt x="16555" y="2997"/>
                </a:lnTo>
                <a:lnTo>
                  <a:pt x="16545" y="3026"/>
                </a:lnTo>
                <a:lnTo>
                  <a:pt x="16535" y="3055"/>
                </a:lnTo>
                <a:lnTo>
                  <a:pt x="16525" y="3082"/>
                </a:lnTo>
                <a:lnTo>
                  <a:pt x="16518" y="3109"/>
                </a:lnTo>
                <a:lnTo>
                  <a:pt x="16511" y="3133"/>
                </a:lnTo>
                <a:lnTo>
                  <a:pt x="16504" y="3157"/>
                </a:lnTo>
                <a:lnTo>
                  <a:pt x="16497" y="3179"/>
                </a:lnTo>
                <a:lnTo>
                  <a:pt x="16488" y="3197"/>
                </a:lnTo>
                <a:lnTo>
                  <a:pt x="16481" y="3211"/>
                </a:lnTo>
                <a:lnTo>
                  <a:pt x="16473" y="3223"/>
                </a:lnTo>
                <a:lnTo>
                  <a:pt x="16464" y="3231"/>
                </a:lnTo>
                <a:lnTo>
                  <a:pt x="16460" y="3234"/>
                </a:lnTo>
                <a:lnTo>
                  <a:pt x="16456" y="3235"/>
                </a:lnTo>
                <a:lnTo>
                  <a:pt x="16451" y="3235"/>
                </a:lnTo>
                <a:lnTo>
                  <a:pt x="16447" y="3235"/>
                </a:lnTo>
                <a:lnTo>
                  <a:pt x="16442" y="3234"/>
                </a:lnTo>
                <a:lnTo>
                  <a:pt x="16437" y="3231"/>
                </a:lnTo>
                <a:lnTo>
                  <a:pt x="16432" y="3225"/>
                </a:lnTo>
                <a:lnTo>
                  <a:pt x="16429" y="3220"/>
                </a:lnTo>
                <a:lnTo>
                  <a:pt x="16425" y="3211"/>
                </a:lnTo>
                <a:lnTo>
                  <a:pt x="16420" y="3201"/>
                </a:lnTo>
                <a:lnTo>
                  <a:pt x="16418" y="3190"/>
                </a:lnTo>
                <a:lnTo>
                  <a:pt x="16415" y="3176"/>
                </a:lnTo>
                <a:lnTo>
                  <a:pt x="16408" y="3140"/>
                </a:lnTo>
                <a:lnTo>
                  <a:pt x="16402" y="3094"/>
                </a:lnTo>
                <a:lnTo>
                  <a:pt x="16398" y="3037"/>
                </a:lnTo>
                <a:lnTo>
                  <a:pt x="16392" y="2969"/>
                </a:lnTo>
                <a:lnTo>
                  <a:pt x="16388" y="2917"/>
                </a:lnTo>
                <a:lnTo>
                  <a:pt x="16384" y="2867"/>
                </a:lnTo>
                <a:lnTo>
                  <a:pt x="16379" y="2820"/>
                </a:lnTo>
                <a:lnTo>
                  <a:pt x="16375" y="2781"/>
                </a:lnTo>
                <a:lnTo>
                  <a:pt x="16371" y="2745"/>
                </a:lnTo>
                <a:lnTo>
                  <a:pt x="16367" y="2718"/>
                </a:lnTo>
                <a:lnTo>
                  <a:pt x="16364" y="2700"/>
                </a:lnTo>
                <a:lnTo>
                  <a:pt x="16361" y="2690"/>
                </a:lnTo>
                <a:lnTo>
                  <a:pt x="16358" y="2684"/>
                </a:lnTo>
                <a:lnTo>
                  <a:pt x="16360" y="2671"/>
                </a:lnTo>
                <a:lnTo>
                  <a:pt x="16361" y="2656"/>
                </a:lnTo>
                <a:lnTo>
                  <a:pt x="16364" y="2636"/>
                </a:lnTo>
                <a:lnTo>
                  <a:pt x="16375" y="2589"/>
                </a:lnTo>
                <a:lnTo>
                  <a:pt x="16391" y="2534"/>
                </a:lnTo>
                <a:lnTo>
                  <a:pt x="16402" y="2496"/>
                </a:lnTo>
                <a:lnTo>
                  <a:pt x="16410" y="2459"/>
                </a:lnTo>
                <a:lnTo>
                  <a:pt x="16416" y="2425"/>
                </a:lnTo>
                <a:lnTo>
                  <a:pt x="16420" y="2392"/>
                </a:lnTo>
                <a:lnTo>
                  <a:pt x="16420" y="2363"/>
                </a:lnTo>
                <a:lnTo>
                  <a:pt x="16420" y="2337"/>
                </a:lnTo>
                <a:lnTo>
                  <a:pt x="16418" y="2314"/>
                </a:lnTo>
                <a:lnTo>
                  <a:pt x="16413" y="2296"/>
                </a:lnTo>
                <a:lnTo>
                  <a:pt x="16410" y="2288"/>
                </a:lnTo>
                <a:lnTo>
                  <a:pt x="16406" y="2282"/>
                </a:lnTo>
                <a:lnTo>
                  <a:pt x="16403" y="2276"/>
                </a:lnTo>
                <a:lnTo>
                  <a:pt x="16399" y="2273"/>
                </a:lnTo>
                <a:lnTo>
                  <a:pt x="16395" y="2271"/>
                </a:lnTo>
                <a:lnTo>
                  <a:pt x="16391" y="2269"/>
                </a:lnTo>
                <a:lnTo>
                  <a:pt x="16385" y="2271"/>
                </a:lnTo>
                <a:lnTo>
                  <a:pt x="16379" y="2272"/>
                </a:lnTo>
                <a:lnTo>
                  <a:pt x="16374" y="2276"/>
                </a:lnTo>
                <a:lnTo>
                  <a:pt x="16368" y="2282"/>
                </a:lnTo>
                <a:lnTo>
                  <a:pt x="16362" y="2288"/>
                </a:lnTo>
                <a:lnTo>
                  <a:pt x="16357" y="2297"/>
                </a:lnTo>
                <a:lnTo>
                  <a:pt x="16350" y="2307"/>
                </a:lnTo>
                <a:lnTo>
                  <a:pt x="16344" y="2320"/>
                </a:lnTo>
                <a:lnTo>
                  <a:pt x="16337" y="2334"/>
                </a:lnTo>
                <a:lnTo>
                  <a:pt x="16330" y="2350"/>
                </a:lnTo>
                <a:lnTo>
                  <a:pt x="16316" y="2381"/>
                </a:lnTo>
                <a:lnTo>
                  <a:pt x="16299" y="2414"/>
                </a:lnTo>
                <a:lnTo>
                  <a:pt x="16278" y="2448"/>
                </a:lnTo>
                <a:lnTo>
                  <a:pt x="16255" y="2479"/>
                </a:lnTo>
                <a:lnTo>
                  <a:pt x="16232" y="2506"/>
                </a:lnTo>
                <a:lnTo>
                  <a:pt x="16213" y="2528"/>
                </a:lnTo>
                <a:lnTo>
                  <a:pt x="16203" y="2537"/>
                </a:lnTo>
                <a:lnTo>
                  <a:pt x="16194" y="2543"/>
                </a:lnTo>
                <a:lnTo>
                  <a:pt x="16187" y="2547"/>
                </a:lnTo>
                <a:lnTo>
                  <a:pt x="16181" y="2548"/>
                </a:lnTo>
                <a:lnTo>
                  <a:pt x="16172" y="2548"/>
                </a:lnTo>
                <a:lnTo>
                  <a:pt x="16163" y="2547"/>
                </a:lnTo>
                <a:lnTo>
                  <a:pt x="16153" y="2544"/>
                </a:lnTo>
                <a:lnTo>
                  <a:pt x="16143" y="2540"/>
                </a:lnTo>
                <a:lnTo>
                  <a:pt x="16133" y="2534"/>
                </a:lnTo>
                <a:lnTo>
                  <a:pt x="16124" y="2527"/>
                </a:lnTo>
                <a:lnTo>
                  <a:pt x="16114" y="2520"/>
                </a:lnTo>
                <a:lnTo>
                  <a:pt x="16104" y="2511"/>
                </a:lnTo>
                <a:lnTo>
                  <a:pt x="16095" y="2503"/>
                </a:lnTo>
                <a:lnTo>
                  <a:pt x="16087" y="2493"/>
                </a:lnTo>
                <a:lnTo>
                  <a:pt x="16078" y="2482"/>
                </a:lnTo>
                <a:lnTo>
                  <a:pt x="16070" y="2470"/>
                </a:lnTo>
                <a:lnTo>
                  <a:pt x="16063" y="2459"/>
                </a:lnTo>
                <a:lnTo>
                  <a:pt x="16056" y="2446"/>
                </a:lnTo>
                <a:lnTo>
                  <a:pt x="16050" y="2433"/>
                </a:lnTo>
                <a:lnTo>
                  <a:pt x="16044" y="2421"/>
                </a:lnTo>
                <a:lnTo>
                  <a:pt x="16034" y="2397"/>
                </a:lnTo>
                <a:lnTo>
                  <a:pt x="16026" y="2377"/>
                </a:lnTo>
                <a:lnTo>
                  <a:pt x="16022" y="2370"/>
                </a:lnTo>
                <a:lnTo>
                  <a:pt x="16016" y="2363"/>
                </a:lnTo>
                <a:lnTo>
                  <a:pt x="16010" y="2358"/>
                </a:lnTo>
                <a:lnTo>
                  <a:pt x="16005" y="2354"/>
                </a:lnTo>
                <a:lnTo>
                  <a:pt x="15999" y="2351"/>
                </a:lnTo>
                <a:lnTo>
                  <a:pt x="15991" y="2348"/>
                </a:lnTo>
                <a:lnTo>
                  <a:pt x="15982" y="2348"/>
                </a:lnTo>
                <a:lnTo>
                  <a:pt x="15974" y="2347"/>
                </a:lnTo>
                <a:lnTo>
                  <a:pt x="15950" y="2348"/>
                </a:lnTo>
                <a:lnTo>
                  <a:pt x="15920" y="2351"/>
                </a:lnTo>
                <a:lnTo>
                  <a:pt x="15902" y="2354"/>
                </a:lnTo>
                <a:lnTo>
                  <a:pt x="15885" y="2354"/>
                </a:lnTo>
                <a:lnTo>
                  <a:pt x="15868" y="2354"/>
                </a:lnTo>
                <a:lnTo>
                  <a:pt x="15852" y="2351"/>
                </a:lnTo>
                <a:lnTo>
                  <a:pt x="15837" y="2348"/>
                </a:lnTo>
                <a:lnTo>
                  <a:pt x="15824" y="2344"/>
                </a:lnTo>
                <a:lnTo>
                  <a:pt x="15811" y="2339"/>
                </a:lnTo>
                <a:lnTo>
                  <a:pt x="15801" y="2331"/>
                </a:lnTo>
                <a:lnTo>
                  <a:pt x="15791" y="2324"/>
                </a:lnTo>
                <a:lnTo>
                  <a:pt x="15783" y="2316"/>
                </a:lnTo>
                <a:lnTo>
                  <a:pt x="15777" y="2306"/>
                </a:lnTo>
                <a:lnTo>
                  <a:pt x="15772" y="2296"/>
                </a:lnTo>
                <a:lnTo>
                  <a:pt x="15767" y="2285"/>
                </a:lnTo>
                <a:lnTo>
                  <a:pt x="15766" y="2273"/>
                </a:lnTo>
                <a:lnTo>
                  <a:pt x="15766" y="2259"/>
                </a:lnTo>
                <a:lnTo>
                  <a:pt x="15767" y="2246"/>
                </a:lnTo>
                <a:lnTo>
                  <a:pt x="15770" y="2234"/>
                </a:lnTo>
                <a:lnTo>
                  <a:pt x="15776" y="2221"/>
                </a:lnTo>
                <a:lnTo>
                  <a:pt x="15783" y="2208"/>
                </a:lnTo>
                <a:lnTo>
                  <a:pt x="15793" y="2197"/>
                </a:lnTo>
                <a:lnTo>
                  <a:pt x="15803" y="2184"/>
                </a:lnTo>
                <a:lnTo>
                  <a:pt x="15815" y="2173"/>
                </a:lnTo>
                <a:lnTo>
                  <a:pt x="15830" y="2161"/>
                </a:lnTo>
                <a:lnTo>
                  <a:pt x="15845" y="2150"/>
                </a:lnTo>
                <a:lnTo>
                  <a:pt x="15861" y="2140"/>
                </a:lnTo>
                <a:lnTo>
                  <a:pt x="15879" y="2130"/>
                </a:lnTo>
                <a:lnTo>
                  <a:pt x="15896" y="2122"/>
                </a:lnTo>
                <a:lnTo>
                  <a:pt x="15916" y="2115"/>
                </a:lnTo>
                <a:lnTo>
                  <a:pt x="15934" y="2108"/>
                </a:lnTo>
                <a:lnTo>
                  <a:pt x="15954" y="2102"/>
                </a:lnTo>
                <a:lnTo>
                  <a:pt x="15974" y="2098"/>
                </a:lnTo>
                <a:lnTo>
                  <a:pt x="15995" y="2095"/>
                </a:lnTo>
                <a:lnTo>
                  <a:pt x="16018" y="2092"/>
                </a:lnTo>
                <a:lnTo>
                  <a:pt x="16039" y="2088"/>
                </a:lnTo>
                <a:lnTo>
                  <a:pt x="16057" y="2082"/>
                </a:lnTo>
                <a:lnTo>
                  <a:pt x="16074" y="2075"/>
                </a:lnTo>
                <a:lnTo>
                  <a:pt x="16088" y="2068"/>
                </a:lnTo>
                <a:lnTo>
                  <a:pt x="16099" y="2060"/>
                </a:lnTo>
                <a:lnTo>
                  <a:pt x="16109" y="2050"/>
                </a:lnTo>
                <a:lnTo>
                  <a:pt x="16116" y="2038"/>
                </a:lnTo>
                <a:lnTo>
                  <a:pt x="16133" y="2011"/>
                </a:lnTo>
                <a:lnTo>
                  <a:pt x="16162" y="1975"/>
                </a:lnTo>
                <a:lnTo>
                  <a:pt x="16196" y="1932"/>
                </a:lnTo>
                <a:lnTo>
                  <a:pt x="16234" y="1890"/>
                </a:lnTo>
                <a:lnTo>
                  <a:pt x="16326" y="1788"/>
                </a:lnTo>
                <a:lnTo>
                  <a:pt x="16321" y="1367"/>
                </a:lnTo>
                <a:lnTo>
                  <a:pt x="16320" y="1282"/>
                </a:lnTo>
                <a:lnTo>
                  <a:pt x="16317" y="1202"/>
                </a:lnTo>
                <a:lnTo>
                  <a:pt x="16316" y="1132"/>
                </a:lnTo>
                <a:lnTo>
                  <a:pt x="16312" y="1069"/>
                </a:lnTo>
                <a:lnTo>
                  <a:pt x="16309" y="1018"/>
                </a:lnTo>
                <a:lnTo>
                  <a:pt x="16306" y="979"/>
                </a:lnTo>
                <a:lnTo>
                  <a:pt x="16303" y="964"/>
                </a:lnTo>
                <a:lnTo>
                  <a:pt x="16302" y="955"/>
                </a:lnTo>
                <a:lnTo>
                  <a:pt x="16300" y="947"/>
                </a:lnTo>
                <a:lnTo>
                  <a:pt x="16297" y="946"/>
                </a:lnTo>
                <a:lnTo>
                  <a:pt x="16293" y="949"/>
                </a:lnTo>
                <a:lnTo>
                  <a:pt x="16286" y="957"/>
                </a:lnTo>
                <a:lnTo>
                  <a:pt x="16278" y="972"/>
                </a:lnTo>
                <a:lnTo>
                  <a:pt x="16268" y="991"/>
                </a:lnTo>
                <a:lnTo>
                  <a:pt x="16244" y="1040"/>
                </a:lnTo>
                <a:lnTo>
                  <a:pt x="16220" y="1098"/>
                </a:lnTo>
                <a:lnTo>
                  <a:pt x="16207" y="1129"/>
                </a:lnTo>
                <a:lnTo>
                  <a:pt x="16193" y="1157"/>
                </a:lnTo>
                <a:lnTo>
                  <a:pt x="16180" y="1183"/>
                </a:lnTo>
                <a:lnTo>
                  <a:pt x="16169" y="1205"/>
                </a:lnTo>
                <a:lnTo>
                  <a:pt x="16156" y="1224"/>
                </a:lnTo>
                <a:lnTo>
                  <a:pt x="16146" y="1238"/>
                </a:lnTo>
                <a:lnTo>
                  <a:pt x="16142" y="1244"/>
                </a:lnTo>
                <a:lnTo>
                  <a:pt x="16138" y="1248"/>
                </a:lnTo>
                <a:lnTo>
                  <a:pt x="16133" y="1249"/>
                </a:lnTo>
                <a:lnTo>
                  <a:pt x="16131" y="1251"/>
                </a:lnTo>
                <a:lnTo>
                  <a:pt x="16125" y="1251"/>
                </a:lnTo>
                <a:lnTo>
                  <a:pt x="16118" y="1249"/>
                </a:lnTo>
                <a:lnTo>
                  <a:pt x="16111" y="1246"/>
                </a:lnTo>
                <a:lnTo>
                  <a:pt x="16102" y="1244"/>
                </a:lnTo>
                <a:lnTo>
                  <a:pt x="16085" y="1235"/>
                </a:lnTo>
                <a:lnTo>
                  <a:pt x="16067" y="1224"/>
                </a:lnTo>
                <a:lnTo>
                  <a:pt x="16046" y="1210"/>
                </a:lnTo>
                <a:lnTo>
                  <a:pt x="16026" y="1194"/>
                </a:lnTo>
                <a:lnTo>
                  <a:pt x="16003" y="1176"/>
                </a:lnTo>
                <a:lnTo>
                  <a:pt x="15982" y="1157"/>
                </a:lnTo>
                <a:lnTo>
                  <a:pt x="15962" y="1137"/>
                </a:lnTo>
                <a:lnTo>
                  <a:pt x="15941" y="1117"/>
                </a:lnTo>
                <a:lnTo>
                  <a:pt x="15923" y="1096"/>
                </a:lnTo>
                <a:lnTo>
                  <a:pt x="15907" y="1076"/>
                </a:lnTo>
                <a:lnTo>
                  <a:pt x="15892" y="1058"/>
                </a:lnTo>
                <a:lnTo>
                  <a:pt x="15880" y="1040"/>
                </a:lnTo>
                <a:lnTo>
                  <a:pt x="15872" y="1023"/>
                </a:lnTo>
                <a:lnTo>
                  <a:pt x="15866" y="1007"/>
                </a:lnTo>
                <a:lnTo>
                  <a:pt x="15862" y="990"/>
                </a:lnTo>
                <a:lnTo>
                  <a:pt x="15856" y="973"/>
                </a:lnTo>
                <a:lnTo>
                  <a:pt x="15851" y="959"/>
                </a:lnTo>
                <a:lnTo>
                  <a:pt x="15844" y="947"/>
                </a:lnTo>
                <a:lnTo>
                  <a:pt x="15835" y="938"/>
                </a:lnTo>
                <a:lnTo>
                  <a:pt x="15827" y="930"/>
                </a:lnTo>
                <a:lnTo>
                  <a:pt x="15817" y="926"/>
                </a:lnTo>
                <a:lnTo>
                  <a:pt x="15805" y="923"/>
                </a:lnTo>
                <a:lnTo>
                  <a:pt x="15793" y="922"/>
                </a:lnTo>
                <a:lnTo>
                  <a:pt x="15779" y="925"/>
                </a:lnTo>
                <a:lnTo>
                  <a:pt x="15763" y="928"/>
                </a:lnTo>
                <a:lnTo>
                  <a:pt x="15748" y="933"/>
                </a:lnTo>
                <a:lnTo>
                  <a:pt x="15729" y="942"/>
                </a:lnTo>
                <a:lnTo>
                  <a:pt x="15709" y="952"/>
                </a:lnTo>
                <a:lnTo>
                  <a:pt x="15687" y="964"/>
                </a:lnTo>
                <a:lnTo>
                  <a:pt x="15664" y="979"/>
                </a:lnTo>
                <a:lnTo>
                  <a:pt x="15634" y="997"/>
                </a:lnTo>
                <a:lnTo>
                  <a:pt x="15612" y="1014"/>
                </a:lnTo>
                <a:lnTo>
                  <a:pt x="15593" y="1030"/>
                </a:lnTo>
                <a:lnTo>
                  <a:pt x="15579" y="1042"/>
                </a:lnTo>
                <a:lnTo>
                  <a:pt x="15574" y="1049"/>
                </a:lnTo>
                <a:lnTo>
                  <a:pt x="15571" y="1057"/>
                </a:lnTo>
                <a:lnTo>
                  <a:pt x="15567" y="1062"/>
                </a:lnTo>
                <a:lnTo>
                  <a:pt x="15565" y="1068"/>
                </a:lnTo>
                <a:lnTo>
                  <a:pt x="15564" y="1075"/>
                </a:lnTo>
                <a:lnTo>
                  <a:pt x="15564" y="1081"/>
                </a:lnTo>
                <a:lnTo>
                  <a:pt x="15565" y="1086"/>
                </a:lnTo>
                <a:lnTo>
                  <a:pt x="15567" y="1092"/>
                </a:lnTo>
                <a:lnTo>
                  <a:pt x="15568" y="1099"/>
                </a:lnTo>
                <a:lnTo>
                  <a:pt x="15569" y="1105"/>
                </a:lnTo>
                <a:lnTo>
                  <a:pt x="15569" y="1110"/>
                </a:lnTo>
                <a:lnTo>
                  <a:pt x="15569" y="1116"/>
                </a:lnTo>
                <a:lnTo>
                  <a:pt x="15567" y="1120"/>
                </a:lnTo>
                <a:lnTo>
                  <a:pt x="15564" y="1125"/>
                </a:lnTo>
                <a:lnTo>
                  <a:pt x="15560" y="1129"/>
                </a:lnTo>
                <a:lnTo>
                  <a:pt x="15554" y="1133"/>
                </a:lnTo>
                <a:lnTo>
                  <a:pt x="15537" y="1139"/>
                </a:lnTo>
                <a:lnTo>
                  <a:pt x="15513" y="1146"/>
                </a:lnTo>
                <a:lnTo>
                  <a:pt x="15482" y="1151"/>
                </a:lnTo>
                <a:lnTo>
                  <a:pt x="15442" y="1159"/>
                </a:lnTo>
                <a:lnTo>
                  <a:pt x="15397" y="1164"/>
                </a:lnTo>
                <a:lnTo>
                  <a:pt x="15362" y="1168"/>
                </a:lnTo>
                <a:lnTo>
                  <a:pt x="15346" y="1170"/>
                </a:lnTo>
                <a:lnTo>
                  <a:pt x="15333" y="1170"/>
                </a:lnTo>
                <a:lnTo>
                  <a:pt x="15321" y="1168"/>
                </a:lnTo>
                <a:lnTo>
                  <a:pt x="15309" y="1166"/>
                </a:lnTo>
                <a:lnTo>
                  <a:pt x="15298" y="1163"/>
                </a:lnTo>
                <a:lnTo>
                  <a:pt x="15288" y="1159"/>
                </a:lnTo>
                <a:lnTo>
                  <a:pt x="15277" y="1151"/>
                </a:lnTo>
                <a:lnTo>
                  <a:pt x="15267" y="1144"/>
                </a:lnTo>
                <a:lnTo>
                  <a:pt x="15243" y="1126"/>
                </a:lnTo>
                <a:lnTo>
                  <a:pt x="15215" y="1100"/>
                </a:lnTo>
                <a:lnTo>
                  <a:pt x="15188" y="1074"/>
                </a:lnTo>
                <a:lnTo>
                  <a:pt x="15164" y="1049"/>
                </a:lnTo>
                <a:lnTo>
                  <a:pt x="15144" y="1025"/>
                </a:lnTo>
                <a:lnTo>
                  <a:pt x="15128" y="1003"/>
                </a:lnTo>
                <a:lnTo>
                  <a:pt x="15123" y="991"/>
                </a:lnTo>
                <a:lnTo>
                  <a:pt x="15117" y="980"/>
                </a:lnTo>
                <a:lnTo>
                  <a:pt x="15114" y="970"/>
                </a:lnTo>
                <a:lnTo>
                  <a:pt x="15110" y="959"/>
                </a:lnTo>
                <a:lnTo>
                  <a:pt x="15109" y="949"/>
                </a:lnTo>
                <a:lnTo>
                  <a:pt x="15109" y="939"/>
                </a:lnTo>
                <a:lnTo>
                  <a:pt x="15109" y="929"/>
                </a:lnTo>
                <a:lnTo>
                  <a:pt x="15110" y="919"/>
                </a:lnTo>
                <a:lnTo>
                  <a:pt x="15113" y="909"/>
                </a:lnTo>
                <a:lnTo>
                  <a:pt x="15116" y="899"/>
                </a:lnTo>
                <a:lnTo>
                  <a:pt x="15120" y="889"/>
                </a:lnTo>
                <a:lnTo>
                  <a:pt x="15127" y="881"/>
                </a:lnTo>
                <a:lnTo>
                  <a:pt x="15133" y="871"/>
                </a:lnTo>
                <a:lnTo>
                  <a:pt x="15141" y="861"/>
                </a:lnTo>
                <a:lnTo>
                  <a:pt x="15150" y="851"/>
                </a:lnTo>
                <a:lnTo>
                  <a:pt x="15161" y="843"/>
                </a:lnTo>
                <a:lnTo>
                  <a:pt x="15184" y="823"/>
                </a:lnTo>
                <a:lnTo>
                  <a:pt x="15212" y="803"/>
                </a:lnTo>
                <a:lnTo>
                  <a:pt x="15246" y="783"/>
                </a:lnTo>
                <a:lnTo>
                  <a:pt x="15282" y="763"/>
                </a:lnTo>
                <a:lnTo>
                  <a:pt x="15308" y="749"/>
                </a:lnTo>
                <a:lnTo>
                  <a:pt x="15331" y="735"/>
                </a:lnTo>
                <a:lnTo>
                  <a:pt x="15350" y="721"/>
                </a:lnTo>
                <a:lnTo>
                  <a:pt x="15369" y="707"/>
                </a:lnTo>
                <a:lnTo>
                  <a:pt x="15384" y="692"/>
                </a:lnTo>
                <a:lnTo>
                  <a:pt x="15396" y="678"/>
                </a:lnTo>
                <a:lnTo>
                  <a:pt x="15405" y="666"/>
                </a:lnTo>
                <a:lnTo>
                  <a:pt x="15414" y="651"/>
                </a:lnTo>
                <a:lnTo>
                  <a:pt x="15418" y="639"/>
                </a:lnTo>
                <a:lnTo>
                  <a:pt x="15420" y="624"/>
                </a:lnTo>
                <a:lnTo>
                  <a:pt x="15420" y="612"/>
                </a:lnTo>
                <a:lnTo>
                  <a:pt x="15415" y="599"/>
                </a:lnTo>
                <a:lnTo>
                  <a:pt x="15410" y="586"/>
                </a:lnTo>
                <a:lnTo>
                  <a:pt x="15401" y="573"/>
                </a:lnTo>
                <a:lnTo>
                  <a:pt x="15390" y="561"/>
                </a:lnTo>
                <a:lnTo>
                  <a:pt x="15376" y="549"/>
                </a:lnTo>
                <a:lnTo>
                  <a:pt x="15364" y="539"/>
                </a:lnTo>
                <a:lnTo>
                  <a:pt x="15356" y="531"/>
                </a:lnTo>
                <a:lnTo>
                  <a:pt x="15349" y="522"/>
                </a:lnTo>
                <a:lnTo>
                  <a:pt x="15345" y="514"/>
                </a:lnTo>
                <a:lnTo>
                  <a:pt x="15342" y="505"/>
                </a:lnTo>
                <a:lnTo>
                  <a:pt x="15342" y="496"/>
                </a:lnTo>
                <a:lnTo>
                  <a:pt x="15343" y="486"/>
                </a:lnTo>
                <a:lnTo>
                  <a:pt x="15349" y="476"/>
                </a:lnTo>
                <a:lnTo>
                  <a:pt x="15356" y="464"/>
                </a:lnTo>
                <a:lnTo>
                  <a:pt x="15364" y="452"/>
                </a:lnTo>
                <a:lnTo>
                  <a:pt x="15377" y="439"/>
                </a:lnTo>
                <a:lnTo>
                  <a:pt x="15393" y="425"/>
                </a:lnTo>
                <a:lnTo>
                  <a:pt x="15431" y="391"/>
                </a:lnTo>
                <a:lnTo>
                  <a:pt x="15482" y="351"/>
                </a:lnTo>
                <a:lnTo>
                  <a:pt x="15511" y="327"/>
                </a:lnTo>
                <a:lnTo>
                  <a:pt x="15538" y="303"/>
                </a:lnTo>
                <a:lnTo>
                  <a:pt x="15564" y="280"/>
                </a:lnTo>
                <a:lnTo>
                  <a:pt x="15588" y="258"/>
                </a:lnTo>
                <a:lnTo>
                  <a:pt x="15608" y="236"/>
                </a:lnTo>
                <a:lnTo>
                  <a:pt x="15623" y="218"/>
                </a:lnTo>
                <a:lnTo>
                  <a:pt x="15634" y="202"/>
                </a:lnTo>
                <a:lnTo>
                  <a:pt x="15640" y="190"/>
                </a:lnTo>
                <a:lnTo>
                  <a:pt x="15644" y="175"/>
                </a:lnTo>
                <a:lnTo>
                  <a:pt x="15649" y="164"/>
                </a:lnTo>
                <a:lnTo>
                  <a:pt x="15651" y="160"/>
                </a:lnTo>
                <a:lnTo>
                  <a:pt x="15656" y="157"/>
                </a:lnTo>
                <a:lnTo>
                  <a:pt x="15658" y="156"/>
                </a:lnTo>
                <a:lnTo>
                  <a:pt x="15663" y="154"/>
                </a:lnTo>
                <a:lnTo>
                  <a:pt x="15673" y="154"/>
                </a:lnTo>
                <a:lnTo>
                  <a:pt x="15685" y="158"/>
                </a:lnTo>
                <a:lnTo>
                  <a:pt x="15704" y="165"/>
                </a:lnTo>
                <a:lnTo>
                  <a:pt x="15725" y="175"/>
                </a:lnTo>
                <a:lnTo>
                  <a:pt x="15740" y="184"/>
                </a:lnTo>
                <a:lnTo>
                  <a:pt x="15755" y="191"/>
                </a:lnTo>
                <a:lnTo>
                  <a:pt x="15767" y="201"/>
                </a:lnTo>
                <a:lnTo>
                  <a:pt x="15780" y="209"/>
                </a:lnTo>
                <a:lnTo>
                  <a:pt x="15790" y="218"/>
                </a:lnTo>
                <a:lnTo>
                  <a:pt x="15800" y="226"/>
                </a:lnTo>
                <a:lnTo>
                  <a:pt x="15805" y="235"/>
                </a:lnTo>
                <a:lnTo>
                  <a:pt x="15810" y="242"/>
                </a:lnTo>
                <a:lnTo>
                  <a:pt x="15813" y="252"/>
                </a:lnTo>
                <a:lnTo>
                  <a:pt x="15814" y="262"/>
                </a:lnTo>
                <a:lnTo>
                  <a:pt x="15814" y="273"/>
                </a:lnTo>
                <a:lnTo>
                  <a:pt x="15814" y="286"/>
                </a:lnTo>
                <a:lnTo>
                  <a:pt x="15811" y="299"/>
                </a:lnTo>
                <a:lnTo>
                  <a:pt x="15808" y="311"/>
                </a:lnTo>
                <a:lnTo>
                  <a:pt x="15803" y="326"/>
                </a:lnTo>
                <a:lnTo>
                  <a:pt x="15797" y="340"/>
                </a:lnTo>
                <a:lnTo>
                  <a:pt x="15791" y="354"/>
                </a:lnTo>
                <a:lnTo>
                  <a:pt x="15783" y="368"/>
                </a:lnTo>
                <a:lnTo>
                  <a:pt x="15774" y="382"/>
                </a:lnTo>
                <a:lnTo>
                  <a:pt x="15764" y="395"/>
                </a:lnTo>
                <a:lnTo>
                  <a:pt x="15755" y="409"/>
                </a:lnTo>
                <a:lnTo>
                  <a:pt x="15743" y="422"/>
                </a:lnTo>
                <a:lnTo>
                  <a:pt x="15732" y="435"/>
                </a:lnTo>
                <a:lnTo>
                  <a:pt x="15719" y="447"/>
                </a:lnTo>
                <a:lnTo>
                  <a:pt x="15707" y="459"/>
                </a:lnTo>
                <a:lnTo>
                  <a:pt x="15697" y="471"/>
                </a:lnTo>
                <a:lnTo>
                  <a:pt x="15688" y="484"/>
                </a:lnTo>
                <a:lnTo>
                  <a:pt x="15681" y="498"/>
                </a:lnTo>
                <a:lnTo>
                  <a:pt x="15675" y="511"/>
                </a:lnTo>
                <a:lnTo>
                  <a:pt x="15673" y="524"/>
                </a:lnTo>
                <a:lnTo>
                  <a:pt x="15671" y="537"/>
                </a:lnTo>
                <a:lnTo>
                  <a:pt x="15671" y="549"/>
                </a:lnTo>
                <a:lnTo>
                  <a:pt x="15673" y="562"/>
                </a:lnTo>
                <a:lnTo>
                  <a:pt x="15675" y="573"/>
                </a:lnTo>
                <a:lnTo>
                  <a:pt x="15681" y="583"/>
                </a:lnTo>
                <a:lnTo>
                  <a:pt x="15688" y="593"/>
                </a:lnTo>
                <a:lnTo>
                  <a:pt x="15697" y="603"/>
                </a:lnTo>
                <a:lnTo>
                  <a:pt x="15707" y="612"/>
                </a:lnTo>
                <a:lnTo>
                  <a:pt x="15718" y="617"/>
                </a:lnTo>
                <a:lnTo>
                  <a:pt x="15731" y="623"/>
                </a:lnTo>
                <a:lnTo>
                  <a:pt x="15743" y="627"/>
                </a:lnTo>
                <a:lnTo>
                  <a:pt x="15753" y="629"/>
                </a:lnTo>
                <a:lnTo>
                  <a:pt x="15764" y="629"/>
                </a:lnTo>
                <a:lnTo>
                  <a:pt x="15774" y="626"/>
                </a:lnTo>
                <a:lnTo>
                  <a:pt x="15783" y="623"/>
                </a:lnTo>
                <a:lnTo>
                  <a:pt x="15791" y="616"/>
                </a:lnTo>
                <a:lnTo>
                  <a:pt x="15800" y="609"/>
                </a:lnTo>
                <a:lnTo>
                  <a:pt x="15807" y="599"/>
                </a:lnTo>
                <a:lnTo>
                  <a:pt x="15814" y="588"/>
                </a:lnTo>
                <a:lnTo>
                  <a:pt x="15821" y="573"/>
                </a:lnTo>
                <a:lnTo>
                  <a:pt x="15828" y="558"/>
                </a:lnTo>
                <a:lnTo>
                  <a:pt x="15834" y="539"/>
                </a:lnTo>
                <a:lnTo>
                  <a:pt x="15839" y="518"/>
                </a:lnTo>
                <a:lnTo>
                  <a:pt x="15845" y="496"/>
                </a:lnTo>
                <a:lnTo>
                  <a:pt x="15851" y="471"/>
                </a:lnTo>
                <a:lnTo>
                  <a:pt x="15855" y="443"/>
                </a:lnTo>
                <a:lnTo>
                  <a:pt x="15861" y="413"/>
                </a:lnTo>
                <a:lnTo>
                  <a:pt x="15869" y="382"/>
                </a:lnTo>
                <a:lnTo>
                  <a:pt x="15878" y="350"/>
                </a:lnTo>
                <a:lnTo>
                  <a:pt x="15887" y="318"/>
                </a:lnTo>
                <a:lnTo>
                  <a:pt x="15897" y="289"/>
                </a:lnTo>
                <a:lnTo>
                  <a:pt x="15909" y="260"/>
                </a:lnTo>
                <a:lnTo>
                  <a:pt x="15919" y="236"/>
                </a:lnTo>
                <a:lnTo>
                  <a:pt x="15930" y="215"/>
                </a:lnTo>
                <a:lnTo>
                  <a:pt x="15943" y="191"/>
                </a:lnTo>
                <a:lnTo>
                  <a:pt x="15952" y="168"/>
                </a:lnTo>
                <a:lnTo>
                  <a:pt x="15961" y="143"/>
                </a:lnTo>
                <a:lnTo>
                  <a:pt x="15967" y="117"/>
                </a:lnTo>
                <a:lnTo>
                  <a:pt x="15971" y="90"/>
                </a:lnTo>
                <a:lnTo>
                  <a:pt x="15974" y="62"/>
                </a:lnTo>
                <a:lnTo>
                  <a:pt x="15975" y="32"/>
                </a:lnTo>
                <a:lnTo>
                  <a:pt x="15974" y="0"/>
                </a:lnTo>
                <a:close/>
                <a:moveTo>
                  <a:pt x="0" y="8675"/>
                </a:moveTo>
                <a:lnTo>
                  <a:pt x="0" y="8182"/>
                </a:lnTo>
                <a:lnTo>
                  <a:pt x="8" y="8196"/>
                </a:lnTo>
                <a:lnTo>
                  <a:pt x="18" y="8210"/>
                </a:lnTo>
                <a:lnTo>
                  <a:pt x="28" y="8223"/>
                </a:lnTo>
                <a:lnTo>
                  <a:pt x="38" y="8233"/>
                </a:lnTo>
                <a:lnTo>
                  <a:pt x="49" y="8243"/>
                </a:lnTo>
                <a:lnTo>
                  <a:pt x="59" y="8252"/>
                </a:lnTo>
                <a:lnTo>
                  <a:pt x="70" y="8257"/>
                </a:lnTo>
                <a:lnTo>
                  <a:pt x="83" y="8263"/>
                </a:lnTo>
                <a:lnTo>
                  <a:pt x="94" y="8267"/>
                </a:lnTo>
                <a:lnTo>
                  <a:pt x="107" y="8270"/>
                </a:lnTo>
                <a:lnTo>
                  <a:pt x="118" y="8270"/>
                </a:lnTo>
                <a:lnTo>
                  <a:pt x="131" y="8270"/>
                </a:lnTo>
                <a:lnTo>
                  <a:pt x="144" y="8267"/>
                </a:lnTo>
                <a:lnTo>
                  <a:pt x="157" y="8264"/>
                </a:lnTo>
                <a:lnTo>
                  <a:pt x="169" y="8259"/>
                </a:lnTo>
                <a:lnTo>
                  <a:pt x="182" y="8253"/>
                </a:lnTo>
                <a:lnTo>
                  <a:pt x="203" y="8242"/>
                </a:lnTo>
                <a:lnTo>
                  <a:pt x="224" y="8233"/>
                </a:lnTo>
                <a:lnTo>
                  <a:pt x="247" y="8229"/>
                </a:lnTo>
                <a:lnTo>
                  <a:pt x="267" y="8226"/>
                </a:lnTo>
                <a:lnTo>
                  <a:pt x="287" y="8226"/>
                </a:lnTo>
                <a:lnTo>
                  <a:pt x="306" y="8227"/>
                </a:lnTo>
                <a:lnTo>
                  <a:pt x="323" y="8232"/>
                </a:lnTo>
                <a:lnTo>
                  <a:pt x="339" y="8239"/>
                </a:lnTo>
                <a:lnTo>
                  <a:pt x="352" y="8247"/>
                </a:lnTo>
                <a:lnTo>
                  <a:pt x="362" y="8256"/>
                </a:lnTo>
                <a:lnTo>
                  <a:pt x="366" y="8261"/>
                </a:lnTo>
                <a:lnTo>
                  <a:pt x="370" y="8267"/>
                </a:lnTo>
                <a:lnTo>
                  <a:pt x="373" y="8274"/>
                </a:lnTo>
                <a:lnTo>
                  <a:pt x="374" y="8280"/>
                </a:lnTo>
                <a:lnTo>
                  <a:pt x="376" y="8287"/>
                </a:lnTo>
                <a:lnTo>
                  <a:pt x="376" y="8294"/>
                </a:lnTo>
                <a:lnTo>
                  <a:pt x="376" y="8301"/>
                </a:lnTo>
                <a:lnTo>
                  <a:pt x="373" y="8308"/>
                </a:lnTo>
                <a:lnTo>
                  <a:pt x="370" y="8315"/>
                </a:lnTo>
                <a:lnTo>
                  <a:pt x="367" y="8324"/>
                </a:lnTo>
                <a:lnTo>
                  <a:pt x="362" y="8332"/>
                </a:lnTo>
                <a:lnTo>
                  <a:pt x="356" y="8339"/>
                </a:lnTo>
                <a:lnTo>
                  <a:pt x="346" y="8352"/>
                </a:lnTo>
                <a:lnTo>
                  <a:pt x="338" y="8365"/>
                </a:lnTo>
                <a:lnTo>
                  <a:pt x="330" y="8379"/>
                </a:lnTo>
                <a:lnTo>
                  <a:pt x="323" y="8395"/>
                </a:lnTo>
                <a:lnTo>
                  <a:pt x="318" y="8409"/>
                </a:lnTo>
                <a:lnTo>
                  <a:pt x="314" y="8424"/>
                </a:lnTo>
                <a:lnTo>
                  <a:pt x="309" y="8441"/>
                </a:lnTo>
                <a:lnTo>
                  <a:pt x="306" y="8457"/>
                </a:lnTo>
                <a:lnTo>
                  <a:pt x="304" y="8474"/>
                </a:lnTo>
                <a:lnTo>
                  <a:pt x="304" y="8490"/>
                </a:lnTo>
                <a:lnTo>
                  <a:pt x="302" y="8507"/>
                </a:lnTo>
                <a:lnTo>
                  <a:pt x="304" y="8522"/>
                </a:lnTo>
                <a:lnTo>
                  <a:pt x="306" y="8538"/>
                </a:lnTo>
                <a:lnTo>
                  <a:pt x="309" y="8553"/>
                </a:lnTo>
                <a:lnTo>
                  <a:pt x="314" y="8567"/>
                </a:lnTo>
                <a:lnTo>
                  <a:pt x="318" y="8582"/>
                </a:lnTo>
                <a:lnTo>
                  <a:pt x="323" y="8597"/>
                </a:lnTo>
                <a:lnTo>
                  <a:pt x="328" y="8611"/>
                </a:lnTo>
                <a:lnTo>
                  <a:pt x="330" y="8624"/>
                </a:lnTo>
                <a:lnTo>
                  <a:pt x="333" y="8637"/>
                </a:lnTo>
                <a:lnTo>
                  <a:pt x="333" y="8650"/>
                </a:lnTo>
                <a:lnTo>
                  <a:pt x="333" y="8661"/>
                </a:lnTo>
                <a:lnTo>
                  <a:pt x="332" y="8672"/>
                </a:lnTo>
                <a:lnTo>
                  <a:pt x="329" y="8682"/>
                </a:lnTo>
                <a:lnTo>
                  <a:pt x="326" y="8691"/>
                </a:lnTo>
                <a:lnTo>
                  <a:pt x="321" y="8699"/>
                </a:lnTo>
                <a:lnTo>
                  <a:pt x="315" y="8706"/>
                </a:lnTo>
                <a:lnTo>
                  <a:pt x="309" y="8712"/>
                </a:lnTo>
                <a:lnTo>
                  <a:pt x="301" y="8716"/>
                </a:lnTo>
                <a:lnTo>
                  <a:pt x="292" y="8720"/>
                </a:lnTo>
                <a:lnTo>
                  <a:pt x="282" y="8722"/>
                </a:lnTo>
                <a:lnTo>
                  <a:pt x="273" y="8723"/>
                </a:lnTo>
                <a:lnTo>
                  <a:pt x="250" y="8723"/>
                </a:lnTo>
                <a:lnTo>
                  <a:pt x="223" y="8720"/>
                </a:lnTo>
                <a:lnTo>
                  <a:pt x="192" y="8716"/>
                </a:lnTo>
                <a:lnTo>
                  <a:pt x="158" y="8710"/>
                </a:lnTo>
                <a:lnTo>
                  <a:pt x="120" y="8703"/>
                </a:lnTo>
                <a:lnTo>
                  <a:pt x="80" y="8695"/>
                </a:lnTo>
                <a:lnTo>
                  <a:pt x="41" y="8685"/>
                </a:lnTo>
                <a:lnTo>
                  <a:pt x="0" y="8675"/>
                </a:lnTo>
                <a:close/>
                <a:moveTo>
                  <a:pt x="5340" y="8519"/>
                </a:moveTo>
                <a:lnTo>
                  <a:pt x="5344" y="8525"/>
                </a:lnTo>
                <a:lnTo>
                  <a:pt x="5348" y="8531"/>
                </a:lnTo>
                <a:lnTo>
                  <a:pt x="5354" y="8535"/>
                </a:lnTo>
                <a:lnTo>
                  <a:pt x="5358" y="8539"/>
                </a:lnTo>
                <a:lnTo>
                  <a:pt x="5364" y="8542"/>
                </a:lnTo>
                <a:lnTo>
                  <a:pt x="5368" y="8543"/>
                </a:lnTo>
                <a:lnTo>
                  <a:pt x="5374" y="8543"/>
                </a:lnTo>
                <a:lnTo>
                  <a:pt x="5380" y="8543"/>
                </a:lnTo>
                <a:lnTo>
                  <a:pt x="5385" y="8542"/>
                </a:lnTo>
                <a:lnTo>
                  <a:pt x="5391" y="8539"/>
                </a:lnTo>
                <a:lnTo>
                  <a:pt x="5396" y="8536"/>
                </a:lnTo>
                <a:lnTo>
                  <a:pt x="5402" y="8532"/>
                </a:lnTo>
                <a:lnTo>
                  <a:pt x="5415" y="8521"/>
                </a:lnTo>
                <a:lnTo>
                  <a:pt x="5428" y="8507"/>
                </a:lnTo>
                <a:lnTo>
                  <a:pt x="5436" y="8495"/>
                </a:lnTo>
                <a:lnTo>
                  <a:pt x="5440" y="8487"/>
                </a:lnTo>
                <a:lnTo>
                  <a:pt x="5443" y="8480"/>
                </a:lnTo>
                <a:lnTo>
                  <a:pt x="5443" y="8473"/>
                </a:lnTo>
                <a:lnTo>
                  <a:pt x="5440" y="8467"/>
                </a:lnTo>
                <a:lnTo>
                  <a:pt x="5435" y="8463"/>
                </a:lnTo>
                <a:lnTo>
                  <a:pt x="5426" y="8458"/>
                </a:lnTo>
                <a:lnTo>
                  <a:pt x="5415" y="8453"/>
                </a:lnTo>
                <a:lnTo>
                  <a:pt x="5405" y="8451"/>
                </a:lnTo>
                <a:lnTo>
                  <a:pt x="5396" y="8450"/>
                </a:lnTo>
                <a:lnTo>
                  <a:pt x="5388" y="8450"/>
                </a:lnTo>
                <a:lnTo>
                  <a:pt x="5378" y="8451"/>
                </a:lnTo>
                <a:lnTo>
                  <a:pt x="5370" y="8453"/>
                </a:lnTo>
                <a:lnTo>
                  <a:pt x="5363" y="8457"/>
                </a:lnTo>
                <a:lnTo>
                  <a:pt x="5355" y="8460"/>
                </a:lnTo>
                <a:lnTo>
                  <a:pt x="5350" y="8465"/>
                </a:lnTo>
                <a:lnTo>
                  <a:pt x="5344" y="8471"/>
                </a:lnTo>
                <a:lnTo>
                  <a:pt x="5339" y="8477"/>
                </a:lnTo>
                <a:lnTo>
                  <a:pt x="5336" y="8484"/>
                </a:lnTo>
                <a:lnTo>
                  <a:pt x="5334" y="8490"/>
                </a:lnTo>
                <a:lnTo>
                  <a:pt x="5333" y="8497"/>
                </a:lnTo>
                <a:lnTo>
                  <a:pt x="5333" y="8504"/>
                </a:lnTo>
                <a:lnTo>
                  <a:pt x="5336" y="8512"/>
                </a:lnTo>
                <a:lnTo>
                  <a:pt x="5340" y="8519"/>
                </a:lnTo>
                <a:close/>
                <a:moveTo>
                  <a:pt x="8670" y="7688"/>
                </a:moveTo>
                <a:lnTo>
                  <a:pt x="8701" y="7695"/>
                </a:lnTo>
                <a:lnTo>
                  <a:pt x="8728" y="7703"/>
                </a:lnTo>
                <a:lnTo>
                  <a:pt x="8739" y="7708"/>
                </a:lnTo>
                <a:lnTo>
                  <a:pt x="8749" y="7713"/>
                </a:lnTo>
                <a:lnTo>
                  <a:pt x="8756" y="7717"/>
                </a:lnTo>
                <a:lnTo>
                  <a:pt x="8761" y="7722"/>
                </a:lnTo>
                <a:lnTo>
                  <a:pt x="8766" y="7729"/>
                </a:lnTo>
                <a:lnTo>
                  <a:pt x="8775" y="7734"/>
                </a:lnTo>
                <a:lnTo>
                  <a:pt x="8783" y="7736"/>
                </a:lnTo>
                <a:lnTo>
                  <a:pt x="8793" y="7737"/>
                </a:lnTo>
                <a:lnTo>
                  <a:pt x="8804" y="7736"/>
                </a:lnTo>
                <a:lnTo>
                  <a:pt x="8816" y="7733"/>
                </a:lnTo>
                <a:lnTo>
                  <a:pt x="8827" y="7730"/>
                </a:lnTo>
                <a:lnTo>
                  <a:pt x="8838" y="7725"/>
                </a:lnTo>
                <a:lnTo>
                  <a:pt x="8848" y="7717"/>
                </a:lnTo>
                <a:lnTo>
                  <a:pt x="8860" y="7710"/>
                </a:lnTo>
                <a:lnTo>
                  <a:pt x="8868" y="7702"/>
                </a:lnTo>
                <a:lnTo>
                  <a:pt x="8877" y="7692"/>
                </a:lnTo>
                <a:lnTo>
                  <a:pt x="8884" y="7682"/>
                </a:lnTo>
                <a:lnTo>
                  <a:pt x="8889" y="7672"/>
                </a:lnTo>
                <a:lnTo>
                  <a:pt x="8892" y="7661"/>
                </a:lnTo>
                <a:lnTo>
                  <a:pt x="8893" y="7651"/>
                </a:lnTo>
                <a:lnTo>
                  <a:pt x="8893" y="7642"/>
                </a:lnTo>
                <a:lnTo>
                  <a:pt x="8898" y="7634"/>
                </a:lnTo>
                <a:lnTo>
                  <a:pt x="8903" y="7625"/>
                </a:lnTo>
                <a:lnTo>
                  <a:pt x="8910" y="7615"/>
                </a:lnTo>
                <a:lnTo>
                  <a:pt x="8919" y="7607"/>
                </a:lnTo>
                <a:lnTo>
                  <a:pt x="8930" y="7598"/>
                </a:lnTo>
                <a:lnTo>
                  <a:pt x="8942" y="7590"/>
                </a:lnTo>
                <a:lnTo>
                  <a:pt x="8953" y="7584"/>
                </a:lnTo>
                <a:lnTo>
                  <a:pt x="8977" y="7572"/>
                </a:lnTo>
                <a:lnTo>
                  <a:pt x="8992" y="7560"/>
                </a:lnTo>
                <a:lnTo>
                  <a:pt x="8999" y="7555"/>
                </a:lnTo>
                <a:lnTo>
                  <a:pt x="9005" y="7549"/>
                </a:lnTo>
                <a:lnTo>
                  <a:pt x="9008" y="7542"/>
                </a:lnTo>
                <a:lnTo>
                  <a:pt x="9011" y="7536"/>
                </a:lnTo>
                <a:lnTo>
                  <a:pt x="9012" y="7529"/>
                </a:lnTo>
                <a:lnTo>
                  <a:pt x="9011" y="7521"/>
                </a:lnTo>
                <a:lnTo>
                  <a:pt x="9009" y="7512"/>
                </a:lnTo>
                <a:lnTo>
                  <a:pt x="9007" y="7504"/>
                </a:lnTo>
                <a:lnTo>
                  <a:pt x="8998" y="7484"/>
                </a:lnTo>
                <a:lnTo>
                  <a:pt x="8985" y="7458"/>
                </a:lnTo>
                <a:lnTo>
                  <a:pt x="8975" y="7444"/>
                </a:lnTo>
                <a:lnTo>
                  <a:pt x="8967" y="7434"/>
                </a:lnTo>
                <a:lnTo>
                  <a:pt x="8961" y="7430"/>
                </a:lnTo>
                <a:lnTo>
                  <a:pt x="8957" y="7426"/>
                </a:lnTo>
                <a:lnTo>
                  <a:pt x="8951" y="7423"/>
                </a:lnTo>
                <a:lnTo>
                  <a:pt x="8946" y="7421"/>
                </a:lnTo>
                <a:lnTo>
                  <a:pt x="8932" y="7420"/>
                </a:lnTo>
                <a:lnTo>
                  <a:pt x="8915" y="7420"/>
                </a:lnTo>
                <a:lnTo>
                  <a:pt x="8893" y="7423"/>
                </a:lnTo>
                <a:lnTo>
                  <a:pt x="8869" y="7427"/>
                </a:lnTo>
                <a:lnTo>
                  <a:pt x="8850" y="7433"/>
                </a:lnTo>
                <a:lnTo>
                  <a:pt x="8827" y="7440"/>
                </a:lnTo>
                <a:lnTo>
                  <a:pt x="8803" y="7450"/>
                </a:lnTo>
                <a:lnTo>
                  <a:pt x="8779" y="7461"/>
                </a:lnTo>
                <a:lnTo>
                  <a:pt x="8755" y="7472"/>
                </a:lnTo>
                <a:lnTo>
                  <a:pt x="8729" y="7487"/>
                </a:lnTo>
                <a:lnTo>
                  <a:pt x="8707" y="7499"/>
                </a:lnTo>
                <a:lnTo>
                  <a:pt x="8687" y="7513"/>
                </a:lnTo>
                <a:lnTo>
                  <a:pt x="8666" y="7529"/>
                </a:lnTo>
                <a:lnTo>
                  <a:pt x="8648" y="7545"/>
                </a:lnTo>
                <a:lnTo>
                  <a:pt x="8632" y="7559"/>
                </a:lnTo>
                <a:lnTo>
                  <a:pt x="8619" y="7573"/>
                </a:lnTo>
                <a:lnTo>
                  <a:pt x="8609" y="7587"/>
                </a:lnTo>
                <a:lnTo>
                  <a:pt x="8601" y="7600"/>
                </a:lnTo>
                <a:lnTo>
                  <a:pt x="8597" y="7613"/>
                </a:lnTo>
                <a:lnTo>
                  <a:pt x="8594" y="7625"/>
                </a:lnTo>
                <a:lnTo>
                  <a:pt x="8594" y="7637"/>
                </a:lnTo>
                <a:lnTo>
                  <a:pt x="8597" y="7647"/>
                </a:lnTo>
                <a:lnTo>
                  <a:pt x="8602" y="7657"/>
                </a:lnTo>
                <a:lnTo>
                  <a:pt x="8611" y="7665"/>
                </a:lnTo>
                <a:lnTo>
                  <a:pt x="8622" y="7672"/>
                </a:lnTo>
                <a:lnTo>
                  <a:pt x="8635" y="7679"/>
                </a:lnTo>
                <a:lnTo>
                  <a:pt x="8652" y="7683"/>
                </a:lnTo>
                <a:lnTo>
                  <a:pt x="8670" y="7688"/>
                </a:lnTo>
                <a:close/>
                <a:moveTo>
                  <a:pt x="11489" y="5638"/>
                </a:moveTo>
                <a:lnTo>
                  <a:pt x="11497" y="5628"/>
                </a:lnTo>
                <a:lnTo>
                  <a:pt x="11503" y="5618"/>
                </a:lnTo>
                <a:lnTo>
                  <a:pt x="11508" y="5610"/>
                </a:lnTo>
                <a:lnTo>
                  <a:pt x="11511" y="5602"/>
                </a:lnTo>
                <a:lnTo>
                  <a:pt x="11513" y="5595"/>
                </a:lnTo>
                <a:lnTo>
                  <a:pt x="11513" y="5591"/>
                </a:lnTo>
                <a:lnTo>
                  <a:pt x="11510" y="5588"/>
                </a:lnTo>
                <a:lnTo>
                  <a:pt x="11506" y="5587"/>
                </a:lnTo>
                <a:lnTo>
                  <a:pt x="11500" y="5588"/>
                </a:lnTo>
                <a:lnTo>
                  <a:pt x="11494" y="5591"/>
                </a:lnTo>
                <a:lnTo>
                  <a:pt x="11487" y="5595"/>
                </a:lnTo>
                <a:lnTo>
                  <a:pt x="11479" y="5600"/>
                </a:lnTo>
                <a:lnTo>
                  <a:pt x="11472" y="5605"/>
                </a:lnTo>
                <a:lnTo>
                  <a:pt x="11465" y="5612"/>
                </a:lnTo>
                <a:lnTo>
                  <a:pt x="11458" y="5619"/>
                </a:lnTo>
                <a:lnTo>
                  <a:pt x="11450" y="5627"/>
                </a:lnTo>
                <a:lnTo>
                  <a:pt x="11442" y="5638"/>
                </a:lnTo>
                <a:lnTo>
                  <a:pt x="11436" y="5648"/>
                </a:lnTo>
                <a:lnTo>
                  <a:pt x="11432" y="5655"/>
                </a:lnTo>
                <a:lnTo>
                  <a:pt x="11429" y="5662"/>
                </a:lnTo>
                <a:lnTo>
                  <a:pt x="11428" y="5668"/>
                </a:lnTo>
                <a:lnTo>
                  <a:pt x="11429" y="5672"/>
                </a:lnTo>
                <a:lnTo>
                  <a:pt x="11431" y="5675"/>
                </a:lnTo>
                <a:lnTo>
                  <a:pt x="11434" y="5678"/>
                </a:lnTo>
                <a:lnTo>
                  <a:pt x="11438" y="5678"/>
                </a:lnTo>
                <a:lnTo>
                  <a:pt x="11442" y="5676"/>
                </a:lnTo>
                <a:lnTo>
                  <a:pt x="11448" y="5673"/>
                </a:lnTo>
                <a:lnTo>
                  <a:pt x="11455" y="5669"/>
                </a:lnTo>
                <a:lnTo>
                  <a:pt x="11462" y="5665"/>
                </a:lnTo>
                <a:lnTo>
                  <a:pt x="11470" y="5658"/>
                </a:lnTo>
                <a:lnTo>
                  <a:pt x="11479" y="5648"/>
                </a:lnTo>
                <a:lnTo>
                  <a:pt x="11489" y="5638"/>
                </a:lnTo>
                <a:close/>
                <a:moveTo>
                  <a:pt x="13028" y="3742"/>
                </a:moveTo>
                <a:lnTo>
                  <a:pt x="13032" y="3754"/>
                </a:lnTo>
                <a:lnTo>
                  <a:pt x="13038" y="3762"/>
                </a:lnTo>
                <a:lnTo>
                  <a:pt x="13045" y="3769"/>
                </a:lnTo>
                <a:lnTo>
                  <a:pt x="13053" y="3776"/>
                </a:lnTo>
                <a:lnTo>
                  <a:pt x="13062" y="3782"/>
                </a:lnTo>
                <a:lnTo>
                  <a:pt x="13072" y="3785"/>
                </a:lnTo>
                <a:lnTo>
                  <a:pt x="13082" y="3788"/>
                </a:lnTo>
                <a:lnTo>
                  <a:pt x="13093" y="3789"/>
                </a:lnTo>
                <a:lnTo>
                  <a:pt x="13103" y="3789"/>
                </a:lnTo>
                <a:lnTo>
                  <a:pt x="13113" y="3788"/>
                </a:lnTo>
                <a:lnTo>
                  <a:pt x="13121" y="3785"/>
                </a:lnTo>
                <a:lnTo>
                  <a:pt x="13131" y="3782"/>
                </a:lnTo>
                <a:lnTo>
                  <a:pt x="13138" y="3776"/>
                </a:lnTo>
                <a:lnTo>
                  <a:pt x="13145" y="3769"/>
                </a:lnTo>
                <a:lnTo>
                  <a:pt x="13151" y="3761"/>
                </a:lnTo>
                <a:lnTo>
                  <a:pt x="13157" y="3751"/>
                </a:lnTo>
                <a:lnTo>
                  <a:pt x="13159" y="3741"/>
                </a:lnTo>
                <a:lnTo>
                  <a:pt x="13161" y="3730"/>
                </a:lnTo>
                <a:lnTo>
                  <a:pt x="13162" y="3720"/>
                </a:lnTo>
                <a:lnTo>
                  <a:pt x="13162" y="3710"/>
                </a:lnTo>
                <a:lnTo>
                  <a:pt x="13161" y="3700"/>
                </a:lnTo>
                <a:lnTo>
                  <a:pt x="13158" y="3690"/>
                </a:lnTo>
                <a:lnTo>
                  <a:pt x="13155" y="3682"/>
                </a:lnTo>
                <a:lnTo>
                  <a:pt x="13151" y="3673"/>
                </a:lnTo>
                <a:lnTo>
                  <a:pt x="13145" y="3666"/>
                </a:lnTo>
                <a:lnTo>
                  <a:pt x="13140" y="3660"/>
                </a:lnTo>
                <a:lnTo>
                  <a:pt x="13133" y="3655"/>
                </a:lnTo>
                <a:lnTo>
                  <a:pt x="13125" y="3649"/>
                </a:lnTo>
                <a:lnTo>
                  <a:pt x="13117" y="3646"/>
                </a:lnTo>
                <a:lnTo>
                  <a:pt x="13109" y="3643"/>
                </a:lnTo>
                <a:lnTo>
                  <a:pt x="13099" y="3642"/>
                </a:lnTo>
                <a:lnTo>
                  <a:pt x="13089" y="3640"/>
                </a:lnTo>
                <a:lnTo>
                  <a:pt x="13077" y="3642"/>
                </a:lnTo>
                <a:lnTo>
                  <a:pt x="13068" y="3643"/>
                </a:lnTo>
                <a:lnTo>
                  <a:pt x="13059" y="3646"/>
                </a:lnTo>
                <a:lnTo>
                  <a:pt x="13051" y="3649"/>
                </a:lnTo>
                <a:lnTo>
                  <a:pt x="13043" y="3653"/>
                </a:lnTo>
                <a:lnTo>
                  <a:pt x="13036" y="3657"/>
                </a:lnTo>
                <a:lnTo>
                  <a:pt x="13031" y="3663"/>
                </a:lnTo>
                <a:lnTo>
                  <a:pt x="13027" y="3669"/>
                </a:lnTo>
                <a:lnTo>
                  <a:pt x="13024" y="3676"/>
                </a:lnTo>
                <a:lnTo>
                  <a:pt x="13021" y="3683"/>
                </a:lnTo>
                <a:lnTo>
                  <a:pt x="13019" y="3691"/>
                </a:lnTo>
                <a:lnTo>
                  <a:pt x="13019" y="3700"/>
                </a:lnTo>
                <a:lnTo>
                  <a:pt x="13019" y="3710"/>
                </a:lnTo>
                <a:lnTo>
                  <a:pt x="13021" y="3720"/>
                </a:lnTo>
                <a:lnTo>
                  <a:pt x="13024" y="3731"/>
                </a:lnTo>
                <a:lnTo>
                  <a:pt x="13028" y="3742"/>
                </a:lnTo>
                <a:close/>
                <a:moveTo>
                  <a:pt x="13343" y="4077"/>
                </a:moveTo>
                <a:lnTo>
                  <a:pt x="13353" y="4090"/>
                </a:lnTo>
                <a:lnTo>
                  <a:pt x="13362" y="4099"/>
                </a:lnTo>
                <a:lnTo>
                  <a:pt x="13371" y="4108"/>
                </a:lnTo>
                <a:lnTo>
                  <a:pt x="13381" y="4115"/>
                </a:lnTo>
                <a:lnTo>
                  <a:pt x="13393" y="4121"/>
                </a:lnTo>
                <a:lnTo>
                  <a:pt x="13403" y="4125"/>
                </a:lnTo>
                <a:lnTo>
                  <a:pt x="13414" y="4128"/>
                </a:lnTo>
                <a:lnTo>
                  <a:pt x="13424" y="4128"/>
                </a:lnTo>
                <a:lnTo>
                  <a:pt x="13435" y="4128"/>
                </a:lnTo>
                <a:lnTo>
                  <a:pt x="13446" y="4125"/>
                </a:lnTo>
                <a:lnTo>
                  <a:pt x="13458" y="4121"/>
                </a:lnTo>
                <a:lnTo>
                  <a:pt x="13469" y="4115"/>
                </a:lnTo>
                <a:lnTo>
                  <a:pt x="13480" y="4108"/>
                </a:lnTo>
                <a:lnTo>
                  <a:pt x="13490" y="4099"/>
                </a:lnTo>
                <a:lnTo>
                  <a:pt x="13501" y="4088"/>
                </a:lnTo>
                <a:lnTo>
                  <a:pt x="13513" y="4075"/>
                </a:lnTo>
                <a:lnTo>
                  <a:pt x="13535" y="4051"/>
                </a:lnTo>
                <a:lnTo>
                  <a:pt x="13565" y="4026"/>
                </a:lnTo>
                <a:lnTo>
                  <a:pt x="13598" y="4000"/>
                </a:lnTo>
                <a:lnTo>
                  <a:pt x="13627" y="3979"/>
                </a:lnTo>
                <a:lnTo>
                  <a:pt x="13644" y="3968"/>
                </a:lnTo>
                <a:lnTo>
                  <a:pt x="13658" y="3956"/>
                </a:lnTo>
                <a:lnTo>
                  <a:pt x="13670" y="3945"/>
                </a:lnTo>
                <a:lnTo>
                  <a:pt x="13677" y="3934"/>
                </a:lnTo>
                <a:lnTo>
                  <a:pt x="13682" y="3922"/>
                </a:lnTo>
                <a:lnTo>
                  <a:pt x="13685" y="3911"/>
                </a:lnTo>
                <a:lnTo>
                  <a:pt x="13685" y="3900"/>
                </a:lnTo>
                <a:lnTo>
                  <a:pt x="13682" y="3887"/>
                </a:lnTo>
                <a:lnTo>
                  <a:pt x="13681" y="3876"/>
                </a:lnTo>
                <a:lnTo>
                  <a:pt x="13681" y="3860"/>
                </a:lnTo>
                <a:lnTo>
                  <a:pt x="13682" y="3842"/>
                </a:lnTo>
                <a:lnTo>
                  <a:pt x="13685" y="3820"/>
                </a:lnTo>
                <a:lnTo>
                  <a:pt x="13691" y="3798"/>
                </a:lnTo>
                <a:lnTo>
                  <a:pt x="13697" y="3775"/>
                </a:lnTo>
                <a:lnTo>
                  <a:pt x="13705" y="3751"/>
                </a:lnTo>
                <a:lnTo>
                  <a:pt x="13713" y="3728"/>
                </a:lnTo>
                <a:lnTo>
                  <a:pt x="13728" y="3693"/>
                </a:lnTo>
                <a:lnTo>
                  <a:pt x="13740" y="3667"/>
                </a:lnTo>
                <a:lnTo>
                  <a:pt x="13746" y="3656"/>
                </a:lnTo>
                <a:lnTo>
                  <a:pt x="13752" y="3648"/>
                </a:lnTo>
                <a:lnTo>
                  <a:pt x="13757" y="3640"/>
                </a:lnTo>
                <a:lnTo>
                  <a:pt x="13764" y="3636"/>
                </a:lnTo>
                <a:lnTo>
                  <a:pt x="13770" y="3632"/>
                </a:lnTo>
                <a:lnTo>
                  <a:pt x="13777" y="3629"/>
                </a:lnTo>
                <a:lnTo>
                  <a:pt x="13786" y="3628"/>
                </a:lnTo>
                <a:lnTo>
                  <a:pt x="13795" y="3626"/>
                </a:lnTo>
                <a:lnTo>
                  <a:pt x="13817" y="3628"/>
                </a:lnTo>
                <a:lnTo>
                  <a:pt x="13845" y="3632"/>
                </a:lnTo>
                <a:lnTo>
                  <a:pt x="13870" y="3635"/>
                </a:lnTo>
                <a:lnTo>
                  <a:pt x="13892" y="3636"/>
                </a:lnTo>
                <a:lnTo>
                  <a:pt x="13901" y="3636"/>
                </a:lnTo>
                <a:lnTo>
                  <a:pt x="13910" y="3635"/>
                </a:lnTo>
                <a:lnTo>
                  <a:pt x="13920" y="3633"/>
                </a:lnTo>
                <a:lnTo>
                  <a:pt x="13928" y="3631"/>
                </a:lnTo>
                <a:lnTo>
                  <a:pt x="13935" y="3628"/>
                </a:lnTo>
                <a:lnTo>
                  <a:pt x="13944" y="3623"/>
                </a:lnTo>
                <a:lnTo>
                  <a:pt x="13952" y="3618"/>
                </a:lnTo>
                <a:lnTo>
                  <a:pt x="13959" y="3612"/>
                </a:lnTo>
                <a:lnTo>
                  <a:pt x="13976" y="3597"/>
                </a:lnTo>
                <a:lnTo>
                  <a:pt x="13996" y="3578"/>
                </a:lnTo>
                <a:lnTo>
                  <a:pt x="14008" y="3564"/>
                </a:lnTo>
                <a:lnTo>
                  <a:pt x="14019" y="3550"/>
                </a:lnTo>
                <a:lnTo>
                  <a:pt x="14029" y="3536"/>
                </a:lnTo>
                <a:lnTo>
                  <a:pt x="14037" y="3521"/>
                </a:lnTo>
                <a:lnTo>
                  <a:pt x="14043" y="3509"/>
                </a:lnTo>
                <a:lnTo>
                  <a:pt x="14047" y="3497"/>
                </a:lnTo>
                <a:lnTo>
                  <a:pt x="14048" y="3487"/>
                </a:lnTo>
                <a:lnTo>
                  <a:pt x="14048" y="3480"/>
                </a:lnTo>
                <a:lnTo>
                  <a:pt x="14046" y="3476"/>
                </a:lnTo>
                <a:lnTo>
                  <a:pt x="14043" y="3473"/>
                </a:lnTo>
                <a:lnTo>
                  <a:pt x="14039" y="3470"/>
                </a:lnTo>
                <a:lnTo>
                  <a:pt x="14034" y="3468"/>
                </a:lnTo>
                <a:lnTo>
                  <a:pt x="14023" y="3462"/>
                </a:lnTo>
                <a:lnTo>
                  <a:pt x="14008" y="3459"/>
                </a:lnTo>
                <a:lnTo>
                  <a:pt x="13991" y="3456"/>
                </a:lnTo>
                <a:lnTo>
                  <a:pt x="13972" y="3455"/>
                </a:lnTo>
                <a:lnTo>
                  <a:pt x="13951" y="3453"/>
                </a:lnTo>
                <a:lnTo>
                  <a:pt x="13931" y="3453"/>
                </a:lnTo>
                <a:lnTo>
                  <a:pt x="13910" y="3455"/>
                </a:lnTo>
                <a:lnTo>
                  <a:pt x="13889" y="3456"/>
                </a:lnTo>
                <a:lnTo>
                  <a:pt x="13869" y="3461"/>
                </a:lnTo>
                <a:lnTo>
                  <a:pt x="13851" y="3463"/>
                </a:lnTo>
                <a:lnTo>
                  <a:pt x="13834" y="3469"/>
                </a:lnTo>
                <a:lnTo>
                  <a:pt x="13820" y="3475"/>
                </a:lnTo>
                <a:lnTo>
                  <a:pt x="13808" y="3480"/>
                </a:lnTo>
                <a:lnTo>
                  <a:pt x="13801" y="3487"/>
                </a:lnTo>
                <a:lnTo>
                  <a:pt x="13795" y="3495"/>
                </a:lnTo>
                <a:lnTo>
                  <a:pt x="13788" y="3499"/>
                </a:lnTo>
                <a:lnTo>
                  <a:pt x="13783" y="3503"/>
                </a:lnTo>
                <a:lnTo>
                  <a:pt x="13776" y="3506"/>
                </a:lnTo>
                <a:lnTo>
                  <a:pt x="13770" y="3509"/>
                </a:lnTo>
                <a:lnTo>
                  <a:pt x="13763" y="3509"/>
                </a:lnTo>
                <a:lnTo>
                  <a:pt x="13757" y="3509"/>
                </a:lnTo>
                <a:lnTo>
                  <a:pt x="13752" y="3506"/>
                </a:lnTo>
                <a:lnTo>
                  <a:pt x="13740" y="3502"/>
                </a:lnTo>
                <a:lnTo>
                  <a:pt x="13729" y="3499"/>
                </a:lnTo>
                <a:lnTo>
                  <a:pt x="13716" y="3497"/>
                </a:lnTo>
                <a:lnTo>
                  <a:pt x="13702" y="3500"/>
                </a:lnTo>
                <a:lnTo>
                  <a:pt x="13687" y="3504"/>
                </a:lnTo>
                <a:lnTo>
                  <a:pt x="13670" y="3510"/>
                </a:lnTo>
                <a:lnTo>
                  <a:pt x="13653" y="3520"/>
                </a:lnTo>
                <a:lnTo>
                  <a:pt x="13634" y="3531"/>
                </a:lnTo>
                <a:lnTo>
                  <a:pt x="13615" y="3544"/>
                </a:lnTo>
                <a:lnTo>
                  <a:pt x="13593" y="3561"/>
                </a:lnTo>
                <a:lnTo>
                  <a:pt x="13571" y="3580"/>
                </a:lnTo>
                <a:lnTo>
                  <a:pt x="13547" y="3599"/>
                </a:lnTo>
                <a:lnTo>
                  <a:pt x="13521" y="3623"/>
                </a:lnTo>
                <a:lnTo>
                  <a:pt x="13496" y="3649"/>
                </a:lnTo>
                <a:lnTo>
                  <a:pt x="13468" y="3677"/>
                </a:lnTo>
                <a:lnTo>
                  <a:pt x="13439" y="3708"/>
                </a:lnTo>
                <a:lnTo>
                  <a:pt x="13407" y="3742"/>
                </a:lnTo>
                <a:lnTo>
                  <a:pt x="13378" y="3774"/>
                </a:lnTo>
                <a:lnTo>
                  <a:pt x="13354" y="3803"/>
                </a:lnTo>
                <a:lnTo>
                  <a:pt x="13335" y="3829"/>
                </a:lnTo>
                <a:lnTo>
                  <a:pt x="13318" y="3852"/>
                </a:lnTo>
                <a:lnTo>
                  <a:pt x="13304" y="3874"/>
                </a:lnTo>
                <a:lnTo>
                  <a:pt x="13294" y="3894"/>
                </a:lnTo>
                <a:lnTo>
                  <a:pt x="13288" y="3914"/>
                </a:lnTo>
                <a:lnTo>
                  <a:pt x="13285" y="3924"/>
                </a:lnTo>
                <a:lnTo>
                  <a:pt x="13284" y="3932"/>
                </a:lnTo>
                <a:lnTo>
                  <a:pt x="13284" y="3942"/>
                </a:lnTo>
                <a:lnTo>
                  <a:pt x="13284" y="3951"/>
                </a:lnTo>
                <a:lnTo>
                  <a:pt x="13285" y="3961"/>
                </a:lnTo>
                <a:lnTo>
                  <a:pt x="13287" y="3969"/>
                </a:lnTo>
                <a:lnTo>
                  <a:pt x="13289" y="3979"/>
                </a:lnTo>
                <a:lnTo>
                  <a:pt x="13292" y="3989"/>
                </a:lnTo>
                <a:lnTo>
                  <a:pt x="13302" y="4009"/>
                </a:lnTo>
                <a:lnTo>
                  <a:pt x="13313" y="4029"/>
                </a:lnTo>
                <a:lnTo>
                  <a:pt x="13328" y="4053"/>
                </a:lnTo>
                <a:lnTo>
                  <a:pt x="13343" y="4077"/>
                </a:lnTo>
                <a:close/>
                <a:moveTo>
                  <a:pt x="13945" y="1180"/>
                </a:moveTo>
                <a:lnTo>
                  <a:pt x="13933" y="1201"/>
                </a:lnTo>
                <a:lnTo>
                  <a:pt x="13923" y="1222"/>
                </a:lnTo>
                <a:lnTo>
                  <a:pt x="13918" y="1234"/>
                </a:lnTo>
                <a:lnTo>
                  <a:pt x="13916" y="1244"/>
                </a:lnTo>
                <a:lnTo>
                  <a:pt x="13914" y="1252"/>
                </a:lnTo>
                <a:lnTo>
                  <a:pt x="13913" y="1259"/>
                </a:lnTo>
                <a:lnTo>
                  <a:pt x="13914" y="1275"/>
                </a:lnTo>
                <a:lnTo>
                  <a:pt x="13917" y="1285"/>
                </a:lnTo>
                <a:lnTo>
                  <a:pt x="13920" y="1287"/>
                </a:lnTo>
                <a:lnTo>
                  <a:pt x="13921" y="1289"/>
                </a:lnTo>
                <a:lnTo>
                  <a:pt x="13924" y="1290"/>
                </a:lnTo>
                <a:lnTo>
                  <a:pt x="13928" y="1289"/>
                </a:lnTo>
                <a:lnTo>
                  <a:pt x="13935" y="1285"/>
                </a:lnTo>
                <a:lnTo>
                  <a:pt x="13947" y="1273"/>
                </a:lnTo>
                <a:lnTo>
                  <a:pt x="13958" y="1258"/>
                </a:lnTo>
                <a:lnTo>
                  <a:pt x="13972" y="1236"/>
                </a:lnTo>
                <a:lnTo>
                  <a:pt x="13981" y="1224"/>
                </a:lnTo>
                <a:lnTo>
                  <a:pt x="13986" y="1212"/>
                </a:lnTo>
                <a:lnTo>
                  <a:pt x="13991" y="1201"/>
                </a:lnTo>
                <a:lnTo>
                  <a:pt x="13993" y="1190"/>
                </a:lnTo>
                <a:lnTo>
                  <a:pt x="13995" y="1180"/>
                </a:lnTo>
                <a:lnTo>
                  <a:pt x="13995" y="1171"/>
                </a:lnTo>
                <a:lnTo>
                  <a:pt x="13995" y="1164"/>
                </a:lnTo>
                <a:lnTo>
                  <a:pt x="13992" y="1159"/>
                </a:lnTo>
                <a:lnTo>
                  <a:pt x="13989" y="1153"/>
                </a:lnTo>
                <a:lnTo>
                  <a:pt x="13985" y="1151"/>
                </a:lnTo>
                <a:lnTo>
                  <a:pt x="13981" y="1150"/>
                </a:lnTo>
                <a:lnTo>
                  <a:pt x="13975" y="1151"/>
                </a:lnTo>
                <a:lnTo>
                  <a:pt x="13968" y="1154"/>
                </a:lnTo>
                <a:lnTo>
                  <a:pt x="13961" y="1160"/>
                </a:lnTo>
                <a:lnTo>
                  <a:pt x="13952" y="1168"/>
                </a:lnTo>
                <a:lnTo>
                  <a:pt x="13945" y="1180"/>
                </a:lnTo>
                <a:close/>
                <a:moveTo>
                  <a:pt x="14894" y="178"/>
                </a:moveTo>
                <a:lnTo>
                  <a:pt x="14898" y="167"/>
                </a:lnTo>
                <a:lnTo>
                  <a:pt x="14902" y="157"/>
                </a:lnTo>
                <a:lnTo>
                  <a:pt x="14908" y="150"/>
                </a:lnTo>
                <a:lnTo>
                  <a:pt x="14912" y="144"/>
                </a:lnTo>
                <a:lnTo>
                  <a:pt x="14918" y="140"/>
                </a:lnTo>
                <a:lnTo>
                  <a:pt x="14922" y="139"/>
                </a:lnTo>
                <a:lnTo>
                  <a:pt x="14928" y="139"/>
                </a:lnTo>
                <a:lnTo>
                  <a:pt x="14932" y="140"/>
                </a:lnTo>
                <a:lnTo>
                  <a:pt x="14936" y="143"/>
                </a:lnTo>
                <a:lnTo>
                  <a:pt x="14940" y="148"/>
                </a:lnTo>
                <a:lnTo>
                  <a:pt x="14943" y="156"/>
                </a:lnTo>
                <a:lnTo>
                  <a:pt x="14947" y="163"/>
                </a:lnTo>
                <a:lnTo>
                  <a:pt x="14950" y="173"/>
                </a:lnTo>
                <a:lnTo>
                  <a:pt x="14952" y="184"/>
                </a:lnTo>
                <a:lnTo>
                  <a:pt x="14953" y="197"/>
                </a:lnTo>
                <a:lnTo>
                  <a:pt x="14955" y="212"/>
                </a:lnTo>
                <a:lnTo>
                  <a:pt x="14955" y="229"/>
                </a:lnTo>
                <a:lnTo>
                  <a:pt x="14953" y="245"/>
                </a:lnTo>
                <a:lnTo>
                  <a:pt x="14950" y="258"/>
                </a:lnTo>
                <a:lnTo>
                  <a:pt x="14946" y="267"/>
                </a:lnTo>
                <a:lnTo>
                  <a:pt x="14942" y="276"/>
                </a:lnTo>
                <a:lnTo>
                  <a:pt x="14935" y="283"/>
                </a:lnTo>
                <a:lnTo>
                  <a:pt x="14928" y="286"/>
                </a:lnTo>
                <a:lnTo>
                  <a:pt x="14919" y="287"/>
                </a:lnTo>
                <a:lnTo>
                  <a:pt x="14912" y="287"/>
                </a:lnTo>
                <a:lnTo>
                  <a:pt x="14906" y="286"/>
                </a:lnTo>
                <a:lnTo>
                  <a:pt x="14901" y="284"/>
                </a:lnTo>
                <a:lnTo>
                  <a:pt x="14895" y="280"/>
                </a:lnTo>
                <a:lnTo>
                  <a:pt x="14891" y="276"/>
                </a:lnTo>
                <a:lnTo>
                  <a:pt x="14888" y="272"/>
                </a:lnTo>
                <a:lnTo>
                  <a:pt x="14885" y="266"/>
                </a:lnTo>
                <a:lnTo>
                  <a:pt x="14882" y="259"/>
                </a:lnTo>
                <a:lnTo>
                  <a:pt x="14881" y="250"/>
                </a:lnTo>
                <a:lnTo>
                  <a:pt x="14881" y="243"/>
                </a:lnTo>
                <a:lnTo>
                  <a:pt x="14881" y="233"/>
                </a:lnTo>
                <a:lnTo>
                  <a:pt x="14882" y="224"/>
                </a:lnTo>
                <a:lnTo>
                  <a:pt x="14887" y="202"/>
                </a:lnTo>
                <a:lnTo>
                  <a:pt x="14894" y="178"/>
                </a:lnTo>
                <a:close/>
                <a:moveTo>
                  <a:pt x="14533" y="667"/>
                </a:moveTo>
                <a:lnTo>
                  <a:pt x="14529" y="647"/>
                </a:lnTo>
                <a:lnTo>
                  <a:pt x="14525" y="629"/>
                </a:lnTo>
                <a:lnTo>
                  <a:pt x="14523" y="610"/>
                </a:lnTo>
                <a:lnTo>
                  <a:pt x="14523" y="595"/>
                </a:lnTo>
                <a:lnTo>
                  <a:pt x="14523" y="579"/>
                </a:lnTo>
                <a:lnTo>
                  <a:pt x="14526" y="565"/>
                </a:lnTo>
                <a:lnTo>
                  <a:pt x="14531" y="552"/>
                </a:lnTo>
                <a:lnTo>
                  <a:pt x="14538" y="541"/>
                </a:lnTo>
                <a:lnTo>
                  <a:pt x="14545" y="531"/>
                </a:lnTo>
                <a:lnTo>
                  <a:pt x="14553" y="522"/>
                </a:lnTo>
                <a:lnTo>
                  <a:pt x="14563" y="515"/>
                </a:lnTo>
                <a:lnTo>
                  <a:pt x="14576" y="508"/>
                </a:lnTo>
                <a:lnTo>
                  <a:pt x="14588" y="503"/>
                </a:lnTo>
                <a:lnTo>
                  <a:pt x="14604" y="500"/>
                </a:lnTo>
                <a:lnTo>
                  <a:pt x="14621" y="497"/>
                </a:lnTo>
                <a:lnTo>
                  <a:pt x="14639" y="496"/>
                </a:lnTo>
                <a:lnTo>
                  <a:pt x="14658" y="496"/>
                </a:lnTo>
                <a:lnTo>
                  <a:pt x="14673" y="498"/>
                </a:lnTo>
                <a:lnTo>
                  <a:pt x="14680" y="500"/>
                </a:lnTo>
                <a:lnTo>
                  <a:pt x="14687" y="503"/>
                </a:lnTo>
                <a:lnTo>
                  <a:pt x="14694" y="507"/>
                </a:lnTo>
                <a:lnTo>
                  <a:pt x="14700" y="510"/>
                </a:lnTo>
                <a:lnTo>
                  <a:pt x="14711" y="520"/>
                </a:lnTo>
                <a:lnTo>
                  <a:pt x="14721" y="534"/>
                </a:lnTo>
                <a:lnTo>
                  <a:pt x="14733" y="551"/>
                </a:lnTo>
                <a:lnTo>
                  <a:pt x="14743" y="571"/>
                </a:lnTo>
                <a:lnTo>
                  <a:pt x="14748" y="588"/>
                </a:lnTo>
                <a:lnTo>
                  <a:pt x="14754" y="603"/>
                </a:lnTo>
                <a:lnTo>
                  <a:pt x="14758" y="619"/>
                </a:lnTo>
                <a:lnTo>
                  <a:pt x="14761" y="633"/>
                </a:lnTo>
                <a:lnTo>
                  <a:pt x="14761" y="646"/>
                </a:lnTo>
                <a:lnTo>
                  <a:pt x="14761" y="660"/>
                </a:lnTo>
                <a:lnTo>
                  <a:pt x="14758" y="671"/>
                </a:lnTo>
                <a:lnTo>
                  <a:pt x="14754" y="683"/>
                </a:lnTo>
                <a:lnTo>
                  <a:pt x="14750" y="694"/>
                </a:lnTo>
                <a:lnTo>
                  <a:pt x="14743" y="704"/>
                </a:lnTo>
                <a:lnTo>
                  <a:pt x="14734" y="712"/>
                </a:lnTo>
                <a:lnTo>
                  <a:pt x="14724" y="721"/>
                </a:lnTo>
                <a:lnTo>
                  <a:pt x="14713" y="729"/>
                </a:lnTo>
                <a:lnTo>
                  <a:pt x="14699" y="736"/>
                </a:lnTo>
                <a:lnTo>
                  <a:pt x="14685" y="742"/>
                </a:lnTo>
                <a:lnTo>
                  <a:pt x="14669" y="748"/>
                </a:lnTo>
                <a:lnTo>
                  <a:pt x="14638" y="756"/>
                </a:lnTo>
                <a:lnTo>
                  <a:pt x="14614" y="760"/>
                </a:lnTo>
                <a:lnTo>
                  <a:pt x="14604" y="762"/>
                </a:lnTo>
                <a:lnTo>
                  <a:pt x="14594" y="760"/>
                </a:lnTo>
                <a:lnTo>
                  <a:pt x="14586" y="758"/>
                </a:lnTo>
                <a:lnTo>
                  <a:pt x="14579" y="755"/>
                </a:lnTo>
                <a:lnTo>
                  <a:pt x="14571" y="749"/>
                </a:lnTo>
                <a:lnTo>
                  <a:pt x="14564" y="743"/>
                </a:lnTo>
                <a:lnTo>
                  <a:pt x="14559" y="735"/>
                </a:lnTo>
                <a:lnTo>
                  <a:pt x="14555" y="725"/>
                </a:lnTo>
                <a:lnTo>
                  <a:pt x="14543" y="700"/>
                </a:lnTo>
                <a:lnTo>
                  <a:pt x="14533" y="667"/>
                </a:lnTo>
                <a:close/>
                <a:moveTo>
                  <a:pt x="15671" y="28"/>
                </a:moveTo>
                <a:lnTo>
                  <a:pt x="15681" y="34"/>
                </a:lnTo>
                <a:lnTo>
                  <a:pt x="15690" y="41"/>
                </a:lnTo>
                <a:lnTo>
                  <a:pt x="15695" y="48"/>
                </a:lnTo>
                <a:lnTo>
                  <a:pt x="15698" y="54"/>
                </a:lnTo>
                <a:lnTo>
                  <a:pt x="15697" y="55"/>
                </a:lnTo>
                <a:lnTo>
                  <a:pt x="15695" y="58"/>
                </a:lnTo>
                <a:lnTo>
                  <a:pt x="15694" y="59"/>
                </a:lnTo>
                <a:lnTo>
                  <a:pt x="15691" y="61"/>
                </a:lnTo>
                <a:lnTo>
                  <a:pt x="15683" y="63"/>
                </a:lnTo>
                <a:lnTo>
                  <a:pt x="15673" y="65"/>
                </a:lnTo>
                <a:lnTo>
                  <a:pt x="15668" y="65"/>
                </a:lnTo>
                <a:lnTo>
                  <a:pt x="15663" y="63"/>
                </a:lnTo>
                <a:lnTo>
                  <a:pt x="15658" y="61"/>
                </a:lnTo>
                <a:lnTo>
                  <a:pt x="15656" y="58"/>
                </a:lnTo>
                <a:lnTo>
                  <a:pt x="15651" y="54"/>
                </a:lnTo>
                <a:lnTo>
                  <a:pt x="15650" y="49"/>
                </a:lnTo>
                <a:lnTo>
                  <a:pt x="15649" y="45"/>
                </a:lnTo>
                <a:lnTo>
                  <a:pt x="15647" y="39"/>
                </a:lnTo>
                <a:lnTo>
                  <a:pt x="15647" y="34"/>
                </a:lnTo>
                <a:lnTo>
                  <a:pt x="15649" y="31"/>
                </a:lnTo>
                <a:lnTo>
                  <a:pt x="15651" y="27"/>
                </a:lnTo>
                <a:lnTo>
                  <a:pt x="15654" y="25"/>
                </a:lnTo>
                <a:lnTo>
                  <a:pt x="15658" y="24"/>
                </a:lnTo>
                <a:lnTo>
                  <a:pt x="15663" y="24"/>
                </a:lnTo>
                <a:lnTo>
                  <a:pt x="15667" y="25"/>
                </a:lnTo>
                <a:lnTo>
                  <a:pt x="15671" y="28"/>
                </a:lnTo>
                <a:close/>
                <a:moveTo>
                  <a:pt x="15463" y="76"/>
                </a:moveTo>
                <a:lnTo>
                  <a:pt x="15431" y="102"/>
                </a:lnTo>
                <a:lnTo>
                  <a:pt x="15394" y="127"/>
                </a:lnTo>
                <a:lnTo>
                  <a:pt x="15359" y="150"/>
                </a:lnTo>
                <a:lnTo>
                  <a:pt x="15329" y="167"/>
                </a:lnTo>
                <a:lnTo>
                  <a:pt x="15308" y="177"/>
                </a:lnTo>
                <a:lnTo>
                  <a:pt x="15288" y="184"/>
                </a:lnTo>
                <a:lnTo>
                  <a:pt x="15268" y="191"/>
                </a:lnTo>
                <a:lnTo>
                  <a:pt x="15251" y="194"/>
                </a:lnTo>
                <a:lnTo>
                  <a:pt x="15236" y="197"/>
                </a:lnTo>
                <a:lnTo>
                  <a:pt x="15220" y="197"/>
                </a:lnTo>
                <a:lnTo>
                  <a:pt x="15206" y="195"/>
                </a:lnTo>
                <a:lnTo>
                  <a:pt x="15195" y="191"/>
                </a:lnTo>
                <a:lnTo>
                  <a:pt x="15184" y="187"/>
                </a:lnTo>
                <a:lnTo>
                  <a:pt x="15174" y="178"/>
                </a:lnTo>
                <a:lnTo>
                  <a:pt x="15165" y="170"/>
                </a:lnTo>
                <a:lnTo>
                  <a:pt x="15158" y="158"/>
                </a:lnTo>
                <a:lnTo>
                  <a:pt x="15152" y="146"/>
                </a:lnTo>
                <a:lnTo>
                  <a:pt x="15148" y="131"/>
                </a:lnTo>
                <a:lnTo>
                  <a:pt x="15145" y="114"/>
                </a:lnTo>
                <a:lnTo>
                  <a:pt x="15144" y="96"/>
                </a:lnTo>
                <a:lnTo>
                  <a:pt x="15144" y="72"/>
                </a:lnTo>
                <a:lnTo>
                  <a:pt x="15147" y="46"/>
                </a:lnTo>
                <a:lnTo>
                  <a:pt x="15151" y="22"/>
                </a:lnTo>
                <a:lnTo>
                  <a:pt x="15157" y="0"/>
                </a:lnTo>
                <a:lnTo>
                  <a:pt x="15562" y="0"/>
                </a:lnTo>
                <a:lnTo>
                  <a:pt x="15536" y="20"/>
                </a:lnTo>
                <a:lnTo>
                  <a:pt x="15509" y="39"/>
                </a:lnTo>
                <a:lnTo>
                  <a:pt x="15485" y="59"/>
                </a:lnTo>
                <a:lnTo>
                  <a:pt x="15463" y="76"/>
                </a:lnTo>
                <a:close/>
                <a:moveTo>
                  <a:pt x="16030" y="3789"/>
                </a:moveTo>
                <a:lnTo>
                  <a:pt x="16037" y="3796"/>
                </a:lnTo>
                <a:lnTo>
                  <a:pt x="16043" y="3803"/>
                </a:lnTo>
                <a:lnTo>
                  <a:pt x="16047" y="3812"/>
                </a:lnTo>
                <a:lnTo>
                  <a:pt x="16050" y="3820"/>
                </a:lnTo>
                <a:lnTo>
                  <a:pt x="16053" y="3829"/>
                </a:lnTo>
                <a:lnTo>
                  <a:pt x="16053" y="3836"/>
                </a:lnTo>
                <a:lnTo>
                  <a:pt x="16051" y="3843"/>
                </a:lnTo>
                <a:lnTo>
                  <a:pt x="16050" y="3850"/>
                </a:lnTo>
                <a:lnTo>
                  <a:pt x="16044" y="3857"/>
                </a:lnTo>
                <a:lnTo>
                  <a:pt x="16039" y="3863"/>
                </a:lnTo>
                <a:lnTo>
                  <a:pt x="16032" y="3869"/>
                </a:lnTo>
                <a:lnTo>
                  <a:pt x="16026" y="3871"/>
                </a:lnTo>
                <a:lnTo>
                  <a:pt x="16018" y="3874"/>
                </a:lnTo>
                <a:lnTo>
                  <a:pt x="16010" y="3877"/>
                </a:lnTo>
                <a:lnTo>
                  <a:pt x="16002" y="3877"/>
                </a:lnTo>
                <a:lnTo>
                  <a:pt x="15995" y="3877"/>
                </a:lnTo>
                <a:lnTo>
                  <a:pt x="15986" y="3876"/>
                </a:lnTo>
                <a:lnTo>
                  <a:pt x="15979" y="3874"/>
                </a:lnTo>
                <a:lnTo>
                  <a:pt x="15971" y="3871"/>
                </a:lnTo>
                <a:lnTo>
                  <a:pt x="15965" y="3867"/>
                </a:lnTo>
                <a:lnTo>
                  <a:pt x="15958" y="3861"/>
                </a:lnTo>
                <a:lnTo>
                  <a:pt x="15952" y="3856"/>
                </a:lnTo>
                <a:lnTo>
                  <a:pt x="15947" y="3849"/>
                </a:lnTo>
                <a:lnTo>
                  <a:pt x="15944" y="3840"/>
                </a:lnTo>
                <a:lnTo>
                  <a:pt x="15940" y="3830"/>
                </a:lnTo>
                <a:lnTo>
                  <a:pt x="15938" y="3820"/>
                </a:lnTo>
                <a:lnTo>
                  <a:pt x="15938" y="3812"/>
                </a:lnTo>
                <a:lnTo>
                  <a:pt x="15941" y="3803"/>
                </a:lnTo>
                <a:lnTo>
                  <a:pt x="15944" y="3795"/>
                </a:lnTo>
                <a:lnTo>
                  <a:pt x="15950" y="3789"/>
                </a:lnTo>
                <a:lnTo>
                  <a:pt x="15955" y="3784"/>
                </a:lnTo>
                <a:lnTo>
                  <a:pt x="15961" y="3778"/>
                </a:lnTo>
                <a:lnTo>
                  <a:pt x="15969" y="3775"/>
                </a:lnTo>
                <a:lnTo>
                  <a:pt x="15977" y="3772"/>
                </a:lnTo>
                <a:lnTo>
                  <a:pt x="15985" y="3771"/>
                </a:lnTo>
                <a:lnTo>
                  <a:pt x="15995" y="3771"/>
                </a:lnTo>
                <a:lnTo>
                  <a:pt x="16003" y="3774"/>
                </a:lnTo>
                <a:lnTo>
                  <a:pt x="16013" y="3776"/>
                </a:lnTo>
                <a:lnTo>
                  <a:pt x="16022" y="3782"/>
                </a:lnTo>
                <a:lnTo>
                  <a:pt x="16030" y="3789"/>
                </a:lnTo>
                <a:close/>
                <a:moveTo>
                  <a:pt x="12841" y="5221"/>
                </a:moveTo>
                <a:lnTo>
                  <a:pt x="12796" y="5253"/>
                </a:lnTo>
                <a:lnTo>
                  <a:pt x="12759" y="5275"/>
                </a:lnTo>
                <a:lnTo>
                  <a:pt x="12742" y="5284"/>
                </a:lnTo>
                <a:lnTo>
                  <a:pt x="12728" y="5291"/>
                </a:lnTo>
                <a:lnTo>
                  <a:pt x="12716" y="5295"/>
                </a:lnTo>
                <a:lnTo>
                  <a:pt x="12704" y="5298"/>
                </a:lnTo>
                <a:lnTo>
                  <a:pt x="12694" y="5298"/>
                </a:lnTo>
                <a:lnTo>
                  <a:pt x="12684" y="5296"/>
                </a:lnTo>
                <a:lnTo>
                  <a:pt x="12677" y="5294"/>
                </a:lnTo>
                <a:lnTo>
                  <a:pt x="12670" y="5289"/>
                </a:lnTo>
                <a:lnTo>
                  <a:pt x="12663" y="5282"/>
                </a:lnTo>
                <a:lnTo>
                  <a:pt x="12658" y="5274"/>
                </a:lnTo>
                <a:lnTo>
                  <a:pt x="12653" y="5264"/>
                </a:lnTo>
                <a:lnTo>
                  <a:pt x="12648" y="5251"/>
                </a:lnTo>
                <a:lnTo>
                  <a:pt x="12645" y="5237"/>
                </a:lnTo>
                <a:lnTo>
                  <a:pt x="12643" y="5223"/>
                </a:lnTo>
                <a:lnTo>
                  <a:pt x="12645" y="5209"/>
                </a:lnTo>
                <a:lnTo>
                  <a:pt x="12649" y="5194"/>
                </a:lnTo>
                <a:lnTo>
                  <a:pt x="12656" y="5179"/>
                </a:lnTo>
                <a:lnTo>
                  <a:pt x="12666" y="5163"/>
                </a:lnTo>
                <a:lnTo>
                  <a:pt x="12679" y="5145"/>
                </a:lnTo>
                <a:lnTo>
                  <a:pt x="12696" y="5126"/>
                </a:lnTo>
                <a:lnTo>
                  <a:pt x="12710" y="5109"/>
                </a:lnTo>
                <a:lnTo>
                  <a:pt x="12723" y="5092"/>
                </a:lnTo>
                <a:lnTo>
                  <a:pt x="12733" y="5074"/>
                </a:lnTo>
                <a:lnTo>
                  <a:pt x="12741" y="5057"/>
                </a:lnTo>
                <a:lnTo>
                  <a:pt x="12748" y="5040"/>
                </a:lnTo>
                <a:lnTo>
                  <a:pt x="12754" y="5022"/>
                </a:lnTo>
                <a:lnTo>
                  <a:pt x="12757" y="5005"/>
                </a:lnTo>
                <a:lnTo>
                  <a:pt x="12758" y="4988"/>
                </a:lnTo>
                <a:lnTo>
                  <a:pt x="12758" y="4972"/>
                </a:lnTo>
                <a:lnTo>
                  <a:pt x="12755" y="4956"/>
                </a:lnTo>
                <a:lnTo>
                  <a:pt x="12751" y="4941"/>
                </a:lnTo>
                <a:lnTo>
                  <a:pt x="12745" y="4927"/>
                </a:lnTo>
                <a:lnTo>
                  <a:pt x="12738" y="4914"/>
                </a:lnTo>
                <a:lnTo>
                  <a:pt x="12728" y="4901"/>
                </a:lnTo>
                <a:lnTo>
                  <a:pt x="12717" y="4891"/>
                </a:lnTo>
                <a:lnTo>
                  <a:pt x="12703" y="4881"/>
                </a:lnTo>
                <a:lnTo>
                  <a:pt x="12690" y="4871"/>
                </a:lnTo>
                <a:lnTo>
                  <a:pt x="12679" y="4863"/>
                </a:lnTo>
                <a:lnTo>
                  <a:pt x="12669" y="4854"/>
                </a:lnTo>
                <a:lnTo>
                  <a:pt x="12662" y="4847"/>
                </a:lnTo>
                <a:lnTo>
                  <a:pt x="12656" y="4839"/>
                </a:lnTo>
                <a:lnTo>
                  <a:pt x="12653" y="4830"/>
                </a:lnTo>
                <a:lnTo>
                  <a:pt x="12652" y="4822"/>
                </a:lnTo>
                <a:lnTo>
                  <a:pt x="12653" y="4815"/>
                </a:lnTo>
                <a:lnTo>
                  <a:pt x="12656" y="4806"/>
                </a:lnTo>
                <a:lnTo>
                  <a:pt x="12662" y="4798"/>
                </a:lnTo>
                <a:lnTo>
                  <a:pt x="12669" y="4789"/>
                </a:lnTo>
                <a:lnTo>
                  <a:pt x="12679" y="4781"/>
                </a:lnTo>
                <a:lnTo>
                  <a:pt x="12692" y="4772"/>
                </a:lnTo>
                <a:lnTo>
                  <a:pt x="12706" y="4764"/>
                </a:lnTo>
                <a:lnTo>
                  <a:pt x="12721" y="4754"/>
                </a:lnTo>
                <a:lnTo>
                  <a:pt x="12740" y="4744"/>
                </a:lnTo>
                <a:lnTo>
                  <a:pt x="12761" y="4733"/>
                </a:lnTo>
                <a:lnTo>
                  <a:pt x="12785" y="4720"/>
                </a:lnTo>
                <a:lnTo>
                  <a:pt x="12813" y="4704"/>
                </a:lnTo>
                <a:lnTo>
                  <a:pt x="12841" y="4687"/>
                </a:lnTo>
                <a:lnTo>
                  <a:pt x="12871" y="4670"/>
                </a:lnTo>
                <a:lnTo>
                  <a:pt x="12901" y="4653"/>
                </a:lnTo>
                <a:lnTo>
                  <a:pt x="12930" y="4635"/>
                </a:lnTo>
                <a:lnTo>
                  <a:pt x="12957" y="4618"/>
                </a:lnTo>
                <a:lnTo>
                  <a:pt x="12998" y="4594"/>
                </a:lnTo>
                <a:lnTo>
                  <a:pt x="13031" y="4575"/>
                </a:lnTo>
                <a:lnTo>
                  <a:pt x="13043" y="4568"/>
                </a:lnTo>
                <a:lnTo>
                  <a:pt x="13055" y="4563"/>
                </a:lnTo>
                <a:lnTo>
                  <a:pt x="13065" y="4558"/>
                </a:lnTo>
                <a:lnTo>
                  <a:pt x="13075" y="4557"/>
                </a:lnTo>
                <a:lnTo>
                  <a:pt x="13083" y="4556"/>
                </a:lnTo>
                <a:lnTo>
                  <a:pt x="13090" y="4556"/>
                </a:lnTo>
                <a:lnTo>
                  <a:pt x="13099" y="4558"/>
                </a:lnTo>
                <a:lnTo>
                  <a:pt x="13106" y="4561"/>
                </a:lnTo>
                <a:lnTo>
                  <a:pt x="13121" y="4571"/>
                </a:lnTo>
                <a:lnTo>
                  <a:pt x="13141" y="4584"/>
                </a:lnTo>
                <a:lnTo>
                  <a:pt x="13158" y="4598"/>
                </a:lnTo>
                <a:lnTo>
                  <a:pt x="13171" y="4611"/>
                </a:lnTo>
                <a:lnTo>
                  <a:pt x="13176" y="4616"/>
                </a:lnTo>
                <a:lnTo>
                  <a:pt x="13181" y="4624"/>
                </a:lnTo>
                <a:lnTo>
                  <a:pt x="13183" y="4629"/>
                </a:lnTo>
                <a:lnTo>
                  <a:pt x="13185" y="4636"/>
                </a:lnTo>
                <a:lnTo>
                  <a:pt x="13186" y="4643"/>
                </a:lnTo>
                <a:lnTo>
                  <a:pt x="13186" y="4650"/>
                </a:lnTo>
                <a:lnTo>
                  <a:pt x="13185" y="4660"/>
                </a:lnTo>
                <a:lnTo>
                  <a:pt x="13183" y="4670"/>
                </a:lnTo>
                <a:lnTo>
                  <a:pt x="13178" y="4693"/>
                </a:lnTo>
                <a:lnTo>
                  <a:pt x="13171" y="4723"/>
                </a:lnTo>
                <a:lnTo>
                  <a:pt x="13162" y="4743"/>
                </a:lnTo>
                <a:lnTo>
                  <a:pt x="13154" y="4767"/>
                </a:lnTo>
                <a:lnTo>
                  <a:pt x="13141" y="4794"/>
                </a:lnTo>
                <a:lnTo>
                  <a:pt x="13127" y="4820"/>
                </a:lnTo>
                <a:lnTo>
                  <a:pt x="13113" y="4849"/>
                </a:lnTo>
                <a:lnTo>
                  <a:pt x="13096" y="4876"/>
                </a:lnTo>
                <a:lnTo>
                  <a:pt x="13080" y="4903"/>
                </a:lnTo>
                <a:lnTo>
                  <a:pt x="13063" y="4927"/>
                </a:lnTo>
                <a:lnTo>
                  <a:pt x="13032" y="4973"/>
                </a:lnTo>
                <a:lnTo>
                  <a:pt x="13004" y="5020"/>
                </a:lnTo>
                <a:lnTo>
                  <a:pt x="12991" y="5041"/>
                </a:lnTo>
                <a:lnTo>
                  <a:pt x="12981" y="5060"/>
                </a:lnTo>
                <a:lnTo>
                  <a:pt x="12974" y="5075"/>
                </a:lnTo>
                <a:lnTo>
                  <a:pt x="12970" y="5088"/>
                </a:lnTo>
                <a:lnTo>
                  <a:pt x="12964" y="5101"/>
                </a:lnTo>
                <a:lnTo>
                  <a:pt x="12954" y="5115"/>
                </a:lnTo>
                <a:lnTo>
                  <a:pt x="12942" y="5132"/>
                </a:lnTo>
                <a:lnTo>
                  <a:pt x="12926" y="5149"/>
                </a:lnTo>
                <a:lnTo>
                  <a:pt x="12908" y="5168"/>
                </a:lnTo>
                <a:lnTo>
                  <a:pt x="12887" y="5186"/>
                </a:lnTo>
                <a:lnTo>
                  <a:pt x="12865" y="5204"/>
                </a:lnTo>
                <a:lnTo>
                  <a:pt x="12841" y="5221"/>
                </a:lnTo>
                <a:close/>
                <a:moveTo>
                  <a:pt x="13760" y="6986"/>
                </a:moveTo>
                <a:lnTo>
                  <a:pt x="13760" y="6979"/>
                </a:lnTo>
                <a:lnTo>
                  <a:pt x="13762" y="6972"/>
                </a:lnTo>
                <a:lnTo>
                  <a:pt x="13764" y="6964"/>
                </a:lnTo>
                <a:lnTo>
                  <a:pt x="13767" y="6955"/>
                </a:lnTo>
                <a:lnTo>
                  <a:pt x="13776" y="6938"/>
                </a:lnTo>
                <a:lnTo>
                  <a:pt x="13787" y="6918"/>
                </a:lnTo>
                <a:lnTo>
                  <a:pt x="13800" y="6899"/>
                </a:lnTo>
                <a:lnTo>
                  <a:pt x="13815" y="6877"/>
                </a:lnTo>
                <a:lnTo>
                  <a:pt x="13832" y="6856"/>
                </a:lnTo>
                <a:lnTo>
                  <a:pt x="13851" y="6836"/>
                </a:lnTo>
                <a:lnTo>
                  <a:pt x="13870" y="6816"/>
                </a:lnTo>
                <a:lnTo>
                  <a:pt x="13889" y="6798"/>
                </a:lnTo>
                <a:lnTo>
                  <a:pt x="13909" y="6782"/>
                </a:lnTo>
                <a:lnTo>
                  <a:pt x="13927" y="6768"/>
                </a:lnTo>
                <a:lnTo>
                  <a:pt x="13944" y="6757"/>
                </a:lnTo>
                <a:lnTo>
                  <a:pt x="13961" y="6748"/>
                </a:lnTo>
                <a:lnTo>
                  <a:pt x="13968" y="6746"/>
                </a:lnTo>
                <a:lnTo>
                  <a:pt x="13975" y="6744"/>
                </a:lnTo>
                <a:lnTo>
                  <a:pt x="13982" y="6743"/>
                </a:lnTo>
                <a:lnTo>
                  <a:pt x="13988" y="6743"/>
                </a:lnTo>
                <a:lnTo>
                  <a:pt x="13995" y="6744"/>
                </a:lnTo>
                <a:lnTo>
                  <a:pt x="14003" y="6746"/>
                </a:lnTo>
                <a:lnTo>
                  <a:pt x="14009" y="6748"/>
                </a:lnTo>
                <a:lnTo>
                  <a:pt x="14016" y="6751"/>
                </a:lnTo>
                <a:lnTo>
                  <a:pt x="14022" y="6756"/>
                </a:lnTo>
                <a:lnTo>
                  <a:pt x="14027" y="6760"/>
                </a:lnTo>
                <a:lnTo>
                  <a:pt x="14032" y="6764"/>
                </a:lnTo>
                <a:lnTo>
                  <a:pt x="14036" y="6770"/>
                </a:lnTo>
                <a:lnTo>
                  <a:pt x="14043" y="6782"/>
                </a:lnTo>
                <a:lnTo>
                  <a:pt x="14047" y="6797"/>
                </a:lnTo>
                <a:lnTo>
                  <a:pt x="14050" y="6814"/>
                </a:lnTo>
                <a:lnTo>
                  <a:pt x="14051" y="6831"/>
                </a:lnTo>
                <a:lnTo>
                  <a:pt x="14050" y="6850"/>
                </a:lnTo>
                <a:lnTo>
                  <a:pt x="14047" y="6870"/>
                </a:lnTo>
                <a:lnTo>
                  <a:pt x="14043" y="6893"/>
                </a:lnTo>
                <a:lnTo>
                  <a:pt x="14036" y="6916"/>
                </a:lnTo>
                <a:lnTo>
                  <a:pt x="14026" y="6938"/>
                </a:lnTo>
                <a:lnTo>
                  <a:pt x="14015" y="6964"/>
                </a:lnTo>
                <a:lnTo>
                  <a:pt x="14002" y="6988"/>
                </a:lnTo>
                <a:lnTo>
                  <a:pt x="13988" y="7013"/>
                </a:lnTo>
                <a:lnTo>
                  <a:pt x="13972" y="7037"/>
                </a:lnTo>
                <a:lnTo>
                  <a:pt x="13959" y="7060"/>
                </a:lnTo>
                <a:lnTo>
                  <a:pt x="13947" y="7084"/>
                </a:lnTo>
                <a:lnTo>
                  <a:pt x="13937" y="7105"/>
                </a:lnTo>
                <a:lnTo>
                  <a:pt x="13928" y="7125"/>
                </a:lnTo>
                <a:lnTo>
                  <a:pt x="13921" y="7144"/>
                </a:lnTo>
                <a:lnTo>
                  <a:pt x="13917" y="7158"/>
                </a:lnTo>
                <a:lnTo>
                  <a:pt x="13916" y="7168"/>
                </a:lnTo>
                <a:lnTo>
                  <a:pt x="13914" y="7179"/>
                </a:lnTo>
                <a:lnTo>
                  <a:pt x="13907" y="7195"/>
                </a:lnTo>
                <a:lnTo>
                  <a:pt x="13897" y="7213"/>
                </a:lnTo>
                <a:lnTo>
                  <a:pt x="13885" y="7236"/>
                </a:lnTo>
                <a:lnTo>
                  <a:pt x="13868" y="7260"/>
                </a:lnTo>
                <a:lnTo>
                  <a:pt x="13849" y="7285"/>
                </a:lnTo>
                <a:lnTo>
                  <a:pt x="13828" y="7312"/>
                </a:lnTo>
                <a:lnTo>
                  <a:pt x="13805" y="7341"/>
                </a:lnTo>
                <a:lnTo>
                  <a:pt x="13786" y="7363"/>
                </a:lnTo>
                <a:lnTo>
                  <a:pt x="13766" y="7385"/>
                </a:lnTo>
                <a:lnTo>
                  <a:pt x="13746" y="7403"/>
                </a:lnTo>
                <a:lnTo>
                  <a:pt x="13728" y="7420"/>
                </a:lnTo>
                <a:lnTo>
                  <a:pt x="13709" y="7434"/>
                </a:lnTo>
                <a:lnTo>
                  <a:pt x="13692" y="7447"/>
                </a:lnTo>
                <a:lnTo>
                  <a:pt x="13674" y="7458"/>
                </a:lnTo>
                <a:lnTo>
                  <a:pt x="13658" y="7465"/>
                </a:lnTo>
                <a:lnTo>
                  <a:pt x="13643" y="7472"/>
                </a:lnTo>
                <a:lnTo>
                  <a:pt x="13629" y="7475"/>
                </a:lnTo>
                <a:lnTo>
                  <a:pt x="13615" y="7477"/>
                </a:lnTo>
                <a:lnTo>
                  <a:pt x="13602" y="7475"/>
                </a:lnTo>
                <a:lnTo>
                  <a:pt x="13589" y="7472"/>
                </a:lnTo>
                <a:lnTo>
                  <a:pt x="13579" y="7467"/>
                </a:lnTo>
                <a:lnTo>
                  <a:pt x="13569" y="7458"/>
                </a:lnTo>
                <a:lnTo>
                  <a:pt x="13561" y="7448"/>
                </a:lnTo>
                <a:lnTo>
                  <a:pt x="13559" y="7445"/>
                </a:lnTo>
                <a:lnTo>
                  <a:pt x="13559" y="7441"/>
                </a:lnTo>
                <a:lnTo>
                  <a:pt x="13559" y="7434"/>
                </a:lnTo>
                <a:lnTo>
                  <a:pt x="13561" y="7427"/>
                </a:lnTo>
                <a:lnTo>
                  <a:pt x="13565" y="7410"/>
                </a:lnTo>
                <a:lnTo>
                  <a:pt x="13571" y="7389"/>
                </a:lnTo>
                <a:lnTo>
                  <a:pt x="13579" y="7365"/>
                </a:lnTo>
                <a:lnTo>
                  <a:pt x="13591" y="7338"/>
                </a:lnTo>
                <a:lnTo>
                  <a:pt x="13602" y="7308"/>
                </a:lnTo>
                <a:lnTo>
                  <a:pt x="13615" y="7278"/>
                </a:lnTo>
                <a:lnTo>
                  <a:pt x="13644" y="7216"/>
                </a:lnTo>
                <a:lnTo>
                  <a:pt x="13674" y="7156"/>
                </a:lnTo>
                <a:lnTo>
                  <a:pt x="13688" y="7130"/>
                </a:lnTo>
                <a:lnTo>
                  <a:pt x="13702" y="7105"/>
                </a:lnTo>
                <a:lnTo>
                  <a:pt x="13716" y="7086"/>
                </a:lnTo>
                <a:lnTo>
                  <a:pt x="13729" y="7069"/>
                </a:lnTo>
                <a:lnTo>
                  <a:pt x="13736" y="7059"/>
                </a:lnTo>
                <a:lnTo>
                  <a:pt x="13742" y="7049"/>
                </a:lnTo>
                <a:lnTo>
                  <a:pt x="13747" y="7039"/>
                </a:lnTo>
                <a:lnTo>
                  <a:pt x="13752" y="7028"/>
                </a:lnTo>
                <a:lnTo>
                  <a:pt x="13756" y="7016"/>
                </a:lnTo>
                <a:lnTo>
                  <a:pt x="13759" y="7005"/>
                </a:lnTo>
                <a:lnTo>
                  <a:pt x="13760" y="6995"/>
                </a:lnTo>
                <a:lnTo>
                  <a:pt x="13760" y="6986"/>
                </a:lnTo>
                <a:close/>
                <a:moveTo>
                  <a:pt x="13557" y="6314"/>
                </a:moveTo>
                <a:lnTo>
                  <a:pt x="13554" y="6322"/>
                </a:lnTo>
                <a:lnTo>
                  <a:pt x="13550" y="6329"/>
                </a:lnTo>
                <a:lnTo>
                  <a:pt x="13545" y="6335"/>
                </a:lnTo>
                <a:lnTo>
                  <a:pt x="13540" y="6341"/>
                </a:lnTo>
                <a:lnTo>
                  <a:pt x="13534" y="6345"/>
                </a:lnTo>
                <a:lnTo>
                  <a:pt x="13528" y="6349"/>
                </a:lnTo>
                <a:lnTo>
                  <a:pt x="13523" y="6350"/>
                </a:lnTo>
                <a:lnTo>
                  <a:pt x="13517" y="6352"/>
                </a:lnTo>
                <a:lnTo>
                  <a:pt x="13511" y="6350"/>
                </a:lnTo>
                <a:lnTo>
                  <a:pt x="13507" y="6348"/>
                </a:lnTo>
                <a:lnTo>
                  <a:pt x="13503" y="6343"/>
                </a:lnTo>
                <a:lnTo>
                  <a:pt x="13499" y="6338"/>
                </a:lnTo>
                <a:lnTo>
                  <a:pt x="13496" y="6331"/>
                </a:lnTo>
                <a:lnTo>
                  <a:pt x="13493" y="6322"/>
                </a:lnTo>
                <a:lnTo>
                  <a:pt x="13492" y="6314"/>
                </a:lnTo>
                <a:lnTo>
                  <a:pt x="13492" y="6304"/>
                </a:lnTo>
                <a:lnTo>
                  <a:pt x="13492" y="6295"/>
                </a:lnTo>
                <a:lnTo>
                  <a:pt x="13492" y="6285"/>
                </a:lnTo>
                <a:lnTo>
                  <a:pt x="13493" y="6275"/>
                </a:lnTo>
                <a:lnTo>
                  <a:pt x="13496" y="6267"/>
                </a:lnTo>
                <a:lnTo>
                  <a:pt x="13499" y="6258"/>
                </a:lnTo>
                <a:lnTo>
                  <a:pt x="13501" y="6251"/>
                </a:lnTo>
                <a:lnTo>
                  <a:pt x="13506" y="6246"/>
                </a:lnTo>
                <a:lnTo>
                  <a:pt x="13511" y="6240"/>
                </a:lnTo>
                <a:lnTo>
                  <a:pt x="13517" y="6237"/>
                </a:lnTo>
                <a:lnTo>
                  <a:pt x="13523" y="6236"/>
                </a:lnTo>
                <a:lnTo>
                  <a:pt x="13528" y="6236"/>
                </a:lnTo>
                <a:lnTo>
                  <a:pt x="13534" y="6237"/>
                </a:lnTo>
                <a:lnTo>
                  <a:pt x="13540" y="6240"/>
                </a:lnTo>
                <a:lnTo>
                  <a:pt x="13544" y="6243"/>
                </a:lnTo>
                <a:lnTo>
                  <a:pt x="13548" y="6247"/>
                </a:lnTo>
                <a:lnTo>
                  <a:pt x="13551" y="6253"/>
                </a:lnTo>
                <a:lnTo>
                  <a:pt x="13555" y="6258"/>
                </a:lnTo>
                <a:lnTo>
                  <a:pt x="13557" y="6265"/>
                </a:lnTo>
                <a:lnTo>
                  <a:pt x="13559" y="6273"/>
                </a:lnTo>
                <a:lnTo>
                  <a:pt x="13561" y="6281"/>
                </a:lnTo>
                <a:lnTo>
                  <a:pt x="13561" y="6290"/>
                </a:lnTo>
                <a:lnTo>
                  <a:pt x="13559" y="6298"/>
                </a:lnTo>
                <a:lnTo>
                  <a:pt x="13558" y="6307"/>
                </a:lnTo>
                <a:lnTo>
                  <a:pt x="13557" y="6314"/>
                </a:lnTo>
                <a:close/>
                <a:moveTo>
                  <a:pt x="12742" y="6875"/>
                </a:moveTo>
                <a:lnTo>
                  <a:pt x="12758" y="6876"/>
                </a:lnTo>
                <a:lnTo>
                  <a:pt x="12772" y="6879"/>
                </a:lnTo>
                <a:lnTo>
                  <a:pt x="12785" y="6884"/>
                </a:lnTo>
                <a:lnTo>
                  <a:pt x="12798" y="6893"/>
                </a:lnTo>
                <a:lnTo>
                  <a:pt x="12809" y="6906"/>
                </a:lnTo>
                <a:lnTo>
                  <a:pt x="12822" y="6920"/>
                </a:lnTo>
                <a:lnTo>
                  <a:pt x="12833" y="6938"/>
                </a:lnTo>
                <a:lnTo>
                  <a:pt x="12844" y="6960"/>
                </a:lnTo>
                <a:lnTo>
                  <a:pt x="12863" y="6995"/>
                </a:lnTo>
                <a:lnTo>
                  <a:pt x="12877" y="7025"/>
                </a:lnTo>
                <a:lnTo>
                  <a:pt x="12887" y="7047"/>
                </a:lnTo>
                <a:lnTo>
                  <a:pt x="12889" y="7059"/>
                </a:lnTo>
                <a:lnTo>
                  <a:pt x="12889" y="7063"/>
                </a:lnTo>
                <a:lnTo>
                  <a:pt x="12885" y="7067"/>
                </a:lnTo>
                <a:lnTo>
                  <a:pt x="12881" y="7070"/>
                </a:lnTo>
                <a:lnTo>
                  <a:pt x="12875" y="7071"/>
                </a:lnTo>
                <a:lnTo>
                  <a:pt x="12867" y="7071"/>
                </a:lnTo>
                <a:lnTo>
                  <a:pt x="12858" y="7071"/>
                </a:lnTo>
                <a:lnTo>
                  <a:pt x="12848" y="7071"/>
                </a:lnTo>
                <a:lnTo>
                  <a:pt x="12837" y="7070"/>
                </a:lnTo>
                <a:lnTo>
                  <a:pt x="12815" y="7066"/>
                </a:lnTo>
                <a:lnTo>
                  <a:pt x="12790" y="7057"/>
                </a:lnTo>
                <a:lnTo>
                  <a:pt x="12778" y="7053"/>
                </a:lnTo>
                <a:lnTo>
                  <a:pt x="12766" y="7047"/>
                </a:lnTo>
                <a:lnTo>
                  <a:pt x="12755" y="7042"/>
                </a:lnTo>
                <a:lnTo>
                  <a:pt x="12745" y="7036"/>
                </a:lnTo>
                <a:lnTo>
                  <a:pt x="12731" y="7025"/>
                </a:lnTo>
                <a:lnTo>
                  <a:pt x="12720" y="7013"/>
                </a:lnTo>
                <a:lnTo>
                  <a:pt x="12709" y="7002"/>
                </a:lnTo>
                <a:lnTo>
                  <a:pt x="12700" y="6989"/>
                </a:lnTo>
                <a:lnTo>
                  <a:pt x="12694" y="6977"/>
                </a:lnTo>
                <a:lnTo>
                  <a:pt x="12689" y="6962"/>
                </a:lnTo>
                <a:lnTo>
                  <a:pt x="12686" y="6950"/>
                </a:lnTo>
                <a:lnTo>
                  <a:pt x="12684" y="6937"/>
                </a:lnTo>
                <a:lnTo>
                  <a:pt x="12686" y="6924"/>
                </a:lnTo>
                <a:lnTo>
                  <a:pt x="12689" y="6913"/>
                </a:lnTo>
                <a:lnTo>
                  <a:pt x="12693" y="6903"/>
                </a:lnTo>
                <a:lnTo>
                  <a:pt x="12699" y="6894"/>
                </a:lnTo>
                <a:lnTo>
                  <a:pt x="12707" y="6886"/>
                </a:lnTo>
                <a:lnTo>
                  <a:pt x="12717" y="6880"/>
                </a:lnTo>
                <a:lnTo>
                  <a:pt x="12728" y="6876"/>
                </a:lnTo>
                <a:lnTo>
                  <a:pt x="12742" y="6875"/>
                </a:lnTo>
                <a:close/>
                <a:moveTo>
                  <a:pt x="12116" y="6996"/>
                </a:moveTo>
                <a:lnTo>
                  <a:pt x="12111" y="6985"/>
                </a:lnTo>
                <a:lnTo>
                  <a:pt x="12108" y="6974"/>
                </a:lnTo>
                <a:lnTo>
                  <a:pt x="12106" y="6962"/>
                </a:lnTo>
                <a:lnTo>
                  <a:pt x="12106" y="6951"/>
                </a:lnTo>
                <a:lnTo>
                  <a:pt x="12108" y="6938"/>
                </a:lnTo>
                <a:lnTo>
                  <a:pt x="12111" y="6927"/>
                </a:lnTo>
                <a:lnTo>
                  <a:pt x="12115" y="6917"/>
                </a:lnTo>
                <a:lnTo>
                  <a:pt x="12120" y="6907"/>
                </a:lnTo>
                <a:lnTo>
                  <a:pt x="12128" y="6897"/>
                </a:lnTo>
                <a:lnTo>
                  <a:pt x="12136" y="6890"/>
                </a:lnTo>
                <a:lnTo>
                  <a:pt x="12145" y="6883"/>
                </a:lnTo>
                <a:lnTo>
                  <a:pt x="12154" y="6877"/>
                </a:lnTo>
                <a:lnTo>
                  <a:pt x="12164" y="6873"/>
                </a:lnTo>
                <a:lnTo>
                  <a:pt x="12176" y="6870"/>
                </a:lnTo>
                <a:lnTo>
                  <a:pt x="12187" y="6869"/>
                </a:lnTo>
                <a:lnTo>
                  <a:pt x="12200" y="6870"/>
                </a:lnTo>
                <a:lnTo>
                  <a:pt x="12210" y="6872"/>
                </a:lnTo>
                <a:lnTo>
                  <a:pt x="12219" y="6876"/>
                </a:lnTo>
                <a:lnTo>
                  <a:pt x="12228" y="6882"/>
                </a:lnTo>
                <a:lnTo>
                  <a:pt x="12236" y="6887"/>
                </a:lnTo>
                <a:lnTo>
                  <a:pt x="12242" y="6894"/>
                </a:lnTo>
                <a:lnTo>
                  <a:pt x="12248" y="6903"/>
                </a:lnTo>
                <a:lnTo>
                  <a:pt x="12253" y="6911"/>
                </a:lnTo>
                <a:lnTo>
                  <a:pt x="12256" y="6921"/>
                </a:lnTo>
                <a:lnTo>
                  <a:pt x="12259" y="6931"/>
                </a:lnTo>
                <a:lnTo>
                  <a:pt x="12259" y="6941"/>
                </a:lnTo>
                <a:lnTo>
                  <a:pt x="12259" y="6951"/>
                </a:lnTo>
                <a:lnTo>
                  <a:pt x="12258" y="6962"/>
                </a:lnTo>
                <a:lnTo>
                  <a:pt x="12255" y="6972"/>
                </a:lnTo>
                <a:lnTo>
                  <a:pt x="12251" y="6984"/>
                </a:lnTo>
                <a:lnTo>
                  <a:pt x="12246" y="6994"/>
                </a:lnTo>
                <a:lnTo>
                  <a:pt x="12239" y="7003"/>
                </a:lnTo>
                <a:lnTo>
                  <a:pt x="12231" y="7012"/>
                </a:lnTo>
                <a:lnTo>
                  <a:pt x="12224" y="7020"/>
                </a:lnTo>
                <a:lnTo>
                  <a:pt x="12215" y="7026"/>
                </a:lnTo>
                <a:lnTo>
                  <a:pt x="12208" y="7032"/>
                </a:lnTo>
                <a:lnTo>
                  <a:pt x="12200" y="7036"/>
                </a:lnTo>
                <a:lnTo>
                  <a:pt x="12191" y="7039"/>
                </a:lnTo>
                <a:lnTo>
                  <a:pt x="12183" y="7040"/>
                </a:lnTo>
                <a:lnTo>
                  <a:pt x="12174" y="7040"/>
                </a:lnTo>
                <a:lnTo>
                  <a:pt x="12167" y="7039"/>
                </a:lnTo>
                <a:lnTo>
                  <a:pt x="12159" y="7036"/>
                </a:lnTo>
                <a:lnTo>
                  <a:pt x="12152" y="7033"/>
                </a:lnTo>
                <a:lnTo>
                  <a:pt x="12143" y="7028"/>
                </a:lnTo>
                <a:lnTo>
                  <a:pt x="12136" y="7022"/>
                </a:lnTo>
                <a:lnTo>
                  <a:pt x="12129" y="7015"/>
                </a:lnTo>
                <a:lnTo>
                  <a:pt x="12123" y="7006"/>
                </a:lnTo>
                <a:lnTo>
                  <a:pt x="12116" y="6996"/>
                </a:lnTo>
                <a:close/>
                <a:moveTo>
                  <a:pt x="12676" y="7733"/>
                </a:moveTo>
                <a:lnTo>
                  <a:pt x="12670" y="7709"/>
                </a:lnTo>
                <a:lnTo>
                  <a:pt x="12668" y="7685"/>
                </a:lnTo>
                <a:lnTo>
                  <a:pt x="12666" y="7662"/>
                </a:lnTo>
                <a:lnTo>
                  <a:pt x="12666" y="7641"/>
                </a:lnTo>
                <a:lnTo>
                  <a:pt x="12669" y="7621"/>
                </a:lnTo>
                <a:lnTo>
                  <a:pt x="12673" y="7601"/>
                </a:lnTo>
                <a:lnTo>
                  <a:pt x="12680" y="7584"/>
                </a:lnTo>
                <a:lnTo>
                  <a:pt x="12689" y="7567"/>
                </a:lnTo>
                <a:lnTo>
                  <a:pt x="12699" y="7552"/>
                </a:lnTo>
                <a:lnTo>
                  <a:pt x="12711" y="7536"/>
                </a:lnTo>
                <a:lnTo>
                  <a:pt x="12725" y="7523"/>
                </a:lnTo>
                <a:lnTo>
                  <a:pt x="12742" y="7511"/>
                </a:lnTo>
                <a:lnTo>
                  <a:pt x="12761" y="7498"/>
                </a:lnTo>
                <a:lnTo>
                  <a:pt x="12782" y="7487"/>
                </a:lnTo>
                <a:lnTo>
                  <a:pt x="12805" y="7477"/>
                </a:lnTo>
                <a:lnTo>
                  <a:pt x="12830" y="7468"/>
                </a:lnTo>
                <a:lnTo>
                  <a:pt x="12851" y="7461"/>
                </a:lnTo>
                <a:lnTo>
                  <a:pt x="12872" y="7457"/>
                </a:lnTo>
                <a:lnTo>
                  <a:pt x="12891" y="7453"/>
                </a:lnTo>
                <a:lnTo>
                  <a:pt x="12909" y="7450"/>
                </a:lnTo>
                <a:lnTo>
                  <a:pt x="12926" y="7450"/>
                </a:lnTo>
                <a:lnTo>
                  <a:pt x="12940" y="7451"/>
                </a:lnTo>
                <a:lnTo>
                  <a:pt x="12954" y="7454"/>
                </a:lnTo>
                <a:lnTo>
                  <a:pt x="12967" y="7458"/>
                </a:lnTo>
                <a:lnTo>
                  <a:pt x="12978" y="7464"/>
                </a:lnTo>
                <a:lnTo>
                  <a:pt x="12988" y="7471"/>
                </a:lnTo>
                <a:lnTo>
                  <a:pt x="12997" y="7481"/>
                </a:lnTo>
                <a:lnTo>
                  <a:pt x="13005" y="7491"/>
                </a:lnTo>
                <a:lnTo>
                  <a:pt x="13011" y="7504"/>
                </a:lnTo>
                <a:lnTo>
                  <a:pt x="13017" y="7518"/>
                </a:lnTo>
                <a:lnTo>
                  <a:pt x="13021" y="7533"/>
                </a:lnTo>
                <a:lnTo>
                  <a:pt x="13025" y="7552"/>
                </a:lnTo>
                <a:lnTo>
                  <a:pt x="13025" y="7562"/>
                </a:lnTo>
                <a:lnTo>
                  <a:pt x="13027" y="7570"/>
                </a:lnTo>
                <a:lnTo>
                  <a:pt x="13025" y="7580"/>
                </a:lnTo>
                <a:lnTo>
                  <a:pt x="13025" y="7590"/>
                </a:lnTo>
                <a:lnTo>
                  <a:pt x="13022" y="7598"/>
                </a:lnTo>
                <a:lnTo>
                  <a:pt x="13019" y="7608"/>
                </a:lnTo>
                <a:lnTo>
                  <a:pt x="13015" y="7618"/>
                </a:lnTo>
                <a:lnTo>
                  <a:pt x="13010" y="7628"/>
                </a:lnTo>
                <a:lnTo>
                  <a:pt x="12997" y="7651"/>
                </a:lnTo>
                <a:lnTo>
                  <a:pt x="12978" y="7675"/>
                </a:lnTo>
                <a:lnTo>
                  <a:pt x="12954" y="7703"/>
                </a:lnTo>
                <a:lnTo>
                  <a:pt x="12926" y="7734"/>
                </a:lnTo>
                <a:lnTo>
                  <a:pt x="12899" y="7761"/>
                </a:lnTo>
                <a:lnTo>
                  <a:pt x="12875" y="7784"/>
                </a:lnTo>
                <a:lnTo>
                  <a:pt x="12853" y="7804"/>
                </a:lnTo>
                <a:lnTo>
                  <a:pt x="12831" y="7819"/>
                </a:lnTo>
                <a:lnTo>
                  <a:pt x="12812" y="7832"/>
                </a:lnTo>
                <a:lnTo>
                  <a:pt x="12793" y="7841"/>
                </a:lnTo>
                <a:lnTo>
                  <a:pt x="12785" y="7844"/>
                </a:lnTo>
                <a:lnTo>
                  <a:pt x="12776" y="7846"/>
                </a:lnTo>
                <a:lnTo>
                  <a:pt x="12769" y="7848"/>
                </a:lnTo>
                <a:lnTo>
                  <a:pt x="12761" y="7848"/>
                </a:lnTo>
                <a:lnTo>
                  <a:pt x="12754" y="7848"/>
                </a:lnTo>
                <a:lnTo>
                  <a:pt x="12747" y="7846"/>
                </a:lnTo>
                <a:lnTo>
                  <a:pt x="12740" y="7844"/>
                </a:lnTo>
                <a:lnTo>
                  <a:pt x="12734" y="7841"/>
                </a:lnTo>
                <a:lnTo>
                  <a:pt x="12727" y="7836"/>
                </a:lnTo>
                <a:lnTo>
                  <a:pt x="12721" y="7831"/>
                </a:lnTo>
                <a:lnTo>
                  <a:pt x="12716" y="7825"/>
                </a:lnTo>
                <a:lnTo>
                  <a:pt x="12710" y="7819"/>
                </a:lnTo>
                <a:lnTo>
                  <a:pt x="12700" y="7802"/>
                </a:lnTo>
                <a:lnTo>
                  <a:pt x="12692" y="7783"/>
                </a:lnTo>
                <a:lnTo>
                  <a:pt x="12683" y="7760"/>
                </a:lnTo>
                <a:lnTo>
                  <a:pt x="12676" y="7733"/>
                </a:lnTo>
                <a:close/>
                <a:moveTo>
                  <a:pt x="12424" y="10416"/>
                </a:moveTo>
                <a:lnTo>
                  <a:pt x="12444" y="10408"/>
                </a:lnTo>
                <a:lnTo>
                  <a:pt x="12463" y="10401"/>
                </a:lnTo>
                <a:lnTo>
                  <a:pt x="12480" y="10393"/>
                </a:lnTo>
                <a:lnTo>
                  <a:pt x="12495" y="10391"/>
                </a:lnTo>
                <a:lnTo>
                  <a:pt x="12511" y="10388"/>
                </a:lnTo>
                <a:lnTo>
                  <a:pt x="12525" y="10388"/>
                </a:lnTo>
                <a:lnTo>
                  <a:pt x="12537" y="10388"/>
                </a:lnTo>
                <a:lnTo>
                  <a:pt x="12550" y="10392"/>
                </a:lnTo>
                <a:lnTo>
                  <a:pt x="12563" y="10396"/>
                </a:lnTo>
                <a:lnTo>
                  <a:pt x="12574" y="10403"/>
                </a:lnTo>
                <a:lnTo>
                  <a:pt x="12586" y="10413"/>
                </a:lnTo>
                <a:lnTo>
                  <a:pt x="12597" y="10425"/>
                </a:lnTo>
                <a:lnTo>
                  <a:pt x="12608" y="10437"/>
                </a:lnTo>
                <a:lnTo>
                  <a:pt x="12619" y="10453"/>
                </a:lnTo>
                <a:lnTo>
                  <a:pt x="12632" y="10471"/>
                </a:lnTo>
                <a:lnTo>
                  <a:pt x="12643" y="10491"/>
                </a:lnTo>
                <a:lnTo>
                  <a:pt x="12655" y="10508"/>
                </a:lnTo>
                <a:lnTo>
                  <a:pt x="12668" y="10522"/>
                </a:lnTo>
                <a:lnTo>
                  <a:pt x="12680" y="10535"/>
                </a:lnTo>
                <a:lnTo>
                  <a:pt x="12694" y="10546"/>
                </a:lnTo>
                <a:lnTo>
                  <a:pt x="12709" y="10555"/>
                </a:lnTo>
                <a:lnTo>
                  <a:pt x="12724" y="10561"/>
                </a:lnTo>
                <a:lnTo>
                  <a:pt x="12741" y="10565"/>
                </a:lnTo>
                <a:lnTo>
                  <a:pt x="12759" y="10568"/>
                </a:lnTo>
                <a:lnTo>
                  <a:pt x="12775" y="10569"/>
                </a:lnTo>
                <a:lnTo>
                  <a:pt x="12789" y="10572"/>
                </a:lnTo>
                <a:lnTo>
                  <a:pt x="12803" y="10575"/>
                </a:lnTo>
                <a:lnTo>
                  <a:pt x="12816" y="10578"/>
                </a:lnTo>
                <a:lnTo>
                  <a:pt x="12827" y="10583"/>
                </a:lnTo>
                <a:lnTo>
                  <a:pt x="12837" y="10588"/>
                </a:lnTo>
                <a:lnTo>
                  <a:pt x="12846" y="10593"/>
                </a:lnTo>
                <a:lnTo>
                  <a:pt x="12854" y="10599"/>
                </a:lnTo>
                <a:lnTo>
                  <a:pt x="12861" y="10606"/>
                </a:lnTo>
                <a:lnTo>
                  <a:pt x="12867" y="10613"/>
                </a:lnTo>
                <a:lnTo>
                  <a:pt x="12872" y="10622"/>
                </a:lnTo>
                <a:lnTo>
                  <a:pt x="12875" y="10630"/>
                </a:lnTo>
                <a:lnTo>
                  <a:pt x="12878" y="10639"/>
                </a:lnTo>
                <a:lnTo>
                  <a:pt x="12880" y="10648"/>
                </a:lnTo>
                <a:lnTo>
                  <a:pt x="12881" y="10658"/>
                </a:lnTo>
                <a:lnTo>
                  <a:pt x="12880" y="10668"/>
                </a:lnTo>
                <a:lnTo>
                  <a:pt x="12878" y="10680"/>
                </a:lnTo>
                <a:lnTo>
                  <a:pt x="12877" y="10691"/>
                </a:lnTo>
                <a:lnTo>
                  <a:pt x="12872" y="10704"/>
                </a:lnTo>
                <a:lnTo>
                  <a:pt x="12868" y="10715"/>
                </a:lnTo>
                <a:lnTo>
                  <a:pt x="12863" y="10728"/>
                </a:lnTo>
                <a:lnTo>
                  <a:pt x="12856" y="10742"/>
                </a:lnTo>
                <a:lnTo>
                  <a:pt x="12847" y="10755"/>
                </a:lnTo>
                <a:lnTo>
                  <a:pt x="12839" y="10769"/>
                </a:lnTo>
                <a:lnTo>
                  <a:pt x="12817" y="10799"/>
                </a:lnTo>
                <a:lnTo>
                  <a:pt x="12793" y="10828"/>
                </a:lnTo>
                <a:lnTo>
                  <a:pt x="12764" y="10859"/>
                </a:lnTo>
                <a:lnTo>
                  <a:pt x="12730" y="10892"/>
                </a:lnTo>
                <a:lnTo>
                  <a:pt x="12704" y="10918"/>
                </a:lnTo>
                <a:lnTo>
                  <a:pt x="12680" y="10943"/>
                </a:lnTo>
                <a:lnTo>
                  <a:pt x="12659" y="10969"/>
                </a:lnTo>
                <a:lnTo>
                  <a:pt x="12641" y="10993"/>
                </a:lnTo>
                <a:lnTo>
                  <a:pt x="12625" y="11017"/>
                </a:lnTo>
                <a:lnTo>
                  <a:pt x="12612" y="11038"/>
                </a:lnTo>
                <a:lnTo>
                  <a:pt x="12604" y="11059"/>
                </a:lnTo>
                <a:lnTo>
                  <a:pt x="12598" y="11078"/>
                </a:lnTo>
                <a:lnTo>
                  <a:pt x="12594" y="11099"/>
                </a:lnTo>
                <a:lnTo>
                  <a:pt x="12588" y="11117"/>
                </a:lnTo>
                <a:lnTo>
                  <a:pt x="12584" y="11124"/>
                </a:lnTo>
                <a:lnTo>
                  <a:pt x="12581" y="11130"/>
                </a:lnTo>
                <a:lnTo>
                  <a:pt x="12577" y="11136"/>
                </a:lnTo>
                <a:lnTo>
                  <a:pt x="12571" y="11140"/>
                </a:lnTo>
                <a:lnTo>
                  <a:pt x="12566" y="11144"/>
                </a:lnTo>
                <a:lnTo>
                  <a:pt x="12560" y="11147"/>
                </a:lnTo>
                <a:lnTo>
                  <a:pt x="12553" y="11150"/>
                </a:lnTo>
                <a:lnTo>
                  <a:pt x="12545" y="11151"/>
                </a:lnTo>
                <a:lnTo>
                  <a:pt x="12523" y="11154"/>
                </a:lnTo>
                <a:lnTo>
                  <a:pt x="12499" y="11156"/>
                </a:lnTo>
                <a:lnTo>
                  <a:pt x="12477" y="11154"/>
                </a:lnTo>
                <a:lnTo>
                  <a:pt x="12455" y="11153"/>
                </a:lnTo>
                <a:lnTo>
                  <a:pt x="12436" y="11148"/>
                </a:lnTo>
                <a:lnTo>
                  <a:pt x="12417" y="11143"/>
                </a:lnTo>
                <a:lnTo>
                  <a:pt x="12400" y="11137"/>
                </a:lnTo>
                <a:lnTo>
                  <a:pt x="12385" y="11127"/>
                </a:lnTo>
                <a:lnTo>
                  <a:pt x="12371" y="11117"/>
                </a:lnTo>
                <a:lnTo>
                  <a:pt x="12358" y="11106"/>
                </a:lnTo>
                <a:lnTo>
                  <a:pt x="12347" y="11093"/>
                </a:lnTo>
                <a:lnTo>
                  <a:pt x="12337" y="11079"/>
                </a:lnTo>
                <a:lnTo>
                  <a:pt x="12328" y="11065"/>
                </a:lnTo>
                <a:lnTo>
                  <a:pt x="12323" y="11048"/>
                </a:lnTo>
                <a:lnTo>
                  <a:pt x="12318" y="11031"/>
                </a:lnTo>
                <a:lnTo>
                  <a:pt x="12317" y="11012"/>
                </a:lnTo>
                <a:lnTo>
                  <a:pt x="12317" y="10994"/>
                </a:lnTo>
                <a:lnTo>
                  <a:pt x="12318" y="10974"/>
                </a:lnTo>
                <a:lnTo>
                  <a:pt x="12323" y="10949"/>
                </a:lnTo>
                <a:lnTo>
                  <a:pt x="12324" y="10929"/>
                </a:lnTo>
                <a:lnTo>
                  <a:pt x="12324" y="10920"/>
                </a:lnTo>
                <a:lnTo>
                  <a:pt x="12323" y="10913"/>
                </a:lnTo>
                <a:lnTo>
                  <a:pt x="12321" y="10908"/>
                </a:lnTo>
                <a:lnTo>
                  <a:pt x="12318" y="10902"/>
                </a:lnTo>
                <a:lnTo>
                  <a:pt x="12314" y="10898"/>
                </a:lnTo>
                <a:lnTo>
                  <a:pt x="12310" y="10893"/>
                </a:lnTo>
                <a:lnTo>
                  <a:pt x="12304" y="10891"/>
                </a:lnTo>
                <a:lnTo>
                  <a:pt x="12297" y="10888"/>
                </a:lnTo>
                <a:lnTo>
                  <a:pt x="12280" y="10884"/>
                </a:lnTo>
                <a:lnTo>
                  <a:pt x="12256" y="10879"/>
                </a:lnTo>
                <a:lnTo>
                  <a:pt x="12239" y="10875"/>
                </a:lnTo>
                <a:lnTo>
                  <a:pt x="12225" y="10872"/>
                </a:lnTo>
                <a:lnTo>
                  <a:pt x="12212" y="10867"/>
                </a:lnTo>
                <a:lnTo>
                  <a:pt x="12202" y="10861"/>
                </a:lnTo>
                <a:lnTo>
                  <a:pt x="12194" y="10854"/>
                </a:lnTo>
                <a:lnTo>
                  <a:pt x="12188" y="10845"/>
                </a:lnTo>
                <a:lnTo>
                  <a:pt x="12186" y="10835"/>
                </a:lnTo>
                <a:lnTo>
                  <a:pt x="12184" y="10823"/>
                </a:lnTo>
                <a:lnTo>
                  <a:pt x="12186" y="10808"/>
                </a:lnTo>
                <a:lnTo>
                  <a:pt x="12188" y="10791"/>
                </a:lnTo>
                <a:lnTo>
                  <a:pt x="12194" y="10773"/>
                </a:lnTo>
                <a:lnTo>
                  <a:pt x="12201" y="10750"/>
                </a:lnTo>
                <a:lnTo>
                  <a:pt x="12224" y="10695"/>
                </a:lnTo>
                <a:lnTo>
                  <a:pt x="12255" y="10627"/>
                </a:lnTo>
                <a:lnTo>
                  <a:pt x="12276" y="10582"/>
                </a:lnTo>
                <a:lnTo>
                  <a:pt x="12296" y="10544"/>
                </a:lnTo>
                <a:lnTo>
                  <a:pt x="12306" y="10527"/>
                </a:lnTo>
                <a:lnTo>
                  <a:pt x="12316" y="10512"/>
                </a:lnTo>
                <a:lnTo>
                  <a:pt x="12325" y="10498"/>
                </a:lnTo>
                <a:lnTo>
                  <a:pt x="12334" y="10487"/>
                </a:lnTo>
                <a:lnTo>
                  <a:pt x="12344" y="10476"/>
                </a:lnTo>
                <a:lnTo>
                  <a:pt x="12354" y="10464"/>
                </a:lnTo>
                <a:lnTo>
                  <a:pt x="12364" y="10456"/>
                </a:lnTo>
                <a:lnTo>
                  <a:pt x="12375" y="10447"/>
                </a:lnTo>
                <a:lnTo>
                  <a:pt x="12399" y="10430"/>
                </a:lnTo>
                <a:lnTo>
                  <a:pt x="12424" y="10416"/>
                </a:lnTo>
                <a:close/>
                <a:moveTo>
                  <a:pt x="12149" y="11453"/>
                </a:moveTo>
                <a:lnTo>
                  <a:pt x="12157" y="11463"/>
                </a:lnTo>
                <a:lnTo>
                  <a:pt x="12163" y="11473"/>
                </a:lnTo>
                <a:lnTo>
                  <a:pt x="12166" y="11481"/>
                </a:lnTo>
                <a:lnTo>
                  <a:pt x="12167" y="11490"/>
                </a:lnTo>
                <a:lnTo>
                  <a:pt x="12167" y="11498"/>
                </a:lnTo>
                <a:lnTo>
                  <a:pt x="12163" y="11508"/>
                </a:lnTo>
                <a:lnTo>
                  <a:pt x="12157" y="11518"/>
                </a:lnTo>
                <a:lnTo>
                  <a:pt x="12150" y="11528"/>
                </a:lnTo>
                <a:lnTo>
                  <a:pt x="12142" y="11538"/>
                </a:lnTo>
                <a:lnTo>
                  <a:pt x="12135" y="11545"/>
                </a:lnTo>
                <a:lnTo>
                  <a:pt x="12126" y="11552"/>
                </a:lnTo>
                <a:lnTo>
                  <a:pt x="12119" y="11556"/>
                </a:lnTo>
                <a:lnTo>
                  <a:pt x="12111" y="11559"/>
                </a:lnTo>
                <a:lnTo>
                  <a:pt x="12104" y="11559"/>
                </a:lnTo>
                <a:lnTo>
                  <a:pt x="12096" y="11559"/>
                </a:lnTo>
                <a:lnTo>
                  <a:pt x="12091" y="11556"/>
                </a:lnTo>
                <a:lnTo>
                  <a:pt x="12084" y="11554"/>
                </a:lnTo>
                <a:lnTo>
                  <a:pt x="12078" y="11548"/>
                </a:lnTo>
                <a:lnTo>
                  <a:pt x="12072" y="11541"/>
                </a:lnTo>
                <a:lnTo>
                  <a:pt x="12068" y="11532"/>
                </a:lnTo>
                <a:lnTo>
                  <a:pt x="12064" y="11522"/>
                </a:lnTo>
                <a:lnTo>
                  <a:pt x="12060" y="11511"/>
                </a:lnTo>
                <a:lnTo>
                  <a:pt x="12057" y="11498"/>
                </a:lnTo>
                <a:lnTo>
                  <a:pt x="12054" y="11484"/>
                </a:lnTo>
                <a:lnTo>
                  <a:pt x="12053" y="11471"/>
                </a:lnTo>
                <a:lnTo>
                  <a:pt x="12053" y="11460"/>
                </a:lnTo>
                <a:lnTo>
                  <a:pt x="12054" y="11449"/>
                </a:lnTo>
                <a:lnTo>
                  <a:pt x="12057" y="11440"/>
                </a:lnTo>
                <a:lnTo>
                  <a:pt x="12060" y="11432"/>
                </a:lnTo>
                <a:lnTo>
                  <a:pt x="12065" y="11426"/>
                </a:lnTo>
                <a:lnTo>
                  <a:pt x="12071" y="11422"/>
                </a:lnTo>
                <a:lnTo>
                  <a:pt x="12077" y="11418"/>
                </a:lnTo>
                <a:lnTo>
                  <a:pt x="12084" y="11416"/>
                </a:lnTo>
                <a:lnTo>
                  <a:pt x="12092" y="11416"/>
                </a:lnTo>
                <a:lnTo>
                  <a:pt x="12101" y="11419"/>
                </a:lnTo>
                <a:lnTo>
                  <a:pt x="12109" y="11422"/>
                </a:lnTo>
                <a:lnTo>
                  <a:pt x="12119" y="11428"/>
                </a:lnTo>
                <a:lnTo>
                  <a:pt x="12129" y="11433"/>
                </a:lnTo>
                <a:lnTo>
                  <a:pt x="12139" y="11442"/>
                </a:lnTo>
                <a:lnTo>
                  <a:pt x="12149" y="11453"/>
                </a:lnTo>
                <a:close/>
                <a:moveTo>
                  <a:pt x="14792" y="3826"/>
                </a:moveTo>
                <a:lnTo>
                  <a:pt x="14788" y="3816"/>
                </a:lnTo>
                <a:lnTo>
                  <a:pt x="14784" y="3805"/>
                </a:lnTo>
                <a:lnTo>
                  <a:pt x="14781" y="3795"/>
                </a:lnTo>
                <a:lnTo>
                  <a:pt x="14778" y="3785"/>
                </a:lnTo>
                <a:lnTo>
                  <a:pt x="14776" y="3775"/>
                </a:lnTo>
                <a:lnTo>
                  <a:pt x="14776" y="3765"/>
                </a:lnTo>
                <a:lnTo>
                  <a:pt x="14776" y="3757"/>
                </a:lnTo>
                <a:lnTo>
                  <a:pt x="14776" y="3747"/>
                </a:lnTo>
                <a:lnTo>
                  <a:pt x="14781" y="3730"/>
                </a:lnTo>
                <a:lnTo>
                  <a:pt x="14786" y="3713"/>
                </a:lnTo>
                <a:lnTo>
                  <a:pt x="14793" y="3697"/>
                </a:lnTo>
                <a:lnTo>
                  <a:pt x="14805" y="3683"/>
                </a:lnTo>
                <a:lnTo>
                  <a:pt x="14816" y="3672"/>
                </a:lnTo>
                <a:lnTo>
                  <a:pt x="14830" y="3662"/>
                </a:lnTo>
                <a:lnTo>
                  <a:pt x="14844" y="3655"/>
                </a:lnTo>
                <a:lnTo>
                  <a:pt x="14861" y="3650"/>
                </a:lnTo>
                <a:lnTo>
                  <a:pt x="14870" y="3649"/>
                </a:lnTo>
                <a:lnTo>
                  <a:pt x="14878" y="3649"/>
                </a:lnTo>
                <a:lnTo>
                  <a:pt x="14887" y="3649"/>
                </a:lnTo>
                <a:lnTo>
                  <a:pt x="14897" y="3649"/>
                </a:lnTo>
                <a:lnTo>
                  <a:pt x="14905" y="3652"/>
                </a:lnTo>
                <a:lnTo>
                  <a:pt x="14915" y="3653"/>
                </a:lnTo>
                <a:lnTo>
                  <a:pt x="14925" y="3657"/>
                </a:lnTo>
                <a:lnTo>
                  <a:pt x="14935" y="3662"/>
                </a:lnTo>
                <a:lnTo>
                  <a:pt x="14945" y="3667"/>
                </a:lnTo>
                <a:lnTo>
                  <a:pt x="14953" y="3676"/>
                </a:lnTo>
                <a:lnTo>
                  <a:pt x="14962" y="3686"/>
                </a:lnTo>
                <a:lnTo>
                  <a:pt x="14969" y="3697"/>
                </a:lnTo>
                <a:lnTo>
                  <a:pt x="14974" y="3708"/>
                </a:lnTo>
                <a:lnTo>
                  <a:pt x="14979" y="3723"/>
                </a:lnTo>
                <a:lnTo>
                  <a:pt x="14981" y="3735"/>
                </a:lnTo>
                <a:lnTo>
                  <a:pt x="14984" y="3750"/>
                </a:lnTo>
                <a:lnTo>
                  <a:pt x="14986" y="3765"/>
                </a:lnTo>
                <a:lnTo>
                  <a:pt x="14986" y="3779"/>
                </a:lnTo>
                <a:lnTo>
                  <a:pt x="14984" y="3793"/>
                </a:lnTo>
                <a:lnTo>
                  <a:pt x="14981" y="3808"/>
                </a:lnTo>
                <a:lnTo>
                  <a:pt x="14979" y="3822"/>
                </a:lnTo>
                <a:lnTo>
                  <a:pt x="14973" y="3833"/>
                </a:lnTo>
                <a:lnTo>
                  <a:pt x="14966" y="3844"/>
                </a:lnTo>
                <a:lnTo>
                  <a:pt x="14959" y="3854"/>
                </a:lnTo>
                <a:lnTo>
                  <a:pt x="14949" y="3864"/>
                </a:lnTo>
                <a:lnTo>
                  <a:pt x="14938" y="3871"/>
                </a:lnTo>
                <a:lnTo>
                  <a:pt x="14928" y="3877"/>
                </a:lnTo>
                <a:lnTo>
                  <a:pt x="14916" y="3883"/>
                </a:lnTo>
                <a:lnTo>
                  <a:pt x="14904" y="3886"/>
                </a:lnTo>
                <a:lnTo>
                  <a:pt x="14892" y="3887"/>
                </a:lnTo>
                <a:lnTo>
                  <a:pt x="14881" y="3887"/>
                </a:lnTo>
                <a:lnTo>
                  <a:pt x="14868" y="3886"/>
                </a:lnTo>
                <a:lnTo>
                  <a:pt x="14857" y="3883"/>
                </a:lnTo>
                <a:lnTo>
                  <a:pt x="14846" y="3878"/>
                </a:lnTo>
                <a:lnTo>
                  <a:pt x="14834" y="3873"/>
                </a:lnTo>
                <a:lnTo>
                  <a:pt x="14825" y="3867"/>
                </a:lnTo>
                <a:lnTo>
                  <a:pt x="14815" y="3859"/>
                </a:lnTo>
                <a:lnTo>
                  <a:pt x="14806" y="3849"/>
                </a:lnTo>
                <a:lnTo>
                  <a:pt x="14799" y="3837"/>
                </a:lnTo>
                <a:lnTo>
                  <a:pt x="14792" y="3826"/>
                </a:lnTo>
                <a:close/>
                <a:moveTo>
                  <a:pt x="15031" y="4857"/>
                </a:moveTo>
                <a:lnTo>
                  <a:pt x="15041" y="4849"/>
                </a:lnTo>
                <a:lnTo>
                  <a:pt x="15049" y="4843"/>
                </a:lnTo>
                <a:lnTo>
                  <a:pt x="15055" y="4839"/>
                </a:lnTo>
                <a:lnTo>
                  <a:pt x="15061" y="4839"/>
                </a:lnTo>
                <a:lnTo>
                  <a:pt x="15063" y="4840"/>
                </a:lnTo>
                <a:lnTo>
                  <a:pt x="15066" y="4845"/>
                </a:lnTo>
                <a:lnTo>
                  <a:pt x="15068" y="4852"/>
                </a:lnTo>
                <a:lnTo>
                  <a:pt x="15068" y="4862"/>
                </a:lnTo>
                <a:lnTo>
                  <a:pt x="15068" y="4877"/>
                </a:lnTo>
                <a:lnTo>
                  <a:pt x="15065" y="4891"/>
                </a:lnTo>
                <a:lnTo>
                  <a:pt x="15059" y="4905"/>
                </a:lnTo>
                <a:lnTo>
                  <a:pt x="15053" y="4915"/>
                </a:lnTo>
                <a:lnTo>
                  <a:pt x="15044" y="4922"/>
                </a:lnTo>
                <a:lnTo>
                  <a:pt x="15035" y="4928"/>
                </a:lnTo>
                <a:lnTo>
                  <a:pt x="15025" y="4931"/>
                </a:lnTo>
                <a:lnTo>
                  <a:pt x="15015" y="4932"/>
                </a:lnTo>
                <a:lnTo>
                  <a:pt x="15008" y="4930"/>
                </a:lnTo>
                <a:lnTo>
                  <a:pt x="15001" y="4927"/>
                </a:lnTo>
                <a:lnTo>
                  <a:pt x="14998" y="4924"/>
                </a:lnTo>
                <a:lnTo>
                  <a:pt x="14997" y="4920"/>
                </a:lnTo>
                <a:lnTo>
                  <a:pt x="14996" y="4915"/>
                </a:lnTo>
                <a:lnTo>
                  <a:pt x="14996" y="4911"/>
                </a:lnTo>
                <a:lnTo>
                  <a:pt x="14996" y="4905"/>
                </a:lnTo>
                <a:lnTo>
                  <a:pt x="14997" y="4900"/>
                </a:lnTo>
                <a:lnTo>
                  <a:pt x="15001" y="4894"/>
                </a:lnTo>
                <a:lnTo>
                  <a:pt x="15005" y="4886"/>
                </a:lnTo>
                <a:lnTo>
                  <a:pt x="15017" y="4871"/>
                </a:lnTo>
                <a:lnTo>
                  <a:pt x="15031" y="4857"/>
                </a:lnTo>
                <a:close/>
                <a:moveTo>
                  <a:pt x="13807" y="7730"/>
                </a:moveTo>
                <a:lnTo>
                  <a:pt x="13814" y="7726"/>
                </a:lnTo>
                <a:lnTo>
                  <a:pt x="13821" y="7723"/>
                </a:lnTo>
                <a:lnTo>
                  <a:pt x="13828" y="7722"/>
                </a:lnTo>
                <a:lnTo>
                  <a:pt x="13834" y="7722"/>
                </a:lnTo>
                <a:lnTo>
                  <a:pt x="13841" y="7722"/>
                </a:lnTo>
                <a:lnTo>
                  <a:pt x="13846" y="7723"/>
                </a:lnTo>
                <a:lnTo>
                  <a:pt x="13852" y="7726"/>
                </a:lnTo>
                <a:lnTo>
                  <a:pt x="13856" y="7730"/>
                </a:lnTo>
                <a:lnTo>
                  <a:pt x="13861" y="7733"/>
                </a:lnTo>
                <a:lnTo>
                  <a:pt x="13865" y="7739"/>
                </a:lnTo>
                <a:lnTo>
                  <a:pt x="13868" y="7744"/>
                </a:lnTo>
                <a:lnTo>
                  <a:pt x="13869" y="7750"/>
                </a:lnTo>
                <a:lnTo>
                  <a:pt x="13870" y="7757"/>
                </a:lnTo>
                <a:lnTo>
                  <a:pt x="13870" y="7764"/>
                </a:lnTo>
                <a:lnTo>
                  <a:pt x="13869" y="7771"/>
                </a:lnTo>
                <a:lnTo>
                  <a:pt x="13868" y="7778"/>
                </a:lnTo>
                <a:lnTo>
                  <a:pt x="13865" y="7787"/>
                </a:lnTo>
                <a:lnTo>
                  <a:pt x="13859" y="7794"/>
                </a:lnTo>
                <a:lnTo>
                  <a:pt x="13855" y="7800"/>
                </a:lnTo>
                <a:lnTo>
                  <a:pt x="13848" y="7805"/>
                </a:lnTo>
                <a:lnTo>
                  <a:pt x="13842" y="7810"/>
                </a:lnTo>
                <a:lnTo>
                  <a:pt x="13835" y="7814"/>
                </a:lnTo>
                <a:lnTo>
                  <a:pt x="13827" y="7817"/>
                </a:lnTo>
                <a:lnTo>
                  <a:pt x="13820" y="7817"/>
                </a:lnTo>
                <a:lnTo>
                  <a:pt x="13812" y="7817"/>
                </a:lnTo>
                <a:lnTo>
                  <a:pt x="13807" y="7815"/>
                </a:lnTo>
                <a:lnTo>
                  <a:pt x="13801" y="7811"/>
                </a:lnTo>
                <a:lnTo>
                  <a:pt x="13795" y="7807"/>
                </a:lnTo>
                <a:lnTo>
                  <a:pt x="13791" y="7802"/>
                </a:lnTo>
                <a:lnTo>
                  <a:pt x="13788" y="7797"/>
                </a:lnTo>
                <a:lnTo>
                  <a:pt x="13787" y="7790"/>
                </a:lnTo>
                <a:lnTo>
                  <a:pt x="13786" y="7783"/>
                </a:lnTo>
                <a:lnTo>
                  <a:pt x="13784" y="7776"/>
                </a:lnTo>
                <a:lnTo>
                  <a:pt x="13784" y="7768"/>
                </a:lnTo>
                <a:lnTo>
                  <a:pt x="13786" y="7761"/>
                </a:lnTo>
                <a:lnTo>
                  <a:pt x="13788" y="7754"/>
                </a:lnTo>
                <a:lnTo>
                  <a:pt x="13791" y="7747"/>
                </a:lnTo>
                <a:lnTo>
                  <a:pt x="13795" y="7740"/>
                </a:lnTo>
                <a:lnTo>
                  <a:pt x="13801" y="7734"/>
                </a:lnTo>
                <a:lnTo>
                  <a:pt x="13807" y="7730"/>
                </a:lnTo>
                <a:close/>
                <a:moveTo>
                  <a:pt x="15137" y="5356"/>
                </a:moveTo>
                <a:lnTo>
                  <a:pt x="15135" y="5346"/>
                </a:lnTo>
                <a:lnTo>
                  <a:pt x="15135" y="5336"/>
                </a:lnTo>
                <a:lnTo>
                  <a:pt x="15135" y="5323"/>
                </a:lnTo>
                <a:lnTo>
                  <a:pt x="15137" y="5311"/>
                </a:lnTo>
                <a:lnTo>
                  <a:pt x="15141" y="5284"/>
                </a:lnTo>
                <a:lnTo>
                  <a:pt x="15147" y="5253"/>
                </a:lnTo>
                <a:lnTo>
                  <a:pt x="15155" y="5220"/>
                </a:lnTo>
                <a:lnTo>
                  <a:pt x="15167" y="5185"/>
                </a:lnTo>
                <a:lnTo>
                  <a:pt x="15178" y="5149"/>
                </a:lnTo>
                <a:lnTo>
                  <a:pt x="15191" y="5114"/>
                </a:lnTo>
                <a:lnTo>
                  <a:pt x="15205" y="5080"/>
                </a:lnTo>
                <a:lnTo>
                  <a:pt x="15220" y="5047"/>
                </a:lnTo>
                <a:lnTo>
                  <a:pt x="15234" y="5016"/>
                </a:lnTo>
                <a:lnTo>
                  <a:pt x="15250" y="4988"/>
                </a:lnTo>
                <a:lnTo>
                  <a:pt x="15266" y="4964"/>
                </a:lnTo>
                <a:lnTo>
                  <a:pt x="15280" y="4944"/>
                </a:lnTo>
                <a:lnTo>
                  <a:pt x="15287" y="4935"/>
                </a:lnTo>
                <a:lnTo>
                  <a:pt x="15294" y="4928"/>
                </a:lnTo>
                <a:lnTo>
                  <a:pt x="15301" y="4922"/>
                </a:lnTo>
                <a:lnTo>
                  <a:pt x="15307" y="4920"/>
                </a:lnTo>
                <a:lnTo>
                  <a:pt x="15319" y="4914"/>
                </a:lnTo>
                <a:lnTo>
                  <a:pt x="15333" y="4910"/>
                </a:lnTo>
                <a:lnTo>
                  <a:pt x="15346" y="4908"/>
                </a:lnTo>
                <a:lnTo>
                  <a:pt x="15360" y="4907"/>
                </a:lnTo>
                <a:lnTo>
                  <a:pt x="15374" y="4908"/>
                </a:lnTo>
                <a:lnTo>
                  <a:pt x="15387" y="4910"/>
                </a:lnTo>
                <a:lnTo>
                  <a:pt x="15401" y="4913"/>
                </a:lnTo>
                <a:lnTo>
                  <a:pt x="15414" y="4917"/>
                </a:lnTo>
                <a:lnTo>
                  <a:pt x="15425" y="4922"/>
                </a:lnTo>
                <a:lnTo>
                  <a:pt x="15435" y="4930"/>
                </a:lnTo>
                <a:lnTo>
                  <a:pt x="15445" y="4937"/>
                </a:lnTo>
                <a:lnTo>
                  <a:pt x="15454" y="4945"/>
                </a:lnTo>
                <a:lnTo>
                  <a:pt x="15461" y="4955"/>
                </a:lnTo>
                <a:lnTo>
                  <a:pt x="15466" y="4965"/>
                </a:lnTo>
                <a:lnTo>
                  <a:pt x="15469" y="4975"/>
                </a:lnTo>
                <a:lnTo>
                  <a:pt x="15470" y="4986"/>
                </a:lnTo>
                <a:lnTo>
                  <a:pt x="15470" y="4999"/>
                </a:lnTo>
                <a:lnTo>
                  <a:pt x="15466" y="5016"/>
                </a:lnTo>
                <a:lnTo>
                  <a:pt x="15461" y="5036"/>
                </a:lnTo>
                <a:lnTo>
                  <a:pt x="15454" y="5060"/>
                </a:lnTo>
                <a:lnTo>
                  <a:pt x="15432" y="5114"/>
                </a:lnTo>
                <a:lnTo>
                  <a:pt x="15407" y="5172"/>
                </a:lnTo>
                <a:lnTo>
                  <a:pt x="15379" y="5231"/>
                </a:lnTo>
                <a:lnTo>
                  <a:pt x="15350" y="5287"/>
                </a:lnTo>
                <a:lnTo>
                  <a:pt x="15336" y="5312"/>
                </a:lnTo>
                <a:lnTo>
                  <a:pt x="15322" y="5335"/>
                </a:lnTo>
                <a:lnTo>
                  <a:pt x="15309" y="5353"/>
                </a:lnTo>
                <a:lnTo>
                  <a:pt x="15298" y="5369"/>
                </a:lnTo>
                <a:lnTo>
                  <a:pt x="15287" y="5381"/>
                </a:lnTo>
                <a:lnTo>
                  <a:pt x="15274" y="5393"/>
                </a:lnTo>
                <a:lnTo>
                  <a:pt x="15261" y="5403"/>
                </a:lnTo>
                <a:lnTo>
                  <a:pt x="15249" y="5410"/>
                </a:lnTo>
                <a:lnTo>
                  <a:pt x="15236" y="5415"/>
                </a:lnTo>
                <a:lnTo>
                  <a:pt x="15223" y="5418"/>
                </a:lnTo>
                <a:lnTo>
                  <a:pt x="15210" y="5421"/>
                </a:lnTo>
                <a:lnTo>
                  <a:pt x="15199" y="5421"/>
                </a:lnTo>
                <a:lnTo>
                  <a:pt x="15188" y="5418"/>
                </a:lnTo>
                <a:lnTo>
                  <a:pt x="15178" y="5415"/>
                </a:lnTo>
                <a:lnTo>
                  <a:pt x="15168" y="5410"/>
                </a:lnTo>
                <a:lnTo>
                  <a:pt x="15160" y="5403"/>
                </a:lnTo>
                <a:lnTo>
                  <a:pt x="15151" y="5394"/>
                </a:lnTo>
                <a:lnTo>
                  <a:pt x="15145" y="5383"/>
                </a:lnTo>
                <a:lnTo>
                  <a:pt x="15140" y="5370"/>
                </a:lnTo>
                <a:lnTo>
                  <a:pt x="15137" y="5356"/>
                </a:lnTo>
                <a:close/>
                <a:moveTo>
                  <a:pt x="14376" y="4599"/>
                </a:moveTo>
                <a:lnTo>
                  <a:pt x="14403" y="4534"/>
                </a:lnTo>
                <a:lnTo>
                  <a:pt x="14426" y="4483"/>
                </a:lnTo>
                <a:lnTo>
                  <a:pt x="14436" y="4463"/>
                </a:lnTo>
                <a:lnTo>
                  <a:pt x="14444" y="4445"/>
                </a:lnTo>
                <a:lnTo>
                  <a:pt x="14453" y="4431"/>
                </a:lnTo>
                <a:lnTo>
                  <a:pt x="14461" y="4420"/>
                </a:lnTo>
                <a:lnTo>
                  <a:pt x="14468" y="4410"/>
                </a:lnTo>
                <a:lnTo>
                  <a:pt x="14477" y="4401"/>
                </a:lnTo>
                <a:lnTo>
                  <a:pt x="14484" y="4395"/>
                </a:lnTo>
                <a:lnTo>
                  <a:pt x="14492" y="4391"/>
                </a:lnTo>
                <a:lnTo>
                  <a:pt x="14501" y="4388"/>
                </a:lnTo>
                <a:lnTo>
                  <a:pt x="14511" y="4387"/>
                </a:lnTo>
                <a:lnTo>
                  <a:pt x="14521" y="4386"/>
                </a:lnTo>
                <a:lnTo>
                  <a:pt x="14532" y="4386"/>
                </a:lnTo>
                <a:lnTo>
                  <a:pt x="14550" y="4386"/>
                </a:lnTo>
                <a:lnTo>
                  <a:pt x="14564" y="4387"/>
                </a:lnTo>
                <a:lnTo>
                  <a:pt x="14570" y="4390"/>
                </a:lnTo>
                <a:lnTo>
                  <a:pt x="14576" y="4393"/>
                </a:lnTo>
                <a:lnTo>
                  <a:pt x="14580" y="4395"/>
                </a:lnTo>
                <a:lnTo>
                  <a:pt x="14584" y="4401"/>
                </a:lnTo>
                <a:lnTo>
                  <a:pt x="14587" y="4407"/>
                </a:lnTo>
                <a:lnTo>
                  <a:pt x="14591" y="4414"/>
                </a:lnTo>
                <a:lnTo>
                  <a:pt x="14593" y="4422"/>
                </a:lnTo>
                <a:lnTo>
                  <a:pt x="14596" y="4432"/>
                </a:lnTo>
                <a:lnTo>
                  <a:pt x="14600" y="4456"/>
                </a:lnTo>
                <a:lnTo>
                  <a:pt x="14604" y="4489"/>
                </a:lnTo>
                <a:lnTo>
                  <a:pt x="14605" y="4519"/>
                </a:lnTo>
                <a:lnTo>
                  <a:pt x="14605" y="4546"/>
                </a:lnTo>
                <a:lnTo>
                  <a:pt x="14605" y="4558"/>
                </a:lnTo>
                <a:lnTo>
                  <a:pt x="14604" y="4571"/>
                </a:lnTo>
                <a:lnTo>
                  <a:pt x="14601" y="4582"/>
                </a:lnTo>
                <a:lnTo>
                  <a:pt x="14598" y="4594"/>
                </a:lnTo>
                <a:lnTo>
                  <a:pt x="14594" y="4605"/>
                </a:lnTo>
                <a:lnTo>
                  <a:pt x="14588" y="4616"/>
                </a:lnTo>
                <a:lnTo>
                  <a:pt x="14583" y="4628"/>
                </a:lnTo>
                <a:lnTo>
                  <a:pt x="14576" y="4641"/>
                </a:lnTo>
                <a:lnTo>
                  <a:pt x="14559" y="4667"/>
                </a:lnTo>
                <a:lnTo>
                  <a:pt x="14538" y="4697"/>
                </a:lnTo>
                <a:lnTo>
                  <a:pt x="14523" y="4713"/>
                </a:lnTo>
                <a:lnTo>
                  <a:pt x="14511" y="4728"/>
                </a:lnTo>
                <a:lnTo>
                  <a:pt x="14498" y="4743"/>
                </a:lnTo>
                <a:lnTo>
                  <a:pt x="14487" y="4755"/>
                </a:lnTo>
                <a:lnTo>
                  <a:pt x="14474" y="4765"/>
                </a:lnTo>
                <a:lnTo>
                  <a:pt x="14463" y="4775"/>
                </a:lnTo>
                <a:lnTo>
                  <a:pt x="14451" y="4784"/>
                </a:lnTo>
                <a:lnTo>
                  <a:pt x="14440" y="4791"/>
                </a:lnTo>
                <a:lnTo>
                  <a:pt x="14430" y="4796"/>
                </a:lnTo>
                <a:lnTo>
                  <a:pt x="14419" y="4801"/>
                </a:lnTo>
                <a:lnTo>
                  <a:pt x="14410" y="4803"/>
                </a:lnTo>
                <a:lnTo>
                  <a:pt x="14400" y="4805"/>
                </a:lnTo>
                <a:lnTo>
                  <a:pt x="14392" y="4805"/>
                </a:lnTo>
                <a:lnTo>
                  <a:pt x="14383" y="4803"/>
                </a:lnTo>
                <a:lnTo>
                  <a:pt x="14376" y="4802"/>
                </a:lnTo>
                <a:lnTo>
                  <a:pt x="14371" y="4799"/>
                </a:lnTo>
                <a:lnTo>
                  <a:pt x="14364" y="4795"/>
                </a:lnTo>
                <a:lnTo>
                  <a:pt x="14358" y="4789"/>
                </a:lnTo>
                <a:lnTo>
                  <a:pt x="14354" y="4782"/>
                </a:lnTo>
                <a:lnTo>
                  <a:pt x="14350" y="4774"/>
                </a:lnTo>
                <a:lnTo>
                  <a:pt x="14347" y="4765"/>
                </a:lnTo>
                <a:lnTo>
                  <a:pt x="14345" y="4755"/>
                </a:lnTo>
                <a:lnTo>
                  <a:pt x="14344" y="4744"/>
                </a:lnTo>
                <a:lnTo>
                  <a:pt x="14344" y="4731"/>
                </a:lnTo>
                <a:lnTo>
                  <a:pt x="14344" y="4718"/>
                </a:lnTo>
                <a:lnTo>
                  <a:pt x="14345" y="4704"/>
                </a:lnTo>
                <a:lnTo>
                  <a:pt x="14348" y="4689"/>
                </a:lnTo>
                <a:lnTo>
                  <a:pt x="14351" y="4673"/>
                </a:lnTo>
                <a:lnTo>
                  <a:pt x="14355" y="4656"/>
                </a:lnTo>
                <a:lnTo>
                  <a:pt x="14361" y="4638"/>
                </a:lnTo>
                <a:lnTo>
                  <a:pt x="14368" y="4619"/>
                </a:lnTo>
                <a:lnTo>
                  <a:pt x="14376" y="4599"/>
                </a:lnTo>
                <a:close/>
                <a:moveTo>
                  <a:pt x="15441" y="4602"/>
                </a:moveTo>
                <a:lnTo>
                  <a:pt x="15439" y="4595"/>
                </a:lnTo>
                <a:lnTo>
                  <a:pt x="15441" y="4585"/>
                </a:lnTo>
                <a:lnTo>
                  <a:pt x="15444" y="4575"/>
                </a:lnTo>
                <a:lnTo>
                  <a:pt x="15449" y="4564"/>
                </a:lnTo>
                <a:lnTo>
                  <a:pt x="15455" y="4554"/>
                </a:lnTo>
                <a:lnTo>
                  <a:pt x="15463" y="4541"/>
                </a:lnTo>
                <a:lnTo>
                  <a:pt x="15472" y="4530"/>
                </a:lnTo>
                <a:lnTo>
                  <a:pt x="15482" y="4519"/>
                </a:lnTo>
                <a:lnTo>
                  <a:pt x="15493" y="4509"/>
                </a:lnTo>
                <a:lnTo>
                  <a:pt x="15504" y="4499"/>
                </a:lnTo>
                <a:lnTo>
                  <a:pt x="15514" y="4490"/>
                </a:lnTo>
                <a:lnTo>
                  <a:pt x="15526" y="4483"/>
                </a:lnTo>
                <a:lnTo>
                  <a:pt x="15537" y="4478"/>
                </a:lnTo>
                <a:lnTo>
                  <a:pt x="15547" y="4473"/>
                </a:lnTo>
                <a:lnTo>
                  <a:pt x="15555" y="4472"/>
                </a:lnTo>
                <a:lnTo>
                  <a:pt x="15564" y="4473"/>
                </a:lnTo>
                <a:lnTo>
                  <a:pt x="15571" y="4476"/>
                </a:lnTo>
                <a:lnTo>
                  <a:pt x="15578" y="4480"/>
                </a:lnTo>
                <a:lnTo>
                  <a:pt x="15584" y="4486"/>
                </a:lnTo>
                <a:lnTo>
                  <a:pt x="15589" y="4493"/>
                </a:lnTo>
                <a:lnTo>
                  <a:pt x="15593" y="4500"/>
                </a:lnTo>
                <a:lnTo>
                  <a:pt x="15598" y="4509"/>
                </a:lnTo>
                <a:lnTo>
                  <a:pt x="15601" y="4517"/>
                </a:lnTo>
                <a:lnTo>
                  <a:pt x="15602" y="4527"/>
                </a:lnTo>
                <a:lnTo>
                  <a:pt x="15603" y="4537"/>
                </a:lnTo>
                <a:lnTo>
                  <a:pt x="15603" y="4547"/>
                </a:lnTo>
                <a:lnTo>
                  <a:pt x="15602" y="4557"/>
                </a:lnTo>
                <a:lnTo>
                  <a:pt x="15601" y="4568"/>
                </a:lnTo>
                <a:lnTo>
                  <a:pt x="15598" y="4578"/>
                </a:lnTo>
                <a:lnTo>
                  <a:pt x="15593" y="4588"/>
                </a:lnTo>
                <a:lnTo>
                  <a:pt x="15588" y="4597"/>
                </a:lnTo>
                <a:lnTo>
                  <a:pt x="15582" y="4605"/>
                </a:lnTo>
                <a:lnTo>
                  <a:pt x="15575" y="4614"/>
                </a:lnTo>
                <a:lnTo>
                  <a:pt x="15567" y="4619"/>
                </a:lnTo>
                <a:lnTo>
                  <a:pt x="15558" y="4625"/>
                </a:lnTo>
                <a:lnTo>
                  <a:pt x="15548" y="4629"/>
                </a:lnTo>
                <a:lnTo>
                  <a:pt x="15538" y="4633"/>
                </a:lnTo>
                <a:lnTo>
                  <a:pt x="15527" y="4635"/>
                </a:lnTo>
                <a:lnTo>
                  <a:pt x="15516" y="4636"/>
                </a:lnTo>
                <a:lnTo>
                  <a:pt x="15504" y="4638"/>
                </a:lnTo>
                <a:lnTo>
                  <a:pt x="15495" y="4636"/>
                </a:lnTo>
                <a:lnTo>
                  <a:pt x="15483" y="4635"/>
                </a:lnTo>
                <a:lnTo>
                  <a:pt x="15475" y="4632"/>
                </a:lnTo>
                <a:lnTo>
                  <a:pt x="15465" y="4628"/>
                </a:lnTo>
                <a:lnTo>
                  <a:pt x="15458" y="4624"/>
                </a:lnTo>
                <a:lnTo>
                  <a:pt x="15451" y="4618"/>
                </a:lnTo>
                <a:lnTo>
                  <a:pt x="15445" y="4611"/>
                </a:lnTo>
                <a:lnTo>
                  <a:pt x="15441" y="4602"/>
                </a:lnTo>
                <a:close/>
                <a:moveTo>
                  <a:pt x="13913" y="6100"/>
                </a:moveTo>
                <a:lnTo>
                  <a:pt x="13894" y="6110"/>
                </a:lnTo>
                <a:lnTo>
                  <a:pt x="13875" y="6118"/>
                </a:lnTo>
                <a:lnTo>
                  <a:pt x="13858" y="6124"/>
                </a:lnTo>
                <a:lnTo>
                  <a:pt x="13841" y="6129"/>
                </a:lnTo>
                <a:lnTo>
                  <a:pt x="13825" y="6134"/>
                </a:lnTo>
                <a:lnTo>
                  <a:pt x="13811" y="6137"/>
                </a:lnTo>
                <a:lnTo>
                  <a:pt x="13797" y="6139"/>
                </a:lnTo>
                <a:lnTo>
                  <a:pt x="13784" y="6139"/>
                </a:lnTo>
                <a:lnTo>
                  <a:pt x="13773" y="6139"/>
                </a:lnTo>
                <a:lnTo>
                  <a:pt x="13762" y="6138"/>
                </a:lnTo>
                <a:lnTo>
                  <a:pt x="13752" y="6135"/>
                </a:lnTo>
                <a:lnTo>
                  <a:pt x="13743" y="6131"/>
                </a:lnTo>
                <a:lnTo>
                  <a:pt x="13736" y="6127"/>
                </a:lnTo>
                <a:lnTo>
                  <a:pt x="13729" y="6121"/>
                </a:lnTo>
                <a:lnTo>
                  <a:pt x="13725" y="6114"/>
                </a:lnTo>
                <a:lnTo>
                  <a:pt x="13721" y="6107"/>
                </a:lnTo>
                <a:lnTo>
                  <a:pt x="13716" y="6097"/>
                </a:lnTo>
                <a:lnTo>
                  <a:pt x="13715" y="6087"/>
                </a:lnTo>
                <a:lnTo>
                  <a:pt x="13713" y="6077"/>
                </a:lnTo>
                <a:lnTo>
                  <a:pt x="13713" y="6064"/>
                </a:lnTo>
                <a:lnTo>
                  <a:pt x="13713" y="6052"/>
                </a:lnTo>
                <a:lnTo>
                  <a:pt x="13716" y="6039"/>
                </a:lnTo>
                <a:lnTo>
                  <a:pt x="13719" y="6025"/>
                </a:lnTo>
                <a:lnTo>
                  <a:pt x="13723" y="6009"/>
                </a:lnTo>
                <a:lnTo>
                  <a:pt x="13729" y="5992"/>
                </a:lnTo>
                <a:lnTo>
                  <a:pt x="13736" y="5975"/>
                </a:lnTo>
                <a:lnTo>
                  <a:pt x="13743" y="5957"/>
                </a:lnTo>
                <a:lnTo>
                  <a:pt x="13753" y="5938"/>
                </a:lnTo>
                <a:lnTo>
                  <a:pt x="13774" y="5899"/>
                </a:lnTo>
                <a:lnTo>
                  <a:pt x="13800" y="5855"/>
                </a:lnTo>
                <a:lnTo>
                  <a:pt x="13818" y="5826"/>
                </a:lnTo>
                <a:lnTo>
                  <a:pt x="13834" y="5799"/>
                </a:lnTo>
                <a:lnTo>
                  <a:pt x="13848" y="5775"/>
                </a:lnTo>
                <a:lnTo>
                  <a:pt x="13859" y="5751"/>
                </a:lnTo>
                <a:lnTo>
                  <a:pt x="13870" y="5730"/>
                </a:lnTo>
                <a:lnTo>
                  <a:pt x="13879" y="5710"/>
                </a:lnTo>
                <a:lnTo>
                  <a:pt x="13885" y="5693"/>
                </a:lnTo>
                <a:lnTo>
                  <a:pt x="13890" y="5676"/>
                </a:lnTo>
                <a:lnTo>
                  <a:pt x="13893" y="5662"/>
                </a:lnTo>
                <a:lnTo>
                  <a:pt x="13893" y="5651"/>
                </a:lnTo>
                <a:lnTo>
                  <a:pt x="13893" y="5639"/>
                </a:lnTo>
                <a:lnTo>
                  <a:pt x="13890" y="5631"/>
                </a:lnTo>
                <a:lnTo>
                  <a:pt x="13885" y="5625"/>
                </a:lnTo>
                <a:lnTo>
                  <a:pt x="13879" y="5619"/>
                </a:lnTo>
                <a:lnTo>
                  <a:pt x="13870" y="5618"/>
                </a:lnTo>
                <a:lnTo>
                  <a:pt x="13859" y="5617"/>
                </a:lnTo>
                <a:lnTo>
                  <a:pt x="13852" y="5617"/>
                </a:lnTo>
                <a:lnTo>
                  <a:pt x="13844" y="5614"/>
                </a:lnTo>
                <a:lnTo>
                  <a:pt x="13835" y="5611"/>
                </a:lnTo>
                <a:lnTo>
                  <a:pt x="13827" y="5607"/>
                </a:lnTo>
                <a:lnTo>
                  <a:pt x="13817" y="5602"/>
                </a:lnTo>
                <a:lnTo>
                  <a:pt x="13808" y="5595"/>
                </a:lnTo>
                <a:lnTo>
                  <a:pt x="13801" y="5590"/>
                </a:lnTo>
                <a:lnTo>
                  <a:pt x="13794" y="5583"/>
                </a:lnTo>
                <a:lnTo>
                  <a:pt x="13786" y="5571"/>
                </a:lnTo>
                <a:lnTo>
                  <a:pt x="13781" y="5561"/>
                </a:lnTo>
                <a:lnTo>
                  <a:pt x="13780" y="5557"/>
                </a:lnTo>
                <a:lnTo>
                  <a:pt x="13780" y="5551"/>
                </a:lnTo>
                <a:lnTo>
                  <a:pt x="13780" y="5546"/>
                </a:lnTo>
                <a:lnTo>
                  <a:pt x="13781" y="5540"/>
                </a:lnTo>
                <a:lnTo>
                  <a:pt x="13788" y="5529"/>
                </a:lnTo>
                <a:lnTo>
                  <a:pt x="13798" y="5515"/>
                </a:lnTo>
                <a:lnTo>
                  <a:pt x="13812" y="5498"/>
                </a:lnTo>
                <a:lnTo>
                  <a:pt x="13831" y="5479"/>
                </a:lnTo>
                <a:lnTo>
                  <a:pt x="13851" y="5461"/>
                </a:lnTo>
                <a:lnTo>
                  <a:pt x="13872" y="5442"/>
                </a:lnTo>
                <a:lnTo>
                  <a:pt x="13894" y="5424"/>
                </a:lnTo>
                <a:lnTo>
                  <a:pt x="13920" y="5407"/>
                </a:lnTo>
                <a:lnTo>
                  <a:pt x="13944" y="5390"/>
                </a:lnTo>
                <a:lnTo>
                  <a:pt x="13971" y="5374"/>
                </a:lnTo>
                <a:lnTo>
                  <a:pt x="13998" y="5359"/>
                </a:lnTo>
                <a:lnTo>
                  <a:pt x="14023" y="5345"/>
                </a:lnTo>
                <a:lnTo>
                  <a:pt x="14050" y="5332"/>
                </a:lnTo>
                <a:lnTo>
                  <a:pt x="14077" y="5319"/>
                </a:lnTo>
                <a:lnTo>
                  <a:pt x="14102" y="5309"/>
                </a:lnTo>
                <a:lnTo>
                  <a:pt x="14128" y="5299"/>
                </a:lnTo>
                <a:lnTo>
                  <a:pt x="14152" y="5292"/>
                </a:lnTo>
                <a:lnTo>
                  <a:pt x="14174" y="5287"/>
                </a:lnTo>
                <a:lnTo>
                  <a:pt x="14196" y="5282"/>
                </a:lnTo>
                <a:lnTo>
                  <a:pt x="14214" y="5281"/>
                </a:lnTo>
                <a:lnTo>
                  <a:pt x="14232" y="5282"/>
                </a:lnTo>
                <a:lnTo>
                  <a:pt x="14251" y="5284"/>
                </a:lnTo>
                <a:lnTo>
                  <a:pt x="14270" y="5287"/>
                </a:lnTo>
                <a:lnTo>
                  <a:pt x="14290" y="5291"/>
                </a:lnTo>
                <a:lnTo>
                  <a:pt x="14309" y="5296"/>
                </a:lnTo>
                <a:lnTo>
                  <a:pt x="14327" y="5304"/>
                </a:lnTo>
                <a:lnTo>
                  <a:pt x="14343" y="5311"/>
                </a:lnTo>
                <a:lnTo>
                  <a:pt x="14355" y="5318"/>
                </a:lnTo>
                <a:lnTo>
                  <a:pt x="14374" y="5328"/>
                </a:lnTo>
                <a:lnTo>
                  <a:pt x="14389" y="5336"/>
                </a:lnTo>
                <a:lnTo>
                  <a:pt x="14405" y="5342"/>
                </a:lnTo>
                <a:lnTo>
                  <a:pt x="14420" y="5343"/>
                </a:lnTo>
                <a:lnTo>
                  <a:pt x="14439" y="5343"/>
                </a:lnTo>
                <a:lnTo>
                  <a:pt x="14457" y="5340"/>
                </a:lnTo>
                <a:lnTo>
                  <a:pt x="14480" y="5335"/>
                </a:lnTo>
                <a:lnTo>
                  <a:pt x="14505" y="5328"/>
                </a:lnTo>
                <a:lnTo>
                  <a:pt x="14531" y="5321"/>
                </a:lnTo>
                <a:lnTo>
                  <a:pt x="14556" y="5315"/>
                </a:lnTo>
                <a:lnTo>
                  <a:pt x="14583" y="5311"/>
                </a:lnTo>
                <a:lnTo>
                  <a:pt x="14611" y="5308"/>
                </a:lnTo>
                <a:lnTo>
                  <a:pt x="14638" y="5306"/>
                </a:lnTo>
                <a:lnTo>
                  <a:pt x="14666" y="5306"/>
                </a:lnTo>
                <a:lnTo>
                  <a:pt x="14693" y="5308"/>
                </a:lnTo>
                <a:lnTo>
                  <a:pt x="14720" y="5309"/>
                </a:lnTo>
                <a:lnTo>
                  <a:pt x="14745" y="5313"/>
                </a:lnTo>
                <a:lnTo>
                  <a:pt x="14769" y="5318"/>
                </a:lnTo>
                <a:lnTo>
                  <a:pt x="14792" y="5325"/>
                </a:lnTo>
                <a:lnTo>
                  <a:pt x="14813" y="5332"/>
                </a:lnTo>
                <a:lnTo>
                  <a:pt x="14832" y="5339"/>
                </a:lnTo>
                <a:lnTo>
                  <a:pt x="14849" y="5349"/>
                </a:lnTo>
                <a:lnTo>
                  <a:pt x="14863" y="5359"/>
                </a:lnTo>
                <a:lnTo>
                  <a:pt x="14873" y="5370"/>
                </a:lnTo>
                <a:lnTo>
                  <a:pt x="14880" y="5381"/>
                </a:lnTo>
                <a:lnTo>
                  <a:pt x="14887" y="5394"/>
                </a:lnTo>
                <a:lnTo>
                  <a:pt x="14894" y="5407"/>
                </a:lnTo>
                <a:lnTo>
                  <a:pt x="14899" y="5421"/>
                </a:lnTo>
                <a:lnTo>
                  <a:pt x="14905" y="5434"/>
                </a:lnTo>
                <a:lnTo>
                  <a:pt x="14908" y="5447"/>
                </a:lnTo>
                <a:lnTo>
                  <a:pt x="14911" y="5459"/>
                </a:lnTo>
                <a:lnTo>
                  <a:pt x="14912" y="5471"/>
                </a:lnTo>
                <a:lnTo>
                  <a:pt x="14911" y="5485"/>
                </a:lnTo>
                <a:lnTo>
                  <a:pt x="14909" y="5500"/>
                </a:lnTo>
                <a:lnTo>
                  <a:pt x="14905" y="5517"/>
                </a:lnTo>
                <a:lnTo>
                  <a:pt x="14899" y="5536"/>
                </a:lnTo>
                <a:lnTo>
                  <a:pt x="14891" y="5554"/>
                </a:lnTo>
                <a:lnTo>
                  <a:pt x="14882" y="5574"/>
                </a:lnTo>
                <a:lnTo>
                  <a:pt x="14873" y="5595"/>
                </a:lnTo>
                <a:lnTo>
                  <a:pt x="14860" y="5617"/>
                </a:lnTo>
                <a:lnTo>
                  <a:pt x="14833" y="5661"/>
                </a:lnTo>
                <a:lnTo>
                  <a:pt x="14803" y="5706"/>
                </a:lnTo>
                <a:lnTo>
                  <a:pt x="14769" y="5753"/>
                </a:lnTo>
                <a:lnTo>
                  <a:pt x="14733" y="5798"/>
                </a:lnTo>
                <a:lnTo>
                  <a:pt x="14694" y="5842"/>
                </a:lnTo>
                <a:lnTo>
                  <a:pt x="14655" y="5883"/>
                </a:lnTo>
                <a:lnTo>
                  <a:pt x="14615" y="5921"/>
                </a:lnTo>
                <a:lnTo>
                  <a:pt x="14577" y="5955"/>
                </a:lnTo>
                <a:lnTo>
                  <a:pt x="14557" y="5969"/>
                </a:lnTo>
                <a:lnTo>
                  <a:pt x="14539" y="5984"/>
                </a:lnTo>
                <a:lnTo>
                  <a:pt x="14522" y="5995"/>
                </a:lnTo>
                <a:lnTo>
                  <a:pt x="14504" y="6006"/>
                </a:lnTo>
                <a:lnTo>
                  <a:pt x="14488" y="6015"/>
                </a:lnTo>
                <a:lnTo>
                  <a:pt x="14471" y="6022"/>
                </a:lnTo>
                <a:lnTo>
                  <a:pt x="14457" y="6026"/>
                </a:lnTo>
                <a:lnTo>
                  <a:pt x="14443" y="6029"/>
                </a:lnTo>
                <a:lnTo>
                  <a:pt x="14420" y="6033"/>
                </a:lnTo>
                <a:lnTo>
                  <a:pt x="14402" y="6037"/>
                </a:lnTo>
                <a:lnTo>
                  <a:pt x="14395" y="6040"/>
                </a:lnTo>
                <a:lnTo>
                  <a:pt x="14388" y="6044"/>
                </a:lnTo>
                <a:lnTo>
                  <a:pt x="14383" y="6049"/>
                </a:lnTo>
                <a:lnTo>
                  <a:pt x="14379" y="6054"/>
                </a:lnTo>
                <a:lnTo>
                  <a:pt x="14375" y="6061"/>
                </a:lnTo>
                <a:lnTo>
                  <a:pt x="14372" y="6069"/>
                </a:lnTo>
                <a:lnTo>
                  <a:pt x="14369" y="6078"/>
                </a:lnTo>
                <a:lnTo>
                  <a:pt x="14368" y="6090"/>
                </a:lnTo>
                <a:lnTo>
                  <a:pt x="14365" y="6117"/>
                </a:lnTo>
                <a:lnTo>
                  <a:pt x="14364" y="6152"/>
                </a:lnTo>
                <a:lnTo>
                  <a:pt x="14362" y="6197"/>
                </a:lnTo>
                <a:lnTo>
                  <a:pt x="14358" y="6241"/>
                </a:lnTo>
                <a:lnTo>
                  <a:pt x="14354" y="6275"/>
                </a:lnTo>
                <a:lnTo>
                  <a:pt x="14350" y="6298"/>
                </a:lnTo>
                <a:lnTo>
                  <a:pt x="14347" y="6304"/>
                </a:lnTo>
                <a:lnTo>
                  <a:pt x="14343" y="6309"/>
                </a:lnTo>
                <a:lnTo>
                  <a:pt x="14338" y="6315"/>
                </a:lnTo>
                <a:lnTo>
                  <a:pt x="14333" y="6318"/>
                </a:lnTo>
                <a:lnTo>
                  <a:pt x="14327" y="6321"/>
                </a:lnTo>
                <a:lnTo>
                  <a:pt x="14321" y="6322"/>
                </a:lnTo>
                <a:lnTo>
                  <a:pt x="14314" y="6324"/>
                </a:lnTo>
                <a:lnTo>
                  <a:pt x="14307" y="6322"/>
                </a:lnTo>
                <a:lnTo>
                  <a:pt x="14304" y="6319"/>
                </a:lnTo>
                <a:lnTo>
                  <a:pt x="14300" y="6316"/>
                </a:lnTo>
                <a:lnTo>
                  <a:pt x="14297" y="6312"/>
                </a:lnTo>
                <a:lnTo>
                  <a:pt x="14293" y="6307"/>
                </a:lnTo>
                <a:lnTo>
                  <a:pt x="14287" y="6292"/>
                </a:lnTo>
                <a:lnTo>
                  <a:pt x="14282" y="6273"/>
                </a:lnTo>
                <a:lnTo>
                  <a:pt x="14276" y="6248"/>
                </a:lnTo>
                <a:lnTo>
                  <a:pt x="14272" y="6220"/>
                </a:lnTo>
                <a:lnTo>
                  <a:pt x="14268" y="6189"/>
                </a:lnTo>
                <a:lnTo>
                  <a:pt x="14265" y="6152"/>
                </a:lnTo>
                <a:lnTo>
                  <a:pt x="14259" y="6056"/>
                </a:lnTo>
                <a:lnTo>
                  <a:pt x="14255" y="5979"/>
                </a:lnTo>
                <a:lnTo>
                  <a:pt x="14255" y="5947"/>
                </a:lnTo>
                <a:lnTo>
                  <a:pt x="14253" y="5918"/>
                </a:lnTo>
                <a:lnTo>
                  <a:pt x="14255" y="5893"/>
                </a:lnTo>
                <a:lnTo>
                  <a:pt x="14256" y="5870"/>
                </a:lnTo>
                <a:lnTo>
                  <a:pt x="14258" y="5850"/>
                </a:lnTo>
                <a:lnTo>
                  <a:pt x="14261" y="5832"/>
                </a:lnTo>
                <a:lnTo>
                  <a:pt x="14265" y="5815"/>
                </a:lnTo>
                <a:lnTo>
                  <a:pt x="14269" y="5799"/>
                </a:lnTo>
                <a:lnTo>
                  <a:pt x="14275" y="5785"/>
                </a:lnTo>
                <a:lnTo>
                  <a:pt x="14280" y="5771"/>
                </a:lnTo>
                <a:lnTo>
                  <a:pt x="14289" y="5755"/>
                </a:lnTo>
                <a:lnTo>
                  <a:pt x="14297" y="5741"/>
                </a:lnTo>
                <a:lnTo>
                  <a:pt x="14307" y="5721"/>
                </a:lnTo>
                <a:lnTo>
                  <a:pt x="14317" y="5704"/>
                </a:lnTo>
                <a:lnTo>
                  <a:pt x="14324" y="5687"/>
                </a:lnTo>
                <a:lnTo>
                  <a:pt x="14330" y="5672"/>
                </a:lnTo>
                <a:lnTo>
                  <a:pt x="14335" y="5656"/>
                </a:lnTo>
                <a:lnTo>
                  <a:pt x="14338" y="5644"/>
                </a:lnTo>
                <a:lnTo>
                  <a:pt x="14341" y="5631"/>
                </a:lnTo>
                <a:lnTo>
                  <a:pt x="14341" y="5619"/>
                </a:lnTo>
                <a:lnTo>
                  <a:pt x="14340" y="5611"/>
                </a:lnTo>
                <a:lnTo>
                  <a:pt x="14338" y="5602"/>
                </a:lnTo>
                <a:lnTo>
                  <a:pt x="14334" y="5594"/>
                </a:lnTo>
                <a:lnTo>
                  <a:pt x="14328" y="5588"/>
                </a:lnTo>
                <a:lnTo>
                  <a:pt x="14321" y="5584"/>
                </a:lnTo>
                <a:lnTo>
                  <a:pt x="14314" y="5581"/>
                </a:lnTo>
                <a:lnTo>
                  <a:pt x="14304" y="5580"/>
                </a:lnTo>
                <a:lnTo>
                  <a:pt x="14293" y="5578"/>
                </a:lnTo>
                <a:lnTo>
                  <a:pt x="14283" y="5581"/>
                </a:lnTo>
                <a:lnTo>
                  <a:pt x="14270" y="5585"/>
                </a:lnTo>
                <a:lnTo>
                  <a:pt x="14259" y="5593"/>
                </a:lnTo>
                <a:lnTo>
                  <a:pt x="14246" y="5601"/>
                </a:lnTo>
                <a:lnTo>
                  <a:pt x="14232" y="5612"/>
                </a:lnTo>
                <a:lnTo>
                  <a:pt x="14220" y="5627"/>
                </a:lnTo>
                <a:lnTo>
                  <a:pt x="14205" y="5641"/>
                </a:lnTo>
                <a:lnTo>
                  <a:pt x="14193" y="5658"/>
                </a:lnTo>
                <a:lnTo>
                  <a:pt x="14179" y="5675"/>
                </a:lnTo>
                <a:lnTo>
                  <a:pt x="14166" y="5693"/>
                </a:lnTo>
                <a:lnTo>
                  <a:pt x="14155" y="5712"/>
                </a:lnTo>
                <a:lnTo>
                  <a:pt x="14143" y="5731"/>
                </a:lnTo>
                <a:lnTo>
                  <a:pt x="14133" y="5751"/>
                </a:lnTo>
                <a:lnTo>
                  <a:pt x="14125" y="5771"/>
                </a:lnTo>
                <a:lnTo>
                  <a:pt x="14118" y="5791"/>
                </a:lnTo>
                <a:lnTo>
                  <a:pt x="14111" y="5809"/>
                </a:lnTo>
                <a:lnTo>
                  <a:pt x="14104" y="5838"/>
                </a:lnTo>
                <a:lnTo>
                  <a:pt x="14095" y="5863"/>
                </a:lnTo>
                <a:lnTo>
                  <a:pt x="14087" y="5889"/>
                </a:lnTo>
                <a:lnTo>
                  <a:pt x="14077" y="5913"/>
                </a:lnTo>
                <a:lnTo>
                  <a:pt x="14067" y="5935"/>
                </a:lnTo>
                <a:lnTo>
                  <a:pt x="14056" y="5957"/>
                </a:lnTo>
                <a:lnTo>
                  <a:pt x="14044" y="5976"/>
                </a:lnTo>
                <a:lnTo>
                  <a:pt x="14033" y="5995"/>
                </a:lnTo>
                <a:lnTo>
                  <a:pt x="14020" y="6012"/>
                </a:lnTo>
                <a:lnTo>
                  <a:pt x="14008" y="6029"/>
                </a:lnTo>
                <a:lnTo>
                  <a:pt x="13993" y="6043"/>
                </a:lnTo>
                <a:lnTo>
                  <a:pt x="13979" y="6057"/>
                </a:lnTo>
                <a:lnTo>
                  <a:pt x="13964" y="6070"/>
                </a:lnTo>
                <a:lnTo>
                  <a:pt x="13947" y="6081"/>
                </a:lnTo>
                <a:lnTo>
                  <a:pt x="13931" y="6091"/>
                </a:lnTo>
                <a:lnTo>
                  <a:pt x="13913" y="6100"/>
                </a:lnTo>
                <a:close/>
                <a:moveTo>
                  <a:pt x="8413" y="11558"/>
                </a:moveTo>
                <a:lnTo>
                  <a:pt x="8427" y="11556"/>
                </a:lnTo>
                <a:lnTo>
                  <a:pt x="8441" y="11556"/>
                </a:lnTo>
                <a:lnTo>
                  <a:pt x="8454" y="11558"/>
                </a:lnTo>
                <a:lnTo>
                  <a:pt x="8465" y="11561"/>
                </a:lnTo>
                <a:lnTo>
                  <a:pt x="8476" y="11564"/>
                </a:lnTo>
                <a:lnTo>
                  <a:pt x="8486" y="11569"/>
                </a:lnTo>
                <a:lnTo>
                  <a:pt x="8496" y="11575"/>
                </a:lnTo>
                <a:lnTo>
                  <a:pt x="8505" y="11582"/>
                </a:lnTo>
                <a:lnTo>
                  <a:pt x="8512" y="11589"/>
                </a:lnTo>
                <a:lnTo>
                  <a:pt x="8517" y="11598"/>
                </a:lnTo>
                <a:lnTo>
                  <a:pt x="8523" y="11607"/>
                </a:lnTo>
                <a:lnTo>
                  <a:pt x="8526" y="11616"/>
                </a:lnTo>
                <a:lnTo>
                  <a:pt x="8527" y="11627"/>
                </a:lnTo>
                <a:lnTo>
                  <a:pt x="8529" y="11637"/>
                </a:lnTo>
                <a:lnTo>
                  <a:pt x="8527" y="11649"/>
                </a:lnTo>
                <a:lnTo>
                  <a:pt x="8525" y="11660"/>
                </a:lnTo>
                <a:lnTo>
                  <a:pt x="8519" y="11670"/>
                </a:lnTo>
                <a:lnTo>
                  <a:pt x="8513" y="11678"/>
                </a:lnTo>
                <a:lnTo>
                  <a:pt x="8505" y="11685"/>
                </a:lnTo>
                <a:lnTo>
                  <a:pt x="8493" y="11691"/>
                </a:lnTo>
                <a:lnTo>
                  <a:pt x="8482" y="11695"/>
                </a:lnTo>
                <a:lnTo>
                  <a:pt x="8467" y="11697"/>
                </a:lnTo>
                <a:lnTo>
                  <a:pt x="8450" y="11698"/>
                </a:lnTo>
                <a:lnTo>
                  <a:pt x="8431" y="11697"/>
                </a:lnTo>
                <a:lnTo>
                  <a:pt x="8409" y="11695"/>
                </a:lnTo>
                <a:lnTo>
                  <a:pt x="8392" y="11691"/>
                </a:lnTo>
                <a:lnTo>
                  <a:pt x="8385" y="11690"/>
                </a:lnTo>
                <a:lnTo>
                  <a:pt x="8378" y="11687"/>
                </a:lnTo>
                <a:lnTo>
                  <a:pt x="8372" y="11684"/>
                </a:lnTo>
                <a:lnTo>
                  <a:pt x="8368" y="11681"/>
                </a:lnTo>
                <a:lnTo>
                  <a:pt x="8363" y="11677"/>
                </a:lnTo>
                <a:lnTo>
                  <a:pt x="8361" y="11673"/>
                </a:lnTo>
                <a:lnTo>
                  <a:pt x="8358" y="11667"/>
                </a:lnTo>
                <a:lnTo>
                  <a:pt x="8355" y="11661"/>
                </a:lnTo>
                <a:lnTo>
                  <a:pt x="8352" y="11647"/>
                </a:lnTo>
                <a:lnTo>
                  <a:pt x="8351" y="11629"/>
                </a:lnTo>
                <a:lnTo>
                  <a:pt x="8351" y="11613"/>
                </a:lnTo>
                <a:lnTo>
                  <a:pt x="8354" y="11599"/>
                </a:lnTo>
                <a:lnTo>
                  <a:pt x="8355" y="11592"/>
                </a:lnTo>
                <a:lnTo>
                  <a:pt x="8356" y="11588"/>
                </a:lnTo>
                <a:lnTo>
                  <a:pt x="8359" y="11582"/>
                </a:lnTo>
                <a:lnTo>
                  <a:pt x="8363" y="11578"/>
                </a:lnTo>
                <a:lnTo>
                  <a:pt x="8372" y="11571"/>
                </a:lnTo>
                <a:lnTo>
                  <a:pt x="8382" y="11565"/>
                </a:lnTo>
                <a:lnTo>
                  <a:pt x="8396" y="11561"/>
                </a:lnTo>
                <a:lnTo>
                  <a:pt x="8413" y="11558"/>
                </a:lnTo>
                <a:close/>
                <a:moveTo>
                  <a:pt x="9325" y="12275"/>
                </a:moveTo>
                <a:lnTo>
                  <a:pt x="9334" y="12273"/>
                </a:lnTo>
                <a:lnTo>
                  <a:pt x="9349" y="12268"/>
                </a:lnTo>
                <a:lnTo>
                  <a:pt x="9363" y="12259"/>
                </a:lnTo>
                <a:lnTo>
                  <a:pt x="9380" y="12248"/>
                </a:lnTo>
                <a:lnTo>
                  <a:pt x="9395" y="12234"/>
                </a:lnTo>
                <a:lnTo>
                  <a:pt x="9412" y="12218"/>
                </a:lnTo>
                <a:lnTo>
                  <a:pt x="9429" y="12201"/>
                </a:lnTo>
                <a:lnTo>
                  <a:pt x="9446" y="12184"/>
                </a:lnTo>
                <a:lnTo>
                  <a:pt x="9462" y="12166"/>
                </a:lnTo>
                <a:lnTo>
                  <a:pt x="9479" y="12149"/>
                </a:lnTo>
                <a:lnTo>
                  <a:pt x="9496" y="12133"/>
                </a:lnTo>
                <a:lnTo>
                  <a:pt x="9513" y="12120"/>
                </a:lnTo>
                <a:lnTo>
                  <a:pt x="9530" y="12109"/>
                </a:lnTo>
                <a:lnTo>
                  <a:pt x="9545" y="12100"/>
                </a:lnTo>
                <a:lnTo>
                  <a:pt x="9559" y="12095"/>
                </a:lnTo>
                <a:lnTo>
                  <a:pt x="9571" y="12092"/>
                </a:lnTo>
                <a:lnTo>
                  <a:pt x="9586" y="12092"/>
                </a:lnTo>
                <a:lnTo>
                  <a:pt x="9602" y="12093"/>
                </a:lnTo>
                <a:lnTo>
                  <a:pt x="9617" y="12096"/>
                </a:lnTo>
                <a:lnTo>
                  <a:pt x="9633" y="12099"/>
                </a:lnTo>
                <a:lnTo>
                  <a:pt x="9648" y="12102"/>
                </a:lnTo>
                <a:lnTo>
                  <a:pt x="9664" y="12106"/>
                </a:lnTo>
                <a:lnTo>
                  <a:pt x="9678" y="12112"/>
                </a:lnTo>
                <a:lnTo>
                  <a:pt x="9692" y="12117"/>
                </a:lnTo>
                <a:lnTo>
                  <a:pt x="9706" y="12123"/>
                </a:lnTo>
                <a:lnTo>
                  <a:pt x="9719" y="12130"/>
                </a:lnTo>
                <a:lnTo>
                  <a:pt x="9730" y="12137"/>
                </a:lnTo>
                <a:lnTo>
                  <a:pt x="9740" y="12144"/>
                </a:lnTo>
                <a:lnTo>
                  <a:pt x="9750" y="12153"/>
                </a:lnTo>
                <a:lnTo>
                  <a:pt x="9757" y="12160"/>
                </a:lnTo>
                <a:lnTo>
                  <a:pt x="9764" y="12168"/>
                </a:lnTo>
                <a:lnTo>
                  <a:pt x="9768" y="12177"/>
                </a:lnTo>
                <a:lnTo>
                  <a:pt x="9770" y="12183"/>
                </a:lnTo>
                <a:lnTo>
                  <a:pt x="9771" y="12190"/>
                </a:lnTo>
                <a:lnTo>
                  <a:pt x="9773" y="12198"/>
                </a:lnTo>
                <a:lnTo>
                  <a:pt x="9773" y="12207"/>
                </a:lnTo>
                <a:lnTo>
                  <a:pt x="9770" y="12225"/>
                </a:lnTo>
                <a:lnTo>
                  <a:pt x="9764" y="12245"/>
                </a:lnTo>
                <a:lnTo>
                  <a:pt x="9757" y="12268"/>
                </a:lnTo>
                <a:lnTo>
                  <a:pt x="9749" y="12290"/>
                </a:lnTo>
                <a:lnTo>
                  <a:pt x="9737" y="12314"/>
                </a:lnTo>
                <a:lnTo>
                  <a:pt x="9725" y="12337"/>
                </a:lnTo>
                <a:lnTo>
                  <a:pt x="9710" y="12361"/>
                </a:lnTo>
                <a:lnTo>
                  <a:pt x="9696" y="12384"/>
                </a:lnTo>
                <a:lnTo>
                  <a:pt x="9681" y="12405"/>
                </a:lnTo>
                <a:lnTo>
                  <a:pt x="9664" y="12426"/>
                </a:lnTo>
                <a:lnTo>
                  <a:pt x="9648" y="12445"/>
                </a:lnTo>
                <a:lnTo>
                  <a:pt x="9631" y="12460"/>
                </a:lnTo>
                <a:lnTo>
                  <a:pt x="9614" y="12473"/>
                </a:lnTo>
                <a:lnTo>
                  <a:pt x="9599" y="12483"/>
                </a:lnTo>
                <a:lnTo>
                  <a:pt x="9586" y="12489"/>
                </a:lnTo>
                <a:lnTo>
                  <a:pt x="9572" y="12493"/>
                </a:lnTo>
                <a:lnTo>
                  <a:pt x="9558" y="12497"/>
                </a:lnTo>
                <a:lnTo>
                  <a:pt x="9542" y="12501"/>
                </a:lnTo>
                <a:lnTo>
                  <a:pt x="9527" y="12504"/>
                </a:lnTo>
                <a:lnTo>
                  <a:pt x="9511" y="12506"/>
                </a:lnTo>
                <a:lnTo>
                  <a:pt x="9494" y="12507"/>
                </a:lnTo>
                <a:lnTo>
                  <a:pt x="9477" y="12508"/>
                </a:lnTo>
                <a:lnTo>
                  <a:pt x="9443" y="12508"/>
                </a:lnTo>
                <a:lnTo>
                  <a:pt x="9409" y="12506"/>
                </a:lnTo>
                <a:lnTo>
                  <a:pt x="9375" y="12500"/>
                </a:lnTo>
                <a:lnTo>
                  <a:pt x="9342" y="12493"/>
                </a:lnTo>
                <a:lnTo>
                  <a:pt x="9310" y="12484"/>
                </a:lnTo>
                <a:lnTo>
                  <a:pt x="9281" y="12473"/>
                </a:lnTo>
                <a:lnTo>
                  <a:pt x="9268" y="12467"/>
                </a:lnTo>
                <a:lnTo>
                  <a:pt x="9254" y="12460"/>
                </a:lnTo>
                <a:lnTo>
                  <a:pt x="9243" y="12455"/>
                </a:lnTo>
                <a:lnTo>
                  <a:pt x="9231" y="12446"/>
                </a:lnTo>
                <a:lnTo>
                  <a:pt x="9221" y="12439"/>
                </a:lnTo>
                <a:lnTo>
                  <a:pt x="9212" y="12432"/>
                </a:lnTo>
                <a:lnTo>
                  <a:pt x="9203" y="12423"/>
                </a:lnTo>
                <a:lnTo>
                  <a:pt x="9197" y="12415"/>
                </a:lnTo>
                <a:lnTo>
                  <a:pt x="9192" y="12406"/>
                </a:lnTo>
                <a:lnTo>
                  <a:pt x="9187" y="12398"/>
                </a:lnTo>
                <a:lnTo>
                  <a:pt x="9185" y="12388"/>
                </a:lnTo>
                <a:lnTo>
                  <a:pt x="9183" y="12380"/>
                </a:lnTo>
                <a:lnTo>
                  <a:pt x="9185" y="12370"/>
                </a:lnTo>
                <a:lnTo>
                  <a:pt x="9186" y="12360"/>
                </a:lnTo>
                <a:lnTo>
                  <a:pt x="9190" y="12350"/>
                </a:lnTo>
                <a:lnTo>
                  <a:pt x="9195" y="12341"/>
                </a:lnTo>
                <a:lnTo>
                  <a:pt x="9200" y="12333"/>
                </a:lnTo>
                <a:lnTo>
                  <a:pt x="9207" y="12324"/>
                </a:lnTo>
                <a:lnTo>
                  <a:pt x="9216" y="12316"/>
                </a:lnTo>
                <a:lnTo>
                  <a:pt x="9226" y="12309"/>
                </a:lnTo>
                <a:lnTo>
                  <a:pt x="9236" y="12302"/>
                </a:lnTo>
                <a:lnTo>
                  <a:pt x="9247" y="12295"/>
                </a:lnTo>
                <a:lnTo>
                  <a:pt x="9258" y="12289"/>
                </a:lnTo>
                <a:lnTo>
                  <a:pt x="9271" y="12285"/>
                </a:lnTo>
                <a:lnTo>
                  <a:pt x="9284" y="12280"/>
                </a:lnTo>
                <a:lnTo>
                  <a:pt x="9296" y="12278"/>
                </a:lnTo>
                <a:lnTo>
                  <a:pt x="9310" y="12276"/>
                </a:lnTo>
                <a:lnTo>
                  <a:pt x="9325" y="12275"/>
                </a:lnTo>
                <a:close/>
                <a:moveTo>
                  <a:pt x="11791" y="8497"/>
                </a:moveTo>
                <a:lnTo>
                  <a:pt x="11795" y="8490"/>
                </a:lnTo>
                <a:lnTo>
                  <a:pt x="11800" y="8484"/>
                </a:lnTo>
                <a:lnTo>
                  <a:pt x="11807" y="8477"/>
                </a:lnTo>
                <a:lnTo>
                  <a:pt x="11817" y="8471"/>
                </a:lnTo>
                <a:lnTo>
                  <a:pt x="11826" y="8467"/>
                </a:lnTo>
                <a:lnTo>
                  <a:pt x="11838" y="8463"/>
                </a:lnTo>
                <a:lnTo>
                  <a:pt x="11849" y="8458"/>
                </a:lnTo>
                <a:lnTo>
                  <a:pt x="11862" y="8456"/>
                </a:lnTo>
                <a:lnTo>
                  <a:pt x="11880" y="8453"/>
                </a:lnTo>
                <a:lnTo>
                  <a:pt x="11894" y="8451"/>
                </a:lnTo>
                <a:lnTo>
                  <a:pt x="11903" y="8451"/>
                </a:lnTo>
                <a:lnTo>
                  <a:pt x="11907" y="8454"/>
                </a:lnTo>
                <a:lnTo>
                  <a:pt x="11906" y="8458"/>
                </a:lnTo>
                <a:lnTo>
                  <a:pt x="11900" y="8464"/>
                </a:lnTo>
                <a:lnTo>
                  <a:pt x="11889" y="8474"/>
                </a:lnTo>
                <a:lnTo>
                  <a:pt x="11875" y="8487"/>
                </a:lnTo>
                <a:lnTo>
                  <a:pt x="11853" y="8502"/>
                </a:lnTo>
                <a:lnTo>
                  <a:pt x="11835" y="8515"/>
                </a:lnTo>
                <a:lnTo>
                  <a:pt x="11826" y="8519"/>
                </a:lnTo>
                <a:lnTo>
                  <a:pt x="11819" y="8522"/>
                </a:lnTo>
                <a:lnTo>
                  <a:pt x="11812" y="8525"/>
                </a:lnTo>
                <a:lnTo>
                  <a:pt x="11807" y="8525"/>
                </a:lnTo>
                <a:lnTo>
                  <a:pt x="11801" y="8526"/>
                </a:lnTo>
                <a:lnTo>
                  <a:pt x="11797" y="8525"/>
                </a:lnTo>
                <a:lnTo>
                  <a:pt x="11794" y="8522"/>
                </a:lnTo>
                <a:lnTo>
                  <a:pt x="11791" y="8519"/>
                </a:lnTo>
                <a:lnTo>
                  <a:pt x="11790" y="8515"/>
                </a:lnTo>
                <a:lnTo>
                  <a:pt x="11790" y="8511"/>
                </a:lnTo>
                <a:lnTo>
                  <a:pt x="11790" y="8504"/>
                </a:lnTo>
                <a:lnTo>
                  <a:pt x="11791" y="8497"/>
                </a:lnTo>
                <a:close/>
                <a:moveTo>
                  <a:pt x="11229" y="6260"/>
                </a:moveTo>
                <a:lnTo>
                  <a:pt x="11233" y="6251"/>
                </a:lnTo>
                <a:lnTo>
                  <a:pt x="11237" y="6244"/>
                </a:lnTo>
                <a:lnTo>
                  <a:pt x="11243" y="6237"/>
                </a:lnTo>
                <a:lnTo>
                  <a:pt x="11250" y="6231"/>
                </a:lnTo>
                <a:lnTo>
                  <a:pt x="11257" y="6227"/>
                </a:lnTo>
                <a:lnTo>
                  <a:pt x="11264" y="6224"/>
                </a:lnTo>
                <a:lnTo>
                  <a:pt x="11272" y="6222"/>
                </a:lnTo>
                <a:lnTo>
                  <a:pt x="11279" y="6220"/>
                </a:lnTo>
                <a:lnTo>
                  <a:pt x="11288" y="6220"/>
                </a:lnTo>
                <a:lnTo>
                  <a:pt x="11295" y="6220"/>
                </a:lnTo>
                <a:lnTo>
                  <a:pt x="11301" y="6223"/>
                </a:lnTo>
                <a:lnTo>
                  <a:pt x="11308" y="6226"/>
                </a:lnTo>
                <a:lnTo>
                  <a:pt x="11312" y="6230"/>
                </a:lnTo>
                <a:lnTo>
                  <a:pt x="11316" y="6236"/>
                </a:lnTo>
                <a:lnTo>
                  <a:pt x="11319" y="6243"/>
                </a:lnTo>
                <a:lnTo>
                  <a:pt x="11320" y="6250"/>
                </a:lnTo>
                <a:lnTo>
                  <a:pt x="11319" y="6257"/>
                </a:lnTo>
                <a:lnTo>
                  <a:pt x="11318" y="6265"/>
                </a:lnTo>
                <a:lnTo>
                  <a:pt x="11315" y="6274"/>
                </a:lnTo>
                <a:lnTo>
                  <a:pt x="11312" y="6282"/>
                </a:lnTo>
                <a:lnTo>
                  <a:pt x="11308" y="6291"/>
                </a:lnTo>
                <a:lnTo>
                  <a:pt x="11303" y="6299"/>
                </a:lnTo>
                <a:lnTo>
                  <a:pt x="11298" y="6307"/>
                </a:lnTo>
                <a:lnTo>
                  <a:pt x="11292" y="6314"/>
                </a:lnTo>
                <a:lnTo>
                  <a:pt x="11285" y="6321"/>
                </a:lnTo>
                <a:lnTo>
                  <a:pt x="11278" y="6325"/>
                </a:lnTo>
                <a:lnTo>
                  <a:pt x="11271" y="6328"/>
                </a:lnTo>
                <a:lnTo>
                  <a:pt x="11264" y="6329"/>
                </a:lnTo>
                <a:lnTo>
                  <a:pt x="11257" y="6329"/>
                </a:lnTo>
                <a:lnTo>
                  <a:pt x="11251" y="6328"/>
                </a:lnTo>
                <a:lnTo>
                  <a:pt x="11244" y="6325"/>
                </a:lnTo>
                <a:lnTo>
                  <a:pt x="11240" y="6322"/>
                </a:lnTo>
                <a:lnTo>
                  <a:pt x="11234" y="6316"/>
                </a:lnTo>
                <a:lnTo>
                  <a:pt x="11230" y="6311"/>
                </a:lnTo>
                <a:lnTo>
                  <a:pt x="11227" y="6304"/>
                </a:lnTo>
                <a:lnTo>
                  <a:pt x="11226" y="6297"/>
                </a:lnTo>
                <a:lnTo>
                  <a:pt x="11224" y="6288"/>
                </a:lnTo>
                <a:lnTo>
                  <a:pt x="11224" y="6280"/>
                </a:lnTo>
                <a:lnTo>
                  <a:pt x="11226" y="6270"/>
                </a:lnTo>
                <a:lnTo>
                  <a:pt x="11229" y="6260"/>
                </a:lnTo>
                <a:close/>
                <a:moveTo>
                  <a:pt x="9511" y="10381"/>
                </a:moveTo>
                <a:lnTo>
                  <a:pt x="9534" y="10374"/>
                </a:lnTo>
                <a:lnTo>
                  <a:pt x="9561" y="10367"/>
                </a:lnTo>
                <a:lnTo>
                  <a:pt x="9590" y="10359"/>
                </a:lnTo>
                <a:lnTo>
                  <a:pt x="9623" y="10354"/>
                </a:lnTo>
                <a:lnTo>
                  <a:pt x="9657" y="10350"/>
                </a:lnTo>
                <a:lnTo>
                  <a:pt x="9691" y="10345"/>
                </a:lnTo>
                <a:lnTo>
                  <a:pt x="9723" y="10341"/>
                </a:lnTo>
                <a:lnTo>
                  <a:pt x="9754" y="10340"/>
                </a:lnTo>
                <a:lnTo>
                  <a:pt x="9797" y="10337"/>
                </a:lnTo>
                <a:lnTo>
                  <a:pt x="9832" y="10334"/>
                </a:lnTo>
                <a:lnTo>
                  <a:pt x="9848" y="10331"/>
                </a:lnTo>
                <a:lnTo>
                  <a:pt x="9862" y="10328"/>
                </a:lnTo>
                <a:lnTo>
                  <a:pt x="9874" y="10325"/>
                </a:lnTo>
                <a:lnTo>
                  <a:pt x="9887" y="10321"/>
                </a:lnTo>
                <a:lnTo>
                  <a:pt x="9897" y="10317"/>
                </a:lnTo>
                <a:lnTo>
                  <a:pt x="9908" y="10311"/>
                </a:lnTo>
                <a:lnTo>
                  <a:pt x="9918" y="10306"/>
                </a:lnTo>
                <a:lnTo>
                  <a:pt x="9928" y="10297"/>
                </a:lnTo>
                <a:lnTo>
                  <a:pt x="9948" y="10280"/>
                </a:lnTo>
                <a:lnTo>
                  <a:pt x="9971" y="10259"/>
                </a:lnTo>
                <a:lnTo>
                  <a:pt x="9986" y="10242"/>
                </a:lnTo>
                <a:lnTo>
                  <a:pt x="9999" y="10226"/>
                </a:lnTo>
                <a:lnTo>
                  <a:pt x="10010" y="10211"/>
                </a:lnTo>
                <a:lnTo>
                  <a:pt x="10020" y="10197"/>
                </a:lnTo>
                <a:lnTo>
                  <a:pt x="10027" y="10184"/>
                </a:lnTo>
                <a:lnTo>
                  <a:pt x="10031" y="10171"/>
                </a:lnTo>
                <a:lnTo>
                  <a:pt x="10034" y="10160"/>
                </a:lnTo>
                <a:lnTo>
                  <a:pt x="10036" y="10148"/>
                </a:lnTo>
                <a:lnTo>
                  <a:pt x="10034" y="10137"/>
                </a:lnTo>
                <a:lnTo>
                  <a:pt x="10031" y="10126"/>
                </a:lnTo>
                <a:lnTo>
                  <a:pt x="10027" y="10116"/>
                </a:lnTo>
                <a:lnTo>
                  <a:pt x="10020" y="10104"/>
                </a:lnTo>
                <a:lnTo>
                  <a:pt x="10010" y="10095"/>
                </a:lnTo>
                <a:lnTo>
                  <a:pt x="9999" y="10083"/>
                </a:lnTo>
                <a:lnTo>
                  <a:pt x="9986" y="10073"/>
                </a:lnTo>
                <a:lnTo>
                  <a:pt x="9971" y="10062"/>
                </a:lnTo>
                <a:lnTo>
                  <a:pt x="9952" y="10048"/>
                </a:lnTo>
                <a:lnTo>
                  <a:pt x="9938" y="10035"/>
                </a:lnTo>
                <a:lnTo>
                  <a:pt x="9931" y="10028"/>
                </a:lnTo>
                <a:lnTo>
                  <a:pt x="9925" y="10021"/>
                </a:lnTo>
                <a:lnTo>
                  <a:pt x="9921" y="10014"/>
                </a:lnTo>
                <a:lnTo>
                  <a:pt x="9917" y="10007"/>
                </a:lnTo>
                <a:lnTo>
                  <a:pt x="9913" y="9998"/>
                </a:lnTo>
                <a:lnTo>
                  <a:pt x="9910" y="9990"/>
                </a:lnTo>
                <a:lnTo>
                  <a:pt x="9908" y="9981"/>
                </a:lnTo>
                <a:lnTo>
                  <a:pt x="9907" y="9971"/>
                </a:lnTo>
                <a:lnTo>
                  <a:pt x="9904" y="9949"/>
                </a:lnTo>
                <a:lnTo>
                  <a:pt x="9904" y="9923"/>
                </a:lnTo>
                <a:lnTo>
                  <a:pt x="9903" y="9902"/>
                </a:lnTo>
                <a:lnTo>
                  <a:pt x="9901" y="9883"/>
                </a:lnTo>
                <a:lnTo>
                  <a:pt x="9897" y="9866"/>
                </a:lnTo>
                <a:lnTo>
                  <a:pt x="9893" y="9851"/>
                </a:lnTo>
                <a:lnTo>
                  <a:pt x="9887" y="9840"/>
                </a:lnTo>
                <a:lnTo>
                  <a:pt x="9880" y="9830"/>
                </a:lnTo>
                <a:lnTo>
                  <a:pt x="9873" y="9821"/>
                </a:lnTo>
                <a:lnTo>
                  <a:pt x="9865" y="9817"/>
                </a:lnTo>
                <a:lnTo>
                  <a:pt x="9855" y="9814"/>
                </a:lnTo>
                <a:lnTo>
                  <a:pt x="9845" y="9814"/>
                </a:lnTo>
                <a:lnTo>
                  <a:pt x="9833" y="9815"/>
                </a:lnTo>
                <a:lnTo>
                  <a:pt x="9822" y="9821"/>
                </a:lnTo>
                <a:lnTo>
                  <a:pt x="9811" y="9828"/>
                </a:lnTo>
                <a:lnTo>
                  <a:pt x="9798" y="9838"/>
                </a:lnTo>
                <a:lnTo>
                  <a:pt x="9785" y="9851"/>
                </a:lnTo>
                <a:lnTo>
                  <a:pt x="9771" y="9866"/>
                </a:lnTo>
                <a:lnTo>
                  <a:pt x="9761" y="9881"/>
                </a:lnTo>
                <a:lnTo>
                  <a:pt x="9749" y="9893"/>
                </a:lnTo>
                <a:lnTo>
                  <a:pt x="9737" y="9906"/>
                </a:lnTo>
                <a:lnTo>
                  <a:pt x="9725" y="9917"/>
                </a:lnTo>
                <a:lnTo>
                  <a:pt x="9712" y="9927"/>
                </a:lnTo>
                <a:lnTo>
                  <a:pt x="9701" y="9936"/>
                </a:lnTo>
                <a:lnTo>
                  <a:pt x="9689" y="9943"/>
                </a:lnTo>
                <a:lnTo>
                  <a:pt x="9681" y="9947"/>
                </a:lnTo>
                <a:lnTo>
                  <a:pt x="9671" y="9953"/>
                </a:lnTo>
                <a:lnTo>
                  <a:pt x="9661" y="9960"/>
                </a:lnTo>
                <a:lnTo>
                  <a:pt x="9651" y="9971"/>
                </a:lnTo>
                <a:lnTo>
                  <a:pt x="9640" y="9984"/>
                </a:lnTo>
                <a:lnTo>
                  <a:pt x="9628" y="10000"/>
                </a:lnTo>
                <a:lnTo>
                  <a:pt x="9619" y="10015"/>
                </a:lnTo>
                <a:lnTo>
                  <a:pt x="9609" y="10034"/>
                </a:lnTo>
                <a:lnTo>
                  <a:pt x="9600" y="10051"/>
                </a:lnTo>
                <a:lnTo>
                  <a:pt x="9592" y="10070"/>
                </a:lnTo>
                <a:lnTo>
                  <a:pt x="9579" y="10093"/>
                </a:lnTo>
                <a:lnTo>
                  <a:pt x="9563" y="10116"/>
                </a:lnTo>
                <a:lnTo>
                  <a:pt x="9545" y="10140"/>
                </a:lnTo>
                <a:lnTo>
                  <a:pt x="9527" y="10165"/>
                </a:lnTo>
                <a:lnTo>
                  <a:pt x="9507" y="10189"/>
                </a:lnTo>
                <a:lnTo>
                  <a:pt x="9487" y="10212"/>
                </a:lnTo>
                <a:lnTo>
                  <a:pt x="9467" y="10232"/>
                </a:lnTo>
                <a:lnTo>
                  <a:pt x="9448" y="10252"/>
                </a:lnTo>
                <a:lnTo>
                  <a:pt x="9431" y="10272"/>
                </a:lnTo>
                <a:lnTo>
                  <a:pt x="9414" y="10291"/>
                </a:lnTo>
                <a:lnTo>
                  <a:pt x="9399" y="10308"/>
                </a:lnTo>
                <a:lnTo>
                  <a:pt x="9388" y="10325"/>
                </a:lnTo>
                <a:lnTo>
                  <a:pt x="9380" y="10340"/>
                </a:lnTo>
                <a:lnTo>
                  <a:pt x="9374" y="10352"/>
                </a:lnTo>
                <a:lnTo>
                  <a:pt x="9373" y="10361"/>
                </a:lnTo>
                <a:lnTo>
                  <a:pt x="9374" y="10371"/>
                </a:lnTo>
                <a:lnTo>
                  <a:pt x="9374" y="10379"/>
                </a:lnTo>
                <a:lnTo>
                  <a:pt x="9377" y="10386"/>
                </a:lnTo>
                <a:lnTo>
                  <a:pt x="9380" y="10392"/>
                </a:lnTo>
                <a:lnTo>
                  <a:pt x="9384" y="10396"/>
                </a:lnTo>
                <a:lnTo>
                  <a:pt x="9388" y="10401"/>
                </a:lnTo>
                <a:lnTo>
                  <a:pt x="9394" y="10403"/>
                </a:lnTo>
                <a:lnTo>
                  <a:pt x="9402" y="10405"/>
                </a:lnTo>
                <a:lnTo>
                  <a:pt x="9411" y="10405"/>
                </a:lnTo>
                <a:lnTo>
                  <a:pt x="9419" y="10405"/>
                </a:lnTo>
                <a:lnTo>
                  <a:pt x="9431" y="10403"/>
                </a:lnTo>
                <a:lnTo>
                  <a:pt x="9443" y="10401"/>
                </a:lnTo>
                <a:lnTo>
                  <a:pt x="9474" y="10392"/>
                </a:lnTo>
                <a:lnTo>
                  <a:pt x="9511" y="10381"/>
                </a:lnTo>
                <a:close/>
                <a:moveTo>
                  <a:pt x="10404" y="9820"/>
                </a:moveTo>
                <a:lnTo>
                  <a:pt x="10417" y="9838"/>
                </a:lnTo>
                <a:lnTo>
                  <a:pt x="10430" y="9854"/>
                </a:lnTo>
                <a:lnTo>
                  <a:pt x="10436" y="9859"/>
                </a:lnTo>
                <a:lnTo>
                  <a:pt x="10441" y="9862"/>
                </a:lnTo>
                <a:lnTo>
                  <a:pt x="10445" y="9865"/>
                </a:lnTo>
                <a:lnTo>
                  <a:pt x="10450" y="9866"/>
                </a:lnTo>
                <a:lnTo>
                  <a:pt x="10457" y="9865"/>
                </a:lnTo>
                <a:lnTo>
                  <a:pt x="10468" y="9861"/>
                </a:lnTo>
                <a:lnTo>
                  <a:pt x="10481" y="9855"/>
                </a:lnTo>
                <a:lnTo>
                  <a:pt x="10495" y="9848"/>
                </a:lnTo>
                <a:lnTo>
                  <a:pt x="10527" y="9831"/>
                </a:lnTo>
                <a:lnTo>
                  <a:pt x="10563" y="9810"/>
                </a:lnTo>
                <a:lnTo>
                  <a:pt x="10598" y="9789"/>
                </a:lnTo>
                <a:lnTo>
                  <a:pt x="10628" y="9767"/>
                </a:lnTo>
                <a:lnTo>
                  <a:pt x="10641" y="9757"/>
                </a:lnTo>
                <a:lnTo>
                  <a:pt x="10650" y="9749"/>
                </a:lnTo>
                <a:lnTo>
                  <a:pt x="10659" y="9742"/>
                </a:lnTo>
                <a:lnTo>
                  <a:pt x="10663" y="9736"/>
                </a:lnTo>
                <a:lnTo>
                  <a:pt x="10667" y="9730"/>
                </a:lnTo>
                <a:lnTo>
                  <a:pt x="10672" y="9726"/>
                </a:lnTo>
                <a:lnTo>
                  <a:pt x="10677" y="9722"/>
                </a:lnTo>
                <a:lnTo>
                  <a:pt x="10684" y="9718"/>
                </a:lnTo>
                <a:lnTo>
                  <a:pt x="10691" y="9715"/>
                </a:lnTo>
                <a:lnTo>
                  <a:pt x="10700" y="9712"/>
                </a:lnTo>
                <a:lnTo>
                  <a:pt x="10707" y="9711"/>
                </a:lnTo>
                <a:lnTo>
                  <a:pt x="10715" y="9709"/>
                </a:lnTo>
                <a:lnTo>
                  <a:pt x="10724" y="9708"/>
                </a:lnTo>
                <a:lnTo>
                  <a:pt x="10738" y="9705"/>
                </a:lnTo>
                <a:lnTo>
                  <a:pt x="10754" y="9699"/>
                </a:lnTo>
                <a:lnTo>
                  <a:pt x="10772" y="9692"/>
                </a:lnTo>
                <a:lnTo>
                  <a:pt x="10812" y="9674"/>
                </a:lnTo>
                <a:lnTo>
                  <a:pt x="10855" y="9653"/>
                </a:lnTo>
                <a:lnTo>
                  <a:pt x="10878" y="9640"/>
                </a:lnTo>
                <a:lnTo>
                  <a:pt x="10902" y="9628"/>
                </a:lnTo>
                <a:lnTo>
                  <a:pt x="10927" y="9617"/>
                </a:lnTo>
                <a:lnTo>
                  <a:pt x="10953" y="9607"/>
                </a:lnTo>
                <a:lnTo>
                  <a:pt x="10978" y="9597"/>
                </a:lnTo>
                <a:lnTo>
                  <a:pt x="11002" y="9589"/>
                </a:lnTo>
                <a:lnTo>
                  <a:pt x="11024" y="9583"/>
                </a:lnTo>
                <a:lnTo>
                  <a:pt x="11043" y="9577"/>
                </a:lnTo>
                <a:lnTo>
                  <a:pt x="11065" y="9572"/>
                </a:lnTo>
                <a:lnTo>
                  <a:pt x="11083" y="9568"/>
                </a:lnTo>
                <a:lnTo>
                  <a:pt x="11099" y="9560"/>
                </a:lnTo>
                <a:lnTo>
                  <a:pt x="11111" y="9555"/>
                </a:lnTo>
                <a:lnTo>
                  <a:pt x="11121" y="9548"/>
                </a:lnTo>
                <a:lnTo>
                  <a:pt x="11128" y="9541"/>
                </a:lnTo>
                <a:lnTo>
                  <a:pt x="11132" y="9534"/>
                </a:lnTo>
                <a:lnTo>
                  <a:pt x="11134" y="9526"/>
                </a:lnTo>
                <a:lnTo>
                  <a:pt x="11132" y="9519"/>
                </a:lnTo>
                <a:lnTo>
                  <a:pt x="11128" y="9512"/>
                </a:lnTo>
                <a:lnTo>
                  <a:pt x="11121" y="9505"/>
                </a:lnTo>
                <a:lnTo>
                  <a:pt x="11111" y="9498"/>
                </a:lnTo>
                <a:lnTo>
                  <a:pt x="11099" y="9491"/>
                </a:lnTo>
                <a:lnTo>
                  <a:pt x="11083" y="9484"/>
                </a:lnTo>
                <a:lnTo>
                  <a:pt x="11065" y="9478"/>
                </a:lnTo>
                <a:lnTo>
                  <a:pt x="11043" y="9471"/>
                </a:lnTo>
                <a:lnTo>
                  <a:pt x="11012" y="9464"/>
                </a:lnTo>
                <a:lnTo>
                  <a:pt x="10987" y="9460"/>
                </a:lnTo>
                <a:lnTo>
                  <a:pt x="10964" y="9457"/>
                </a:lnTo>
                <a:lnTo>
                  <a:pt x="10943" y="9457"/>
                </a:lnTo>
                <a:lnTo>
                  <a:pt x="10922" y="9460"/>
                </a:lnTo>
                <a:lnTo>
                  <a:pt x="10902" y="9467"/>
                </a:lnTo>
                <a:lnTo>
                  <a:pt x="10879" y="9475"/>
                </a:lnTo>
                <a:lnTo>
                  <a:pt x="10854" y="9488"/>
                </a:lnTo>
                <a:lnTo>
                  <a:pt x="10834" y="9497"/>
                </a:lnTo>
                <a:lnTo>
                  <a:pt x="10812" y="9505"/>
                </a:lnTo>
                <a:lnTo>
                  <a:pt x="10786" y="9514"/>
                </a:lnTo>
                <a:lnTo>
                  <a:pt x="10758" y="9521"/>
                </a:lnTo>
                <a:lnTo>
                  <a:pt x="10731" y="9526"/>
                </a:lnTo>
                <a:lnTo>
                  <a:pt x="10703" y="9532"/>
                </a:lnTo>
                <a:lnTo>
                  <a:pt x="10676" y="9535"/>
                </a:lnTo>
                <a:lnTo>
                  <a:pt x="10650" y="9536"/>
                </a:lnTo>
                <a:lnTo>
                  <a:pt x="10631" y="9538"/>
                </a:lnTo>
                <a:lnTo>
                  <a:pt x="10611" y="9539"/>
                </a:lnTo>
                <a:lnTo>
                  <a:pt x="10591" y="9542"/>
                </a:lnTo>
                <a:lnTo>
                  <a:pt x="10573" y="9545"/>
                </a:lnTo>
                <a:lnTo>
                  <a:pt x="10556" y="9548"/>
                </a:lnTo>
                <a:lnTo>
                  <a:pt x="10539" y="9552"/>
                </a:lnTo>
                <a:lnTo>
                  <a:pt x="10523" y="9558"/>
                </a:lnTo>
                <a:lnTo>
                  <a:pt x="10508" y="9563"/>
                </a:lnTo>
                <a:lnTo>
                  <a:pt x="10494" y="9569"/>
                </a:lnTo>
                <a:lnTo>
                  <a:pt x="10479" y="9576"/>
                </a:lnTo>
                <a:lnTo>
                  <a:pt x="10467" y="9583"/>
                </a:lnTo>
                <a:lnTo>
                  <a:pt x="10454" y="9590"/>
                </a:lnTo>
                <a:lnTo>
                  <a:pt x="10443" y="9599"/>
                </a:lnTo>
                <a:lnTo>
                  <a:pt x="10433" y="9607"/>
                </a:lnTo>
                <a:lnTo>
                  <a:pt x="10423" y="9616"/>
                </a:lnTo>
                <a:lnTo>
                  <a:pt x="10413" y="9626"/>
                </a:lnTo>
                <a:lnTo>
                  <a:pt x="10406" y="9636"/>
                </a:lnTo>
                <a:lnTo>
                  <a:pt x="10399" y="9645"/>
                </a:lnTo>
                <a:lnTo>
                  <a:pt x="10393" y="9655"/>
                </a:lnTo>
                <a:lnTo>
                  <a:pt x="10388" y="9667"/>
                </a:lnTo>
                <a:lnTo>
                  <a:pt x="10383" y="9678"/>
                </a:lnTo>
                <a:lnTo>
                  <a:pt x="10380" y="9689"/>
                </a:lnTo>
                <a:lnTo>
                  <a:pt x="10378" y="9702"/>
                </a:lnTo>
                <a:lnTo>
                  <a:pt x="10376" y="9715"/>
                </a:lnTo>
                <a:lnTo>
                  <a:pt x="10376" y="9726"/>
                </a:lnTo>
                <a:lnTo>
                  <a:pt x="10378" y="9739"/>
                </a:lnTo>
                <a:lnTo>
                  <a:pt x="10379" y="9753"/>
                </a:lnTo>
                <a:lnTo>
                  <a:pt x="10382" y="9766"/>
                </a:lnTo>
                <a:lnTo>
                  <a:pt x="10386" y="9779"/>
                </a:lnTo>
                <a:lnTo>
                  <a:pt x="10392" y="9793"/>
                </a:lnTo>
                <a:lnTo>
                  <a:pt x="10397" y="9806"/>
                </a:lnTo>
                <a:lnTo>
                  <a:pt x="10404" y="9820"/>
                </a:lnTo>
                <a:close/>
                <a:moveTo>
                  <a:pt x="11325" y="8916"/>
                </a:moveTo>
                <a:lnTo>
                  <a:pt x="11329" y="8916"/>
                </a:lnTo>
                <a:lnTo>
                  <a:pt x="11335" y="8914"/>
                </a:lnTo>
                <a:lnTo>
                  <a:pt x="11339" y="8912"/>
                </a:lnTo>
                <a:lnTo>
                  <a:pt x="11342" y="8909"/>
                </a:lnTo>
                <a:lnTo>
                  <a:pt x="11344" y="8905"/>
                </a:lnTo>
                <a:lnTo>
                  <a:pt x="11347" y="8900"/>
                </a:lnTo>
                <a:lnTo>
                  <a:pt x="11349" y="8896"/>
                </a:lnTo>
                <a:lnTo>
                  <a:pt x="11349" y="8890"/>
                </a:lnTo>
                <a:lnTo>
                  <a:pt x="11349" y="8886"/>
                </a:lnTo>
                <a:lnTo>
                  <a:pt x="11346" y="8880"/>
                </a:lnTo>
                <a:lnTo>
                  <a:pt x="11344" y="8876"/>
                </a:lnTo>
                <a:lnTo>
                  <a:pt x="11340" y="8873"/>
                </a:lnTo>
                <a:lnTo>
                  <a:pt x="11337" y="8871"/>
                </a:lnTo>
                <a:lnTo>
                  <a:pt x="11333" y="8868"/>
                </a:lnTo>
                <a:lnTo>
                  <a:pt x="11328" y="8866"/>
                </a:lnTo>
                <a:lnTo>
                  <a:pt x="11323" y="8866"/>
                </a:lnTo>
                <a:lnTo>
                  <a:pt x="11318" y="8868"/>
                </a:lnTo>
                <a:lnTo>
                  <a:pt x="11313" y="8869"/>
                </a:lnTo>
                <a:lnTo>
                  <a:pt x="11309" y="8871"/>
                </a:lnTo>
                <a:lnTo>
                  <a:pt x="11306" y="8875"/>
                </a:lnTo>
                <a:lnTo>
                  <a:pt x="11302" y="8878"/>
                </a:lnTo>
                <a:lnTo>
                  <a:pt x="11301" y="8882"/>
                </a:lnTo>
                <a:lnTo>
                  <a:pt x="11299" y="8888"/>
                </a:lnTo>
                <a:lnTo>
                  <a:pt x="11299" y="8892"/>
                </a:lnTo>
                <a:lnTo>
                  <a:pt x="11299" y="8897"/>
                </a:lnTo>
                <a:lnTo>
                  <a:pt x="11301" y="8902"/>
                </a:lnTo>
                <a:lnTo>
                  <a:pt x="11303" y="8906"/>
                </a:lnTo>
                <a:lnTo>
                  <a:pt x="11306" y="8909"/>
                </a:lnTo>
                <a:lnTo>
                  <a:pt x="11311" y="8913"/>
                </a:lnTo>
                <a:lnTo>
                  <a:pt x="11315" y="8914"/>
                </a:lnTo>
                <a:lnTo>
                  <a:pt x="11319" y="8916"/>
                </a:lnTo>
                <a:lnTo>
                  <a:pt x="11325" y="8916"/>
                </a:lnTo>
                <a:close/>
                <a:moveTo>
                  <a:pt x="7856" y="11044"/>
                </a:moveTo>
                <a:lnTo>
                  <a:pt x="7872" y="11042"/>
                </a:lnTo>
                <a:lnTo>
                  <a:pt x="7887" y="11038"/>
                </a:lnTo>
                <a:lnTo>
                  <a:pt x="7901" y="11032"/>
                </a:lnTo>
                <a:lnTo>
                  <a:pt x="7915" y="11024"/>
                </a:lnTo>
                <a:lnTo>
                  <a:pt x="7929" y="11012"/>
                </a:lnTo>
                <a:lnTo>
                  <a:pt x="7944" y="11000"/>
                </a:lnTo>
                <a:lnTo>
                  <a:pt x="7958" y="10984"/>
                </a:lnTo>
                <a:lnTo>
                  <a:pt x="7970" y="10966"/>
                </a:lnTo>
                <a:lnTo>
                  <a:pt x="7985" y="10946"/>
                </a:lnTo>
                <a:lnTo>
                  <a:pt x="7999" y="10929"/>
                </a:lnTo>
                <a:lnTo>
                  <a:pt x="8006" y="10922"/>
                </a:lnTo>
                <a:lnTo>
                  <a:pt x="8013" y="10915"/>
                </a:lnTo>
                <a:lnTo>
                  <a:pt x="8021" y="10909"/>
                </a:lnTo>
                <a:lnTo>
                  <a:pt x="8028" y="10905"/>
                </a:lnTo>
                <a:lnTo>
                  <a:pt x="8037" y="10901"/>
                </a:lnTo>
                <a:lnTo>
                  <a:pt x="8045" y="10896"/>
                </a:lnTo>
                <a:lnTo>
                  <a:pt x="8054" y="10893"/>
                </a:lnTo>
                <a:lnTo>
                  <a:pt x="8064" y="10892"/>
                </a:lnTo>
                <a:lnTo>
                  <a:pt x="8085" y="10888"/>
                </a:lnTo>
                <a:lnTo>
                  <a:pt x="8109" y="10886"/>
                </a:lnTo>
                <a:lnTo>
                  <a:pt x="8132" y="10885"/>
                </a:lnTo>
                <a:lnTo>
                  <a:pt x="8154" y="10881"/>
                </a:lnTo>
                <a:lnTo>
                  <a:pt x="8175" y="10875"/>
                </a:lnTo>
                <a:lnTo>
                  <a:pt x="8197" y="10867"/>
                </a:lnTo>
                <a:lnTo>
                  <a:pt x="8216" y="10855"/>
                </a:lnTo>
                <a:lnTo>
                  <a:pt x="8238" y="10842"/>
                </a:lnTo>
                <a:lnTo>
                  <a:pt x="8259" y="10825"/>
                </a:lnTo>
                <a:lnTo>
                  <a:pt x="8280" y="10807"/>
                </a:lnTo>
                <a:lnTo>
                  <a:pt x="8298" y="10791"/>
                </a:lnTo>
                <a:lnTo>
                  <a:pt x="8315" y="10776"/>
                </a:lnTo>
                <a:lnTo>
                  <a:pt x="8332" y="10763"/>
                </a:lnTo>
                <a:lnTo>
                  <a:pt x="8348" y="10752"/>
                </a:lnTo>
                <a:lnTo>
                  <a:pt x="8362" y="10742"/>
                </a:lnTo>
                <a:lnTo>
                  <a:pt x="8375" y="10735"/>
                </a:lnTo>
                <a:lnTo>
                  <a:pt x="8386" y="10731"/>
                </a:lnTo>
                <a:lnTo>
                  <a:pt x="8393" y="10728"/>
                </a:lnTo>
                <a:lnTo>
                  <a:pt x="8402" y="10726"/>
                </a:lnTo>
                <a:lnTo>
                  <a:pt x="8411" y="10722"/>
                </a:lnTo>
                <a:lnTo>
                  <a:pt x="8423" y="10716"/>
                </a:lnTo>
                <a:lnTo>
                  <a:pt x="8437" y="10709"/>
                </a:lnTo>
                <a:lnTo>
                  <a:pt x="8467" y="10688"/>
                </a:lnTo>
                <a:lnTo>
                  <a:pt x="8496" y="10664"/>
                </a:lnTo>
                <a:lnTo>
                  <a:pt x="8570" y="10600"/>
                </a:lnTo>
                <a:lnTo>
                  <a:pt x="8440" y="10603"/>
                </a:lnTo>
                <a:lnTo>
                  <a:pt x="8308" y="10606"/>
                </a:lnTo>
                <a:lnTo>
                  <a:pt x="8247" y="10490"/>
                </a:lnTo>
                <a:lnTo>
                  <a:pt x="8235" y="10464"/>
                </a:lnTo>
                <a:lnTo>
                  <a:pt x="8223" y="10440"/>
                </a:lnTo>
                <a:lnTo>
                  <a:pt x="8214" y="10418"/>
                </a:lnTo>
                <a:lnTo>
                  <a:pt x="8207" y="10395"/>
                </a:lnTo>
                <a:lnTo>
                  <a:pt x="8199" y="10375"/>
                </a:lnTo>
                <a:lnTo>
                  <a:pt x="8195" y="10358"/>
                </a:lnTo>
                <a:lnTo>
                  <a:pt x="8192" y="10342"/>
                </a:lnTo>
                <a:lnTo>
                  <a:pt x="8194" y="10333"/>
                </a:lnTo>
                <a:lnTo>
                  <a:pt x="8195" y="10327"/>
                </a:lnTo>
                <a:lnTo>
                  <a:pt x="8198" y="10321"/>
                </a:lnTo>
                <a:lnTo>
                  <a:pt x="8201" y="10314"/>
                </a:lnTo>
                <a:lnTo>
                  <a:pt x="8207" y="10307"/>
                </a:lnTo>
                <a:lnTo>
                  <a:pt x="8219" y="10290"/>
                </a:lnTo>
                <a:lnTo>
                  <a:pt x="8235" y="10273"/>
                </a:lnTo>
                <a:lnTo>
                  <a:pt x="8253" y="10255"/>
                </a:lnTo>
                <a:lnTo>
                  <a:pt x="8274" y="10236"/>
                </a:lnTo>
                <a:lnTo>
                  <a:pt x="8298" y="10216"/>
                </a:lnTo>
                <a:lnTo>
                  <a:pt x="8324" y="10197"/>
                </a:lnTo>
                <a:lnTo>
                  <a:pt x="8351" y="10177"/>
                </a:lnTo>
                <a:lnTo>
                  <a:pt x="8378" y="10157"/>
                </a:lnTo>
                <a:lnTo>
                  <a:pt x="8406" y="10138"/>
                </a:lnTo>
                <a:lnTo>
                  <a:pt x="8434" y="10121"/>
                </a:lnTo>
                <a:lnTo>
                  <a:pt x="8462" y="10106"/>
                </a:lnTo>
                <a:lnTo>
                  <a:pt x="8491" y="10092"/>
                </a:lnTo>
                <a:lnTo>
                  <a:pt x="8516" y="10079"/>
                </a:lnTo>
                <a:lnTo>
                  <a:pt x="8542" y="10069"/>
                </a:lnTo>
                <a:lnTo>
                  <a:pt x="8566" y="10059"/>
                </a:lnTo>
                <a:lnTo>
                  <a:pt x="8594" y="10048"/>
                </a:lnTo>
                <a:lnTo>
                  <a:pt x="8622" y="10034"/>
                </a:lnTo>
                <a:lnTo>
                  <a:pt x="8652" y="10019"/>
                </a:lnTo>
                <a:lnTo>
                  <a:pt x="8681" y="10005"/>
                </a:lnTo>
                <a:lnTo>
                  <a:pt x="8711" y="9990"/>
                </a:lnTo>
                <a:lnTo>
                  <a:pt x="8738" y="9974"/>
                </a:lnTo>
                <a:lnTo>
                  <a:pt x="8762" y="9960"/>
                </a:lnTo>
                <a:lnTo>
                  <a:pt x="8797" y="9939"/>
                </a:lnTo>
                <a:lnTo>
                  <a:pt x="8824" y="9920"/>
                </a:lnTo>
                <a:lnTo>
                  <a:pt x="8834" y="9912"/>
                </a:lnTo>
                <a:lnTo>
                  <a:pt x="8843" y="9905"/>
                </a:lnTo>
                <a:lnTo>
                  <a:pt x="8850" y="9896"/>
                </a:lnTo>
                <a:lnTo>
                  <a:pt x="8855" y="9888"/>
                </a:lnTo>
                <a:lnTo>
                  <a:pt x="8860" y="9879"/>
                </a:lnTo>
                <a:lnTo>
                  <a:pt x="8862" y="9871"/>
                </a:lnTo>
                <a:lnTo>
                  <a:pt x="8865" y="9861"/>
                </a:lnTo>
                <a:lnTo>
                  <a:pt x="8865" y="9849"/>
                </a:lnTo>
                <a:lnTo>
                  <a:pt x="8865" y="9824"/>
                </a:lnTo>
                <a:lnTo>
                  <a:pt x="8861" y="9790"/>
                </a:lnTo>
                <a:lnTo>
                  <a:pt x="8860" y="9759"/>
                </a:lnTo>
                <a:lnTo>
                  <a:pt x="8860" y="9729"/>
                </a:lnTo>
                <a:lnTo>
                  <a:pt x="8861" y="9716"/>
                </a:lnTo>
                <a:lnTo>
                  <a:pt x="8864" y="9704"/>
                </a:lnTo>
                <a:lnTo>
                  <a:pt x="8867" y="9691"/>
                </a:lnTo>
                <a:lnTo>
                  <a:pt x="8869" y="9679"/>
                </a:lnTo>
                <a:lnTo>
                  <a:pt x="8872" y="9670"/>
                </a:lnTo>
                <a:lnTo>
                  <a:pt x="8878" y="9660"/>
                </a:lnTo>
                <a:lnTo>
                  <a:pt x="8882" y="9651"/>
                </a:lnTo>
                <a:lnTo>
                  <a:pt x="8888" y="9643"/>
                </a:lnTo>
                <a:lnTo>
                  <a:pt x="8893" y="9636"/>
                </a:lnTo>
                <a:lnTo>
                  <a:pt x="8899" y="9630"/>
                </a:lnTo>
                <a:lnTo>
                  <a:pt x="8906" y="9624"/>
                </a:lnTo>
                <a:lnTo>
                  <a:pt x="8913" y="9620"/>
                </a:lnTo>
                <a:lnTo>
                  <a:pt x="8920" y="9617"/>
                </a:lnTo>
                <a:lnTo>
                  <a:pt x="8927" y="9614"/>
                </a:lnTo>
                <a:lnTo>
                  <a:pt x="8936" y="9613"/>
                </a:lnTo>
                <a:lnTo>
                  <a:pt x="8943" y="9613"/>
                </a:lnTo>
                <a:lnTo>
                  <a:pt x="8951" y="9613"/>
                </a:lnTo>
                <a:lnTo>
                  <a:pt x="8960" y="9614"/>
                </a:lnTo>
                <a:lnTo>
                  <a:pt x="8970" y="9616"/>
                </a:lnTo>
                <a:lnTo>
                  <a:pt x="8978" y="9620"/>
                </a:lnTo>
                <a:lnTo>
                  <a:pt x="8987" y="9624"/>
                </a:lnTo>
                <a:lnTo>
                  <a:pt x="8997" y="9628"/>
                </a:lnTo>
                <a:lnTo>
                  <a:pt x="9007" y="9636"/>
                </a:lnTo>
                <a:lnTo>
                  <a:pt x="9015" y="9643"/>
                </a:lnTo>
                <a:lnTo>
                  <a:pt x="9025" y="9651"/>
                </a:lnTo>
                <a:lnTo>
                  <a:pt x="9035" y="9661"/>
                </a:lnTo>
                <a:lnTo>
                  <a:pt x="9045" y="9672"/>
                </a:lnTo>
                <a:lnTo>
                  <a:pt x="9053" y="9684"/>
                </a:lnTo>
                <a:lnTo>
                  <a:pt x="9070" y="9705"/>
                </a:lnTo>
                <a:lnTo>
                  <a:pt x="9086" y="9721"/>
                </a:lnTo>
                <a:lnTo>
                  <a:pt x="9093" y="9728"/>
                </a:lnTo>
                <a:lnTo>
                  <a:pt x="9101" y="9733"/>
                </a:lnTo>
                <a:lnTo>
                  <a:pt x="9108" y="9739"/>
                </a:lnTo>
                <a:lnTo>
                  <a:pt x="9117" y="9743"/>
                </a:lnTo>
                <a:lnTo>
                  <a:pt x="9127" y="9746"/>
                </a:lnTo>
                <a:lnTo>
                  <a:pt x="9135" y="9749"/>
                </a:lnTo>
                <a:lnTo>
                  <a:pt x="9145" y="9752"/>
                </a:lnTo>
                <a:lnTo>
                  <a:pt x="9156" y="9753"/>
                </a:lnTo>
                <a:lnTo>
                  <a:pt x="9180" y="9755"/>
                </a:lnTo>
                <a:lnTo>
                  <a:pt x="9209" y="9755"/>
                </a:lnTo>
                <a:lnTo>
                  <a:pt x="9230" y="9753"/>
                </a:lnTo>
                <a:lnTo>
                  <a:pt x="9252" y="9750"/>
                </a:lnTo>
                <a:lnTo>
                  <a:pt x="9277" y="9746"/>
                </a:lnTo>
                <a:lnTo>
                  <a:pt x="9299" y="9740"/>
                </a:lnTo>
                <a:lnTo>
                  <a:pt x="9323" y="9735"/>
                </a:lnTo>
                <a:lnTo>
                  <a:pt x="9344" y="9726"/>
                </a:lnTo>
                <a:lnTo>
                  <a:pt x="9364" y="9719"/>
                </a:lnTo>
                <a:lnTo>
                  <a:pt x="9380" y="9711"/>
                </a:lnTo>
                <a:lnTo>
                  <a:pt x="9401" y="9699"/>
                </a:lnTo>
                <a:lnTo>
                  <a:pt x="9416" y="9688"/>
                </a:lnTo>
                <a:lnTo>
                  <a:pt x="9428" y="9679"/>
                </a:lnTo>
                <a:lnTo>
                  <a:pt x="9435" y="9670"/>
                </a:lnTo>
                <a:lnTo>
                  <a:pt x="9436" y="9664"/>
                </a:lnTo>
                <a:lnTo>
                  <a:pt x="9438" y="9660"/>
                </a:lnTo>
                <a:lnTo>
                  <a:pt x="9438" y="9654"/>
                </a:lnTo>
                <a:lnTo>
                  <a:pt x="9436" y="9650"/>
                </a:lnTo>
                <a:lnTo>
                  <a:pt x="9433" y="9637"/>
                </a:lnTo>
                <a:lnTo>
                  <a:pt x="9426" y="9624"/>
                </a:lnTo>
                <a:lnTo>
                  <a:pt x="9419" y="9610"/>
                </a:lnTo>
                <a:lnTo>
                  <a:pt x="9412" y="9597"/>
                </a:lnTo>
                <a:lnTo>
                  <a:pt x="9408" y="9585"/>
                </a:lnTo>
                <a:lnTo>
                  <a:pt x="9404" y="9573"/>
                </a:lnTo>
                <a:lnTo>
                  <a:pt x="9402" y="9560"/>
                </a:lnTo>
                <a:lnTo>
                  <a:pt x="9401" y="9549"/>
                </a:lnTo>
                <a:lnTo>
                  <a:pt x="9401" y="9538"/>
                </a:lnTo>
                <a:lnTo>
                  <a:pt x="9402" y="9525"/>
                </a:lnTo>
                <a:lnTo>
                  <a:pt x="9407" y="9514"/>
                </a:lnTo>
                <a:lnTo>
                  <a:pt x="9411" y="9501"/>
                </a:lnTo>
                <a:lnTo>
                  <a:pt x="9416" y="9488"/>
                </a:lnTo>
                <a:lnTo>
                  <a:pt x="9424" y="9475"/>
                </a:lnTo>
                <a:lnTo>
                  <a:pt x="9443" y="9446"/>
                </a:lnTo>
                <a:lnTo>
                  <a:pt x="9469" y="9413"/>
                </a:lnTo>
                <a:lnTo>
                  <a:pt x="9541" y="9325"/>
                </a:lnTo>
                <a:lnTo>
                  <a:pt x="9489" y="9262"/>
                </a:lnTo>
                <a:lnTo>
                  <a:pt x="9477" y="9249"/>
                </a:lnTo>
                <a:lnTo>
                  <a:pt x="9469" y="9235"/>
                </a:lnTo>
                <a:lnTo>
                  <a:pt x="9460" y="9222"/>
                </a:lnTo>
                <a:lnTo>
                  <a:pt x="9455" y="9209"/>
                </a:lnTo>
                <a:lnTo>
                  <a:pt x="9450" y="9198"/>
                </a:lnTo>
                <a:lnTo>
                  <a:pt x="9448" y="9188"/>
                </a:lnTo>
                <a:lnTo>
                  <a:pt x="9448" y="9179"/>
                </a:lnTo>
                <a:lnTo>
                  <a:pt x="9449" y="9172"/>
                </a:lnTo>
                <a:lnTo>
                  <a:pt x="9455" y="9165"/>
                </a:lnTo>
                <a:lnTo>
                  <a:pt x="9460" y="9158"/>
                </a:lnTo>
                <a:lnTo>
                  <a:pt x="9465" y="9154"/>
                </a:lnTo>
                <a:lnTo>
                  <a:pt x="9470" y="9151"/>
                </a:lnTo>
                <a:lnTo>
                  <a:pt x="9476" y="9148"/>
                </a:lnTo>
                <a:lnTo>
                  <a:pt x="9481" y="9147"/>
                </a:lnTo>
                <a:lnTo>
                  <a:pt x="9487" y="9148"/>
                </a:lnTo>
                <a:lnTo>
                  <a:pt x="9494" y="9150"/>
                </a:lnTo>
                <a:lnTo>
                  <a:pt x="9500" y="9152"/>
                </a:lnTo>
                <a:lnTo>
                  <a:pt x="9506" y="9157"/>
                </a:lnTo>
                <a:lnTo>
                  <a:pt x="9511" y="9162"/>
                </a:lnTo>
                <a:lnTo>
                  <a:pt x="9517" y="9169"/>
                </a:lnTo>
                <a:lnTo>
                  <a:pt x="9528" y="9188"/>
                </a:lnTo>
                <a:lnTo>
                  <a:pt x="9539" y="9211"/>
                </a:lnTo>
                <a:lnTo>
                  <a:pt x="9547" y="9228"/>
                </a:lnTo>
                <a:lnTo>
                  <a:pt x="9555" y="9240"/>
                </a:lnTo>
                <a:lnTo>
                  <a:pt x="9562" y="9250"/>
                </a:lnTo>
                <a:lnTo>
                  <a:pt x="9572" y="9257"/>
                </a:lnTo>
                <a:lnTo>
                  <a:pt x="9576" y="9260"/>
                </a:lnTo>
                <a:lnTo>
                  <a:pt x="9580" y="9262"/>
                </a:lnTo>
                <a:lnTo>
                  <a:pt x="9586" y="9263"/>
                </a:lnTo>
                <a:lnTo>
                  <a:pt x="9592" y="9263"/>
                </a:lnTo>
                <a:lnTo>
                  <a:pt x="9604" y="9262"/>
                </a:lnTo>
                <a:lnTo>
                  <a:pt x="9619" y="9259"/>
                </a:lnTo>
                <a:lnTo>
                  <a:pt x="9628" y="9256"/>
                </a:lnTo>
                <a:lnTo>
                  <a:pt x="9638" y="9256"/>
                </a:lnTo>
                <a:lnTo>
                  <a:pt x="9650" y="9254"/>
                </a:lnTo>
                <a:lnTo>
                  <a:pt x="9660" y="9256"/>
                </a:lnTo>
                <a:lnTo>
                  <a:pt x="9681" y="9259"/>
                </a:lnTo>
                <a:lnTo>
                  <a:pt x="9703" y="9266"/>
                </a:lnTo>
                <a:lnTo>
                  <a:pt x="9725" y="9274"/>
                </a:lnTo>
                <a:lnTo>
                  <a:pt x="9746" y="9286"/>
                </a:lnTo>
                <a:lnTo>
                  <a:pt x="9766" y="9298"/>
                </a:lnTo>
                <a:lnTo>
                  <a:pt x="9785" y="9313"/>
                </a:lnTo>
                <a:lnTo>
                  <a:pt x="9801" y="9328"/>
                </a:lnTo>
                <a:lnTo>
                  <a:pt x="9816" y="9345"/>
                </a:lnTo>
                <a:lnTo>
                  <a:pt x="9828" y="9361"/>
                </a:lnTo>
                <a:lnTo>
                  <a:pt x="9836" y="9378"/>
                </a:lnTo>
                <a:lnTo>
                  <a:pt x="9839" y="9386"/>
                </a:lnTo>
                <a:lnTo>
                  <a:pt x="9841" y="9393"/>
                </a:lnTo>
                <a:lnTo>
                  <a:pt x="9841" y="9402"/>
                </a:lnTo>
                <a:lnTo>
                  <a:pt x="9841" y="9409"/>
                </a:lnTo>
                <a:lnTo>
                  <a:pt x="9839" y="9416"/>
                </a:lnTo>
                <a:lnTo>
                  <a:pt x="9836" y="9423"/>
                </a:lnTo>
                <a:lnTo>
                  <a:pt x="9833" y="9430"/>
                </a:lnTo>
                <a:lnTo>
                  <a:pt x="9828" y="9436"/>
                </a:lnTo>
                <a:lnTo>
                  <a:pt x="9812" y="9446"/>
                </a:lnTo>
                <a:lnTo>
                  <a:pt x="9788" y="9458"/>
                </a:lnTo>
                <a:lnTo>
                  <a:pt x="9756" y="9473"/>
                </a:lnTo>
                <a:lnTo>
                  <a:pt x="9720" y="9487"/>
                </a:lnTo>
                <a:lnTo>
                  <a:pt x="9702" y="9495"/>
                </a:lnTo>
                <a:lnTo>
                  <a:pt x="9684" y="9504"/>
                </a:lnTo>
                <a:lnTo>
                  <a:pt x="9665" y="9515"/>
                </a:lnTo>
                <a:lnTo>
                  <a:pt x="9647" y="9528"/>
                </a:lnTo>
                <a:lnTo>
                  <a:pt x="9630" y="9541"/>
                </a:lnTo>
                <a:lnTo>
                  <a:pt x="9614" y="9555"/>
                </a:lnTo>
                <a:lnTo>
                  <a:pt x="9602" y="9568"/>
                </a:lnTo>
                <a:lnTo>
                  <a:pt x="9592" y="9582"/>
                </a:lnTo>
                <a:lnTo>
                  <a:pt x="9578" y="9602"/>
                </a:lnTo>
                <a:lnTo>
                  <a:pt x="9568" y="9619"/>
                </a:lnTo>
                <a:lnTo>
                  <a:pt x="9565" y="9624"/>
                </a:lnTo>
                <a:lnTo>
                  <a:pt x="9563" y="9630"/>
                </a:lnTo>
                <a:lnTo>
                  <a:pt x="9562" y="9636"/>
                </a:lnTo>
                <a:lnTo>
                  <a:pt x="9562" y="9640"/>
                </a:lnTo>
                <a:lnTo>
                  <a:pt x="9565" y="9643"/>
                </a:lnTo>
                <a:lnTo>
                  <a:pt x="9568" y="9647"/>
                </a:lnTo>
                <a:lnTo>
                  <a:pt x="9572" y="9650"/>
                </a:lnTo>
                <a:lnTo>
                  <a:pt x="9578" y="9653"/>
                </a:lnTo>
                <a:lnTo>
                  <a:pt x="9593" y="9660"/>
                </a:lnTo>
                <a:lnTo>
                  <a:pt x="9614" y="9667"/>
                </a:lnTo>
                <a:lnTo>
                  <a:pt x="9644" y="9677"/>
                </a:lnTo>
                <a:lnTo>
                  <a:pt x="9674" y="9684"/>
                </a:lnTo>
                <a:lnTo>
                  <a:pt x="9702" y="9688"/>
                </a:lnTo>
                <a:lnTo>
                  <a:pt x="9725" y="9689"/>
                </a:lnTo>
                <a:lnTo>
                  <a:pt x="9729" y="9688"/>
                </a:lnTo>
                <a:lnTo>
                  <a:pt x="9734" y="9687"/>
                </a:lnTo>
                <a:lnTo>
                  <a:pt x="9742" y="9682"/>
                </a:lnTo>
                <a:lnTo>
                  <a:pt x="9749" y="9678"/>
                </a:lnTo>
                <a:lnTo>
                  <a:pt x="9764" y="9667"/>
                </a:lnTo>
                <a:lnTo>
                  <a:pt x="9783" y="9651"/>
                </a:lnTo>
                <a:lnTo>
                  <a:pt x="9802" y="9633"/>
                </a:lnTo>
                <a:lnTo>
                  <a:pt x="9822" y="9611"/>
                </a:lnTo>
                <a:lnTo>
                  <a:pt x="9843" y="9589"/>
                </a:lnTo>
                <a:lnTo>
                  <a:pt x="9865" y="9566"/>
                </a:lnTo>
                <a:lnTo>
                  <a:pt x="9884" y="9541"/>
                </a:lnTo>
                <a:lnTo>
                  <a:pt x="9904" y="9517"/>
                </a:lnTo>
                <a:lnTo>
                  <a:pt x="9921" y="9492"/>
                </a:lnTo>
                <a:lnTo>
                  <a:pt x="9937" y="9470"/>
                </a:lnTo>
                <a:lnTo>
                  <a:pt x="9951" y="9449"/>
                </a:lnTo>
                <a:lnTo>
                  <a:pt x="9961" y="9430"/>
                </a:lnTo>
                <a:lnTo>
                  <a:pt x="9966" y="9415"/>
                </a:lnTo>
                <a:lnTo>
                  <a:pt x="9969" y="9402"/>
                </a:lnTo>
                <a:lnTo>
                  <a:pt x="9969" y="9395"/>
                </a:lnTo>
                <a:lnTo>
                  <a:pt x="9973" y="9383"/>
                </a:lnTo>
                <a:lnTo>
                  <a:pt x="9979" y="9369"/>
                </a:lnTo>
                <a:lnTo>
                  <a:pt x="9986" y="9354"/>
                </a:lnTo>
                <a:lnTo>
                  <a:pt x="10006" y="9313"/>
                </a:lnTo>
                <a:lnTo>
                  <a:pt x="10031" y="9264"/>
                </a:lnTo>
                <a:lnTo>
                  <a:pt x="10061" y="9211"/>
                </a:lnTo>
                <a:lnTo>
                  <a:pt x="10095" y="9154"/>
                </a:lnTo>
                <a:lnTo>
                  <a:pt x="10130" y="9097"/>
                </a:lnTo>
                <a:lnTo>
                  <a:pt x="10166" y="9041"/>
                </a:lnTo>
                <a:lnTo>
                  <a:pt x="10177" y="9024"/>
                </a:lnTo>
                <a:lnTo>
                  <a:pt x="10185" y="9007"/>
                </a:lnTo>
                <a:lnTo>
                  <a:pt x="10191" y="8992"/>
                </a:lnTo>
                <a:lnTo>
                  <a:pt x="10194" y="8980"/>
                </a:lnTo>
                <a:lnTo>
                  <a:pt x="10195" y="8974"/>
                </a:lnTo>
                <a:lnTo>
                  <a:pt x="10194" y="8968"/>
                </a:lnTo>
                <a:lnTo>
                  <a:pt x="10194" y="8964"/>
                </a:lnTo>
                <a:lnTo>
                  <a:pt x="10192" y="8960"/>
                </a:lnTo>
                <a:lnTo>
                  <a:pt x="10190" y="8956"/>
                </a:lnTo>
                <a:lnTo>
                  <a:pt x="10187" y="8951"/>
                </a:lnTo>
                <a:lnTo>
                  <a:pt x="10183" y="8947"/>
                </a:lnTo>
                <a:lnTo>
                  <a:pt x="10178" y="8944"/>
                </a:lnTo>
                <a:lnTo>
                  <a:pt x="10166" y="8939"/>
                </a:lnTo>
                <a:lnTo>
                  <a:pt x="10151" y="8934"/>
                </a:lnTo>
                <a:lnTo>
                  <a:pt x="10133" y="8931"/>
                </a:lnTo>
                <a:lnTo>
                  <a:pt x="10112" y="8930"/>
                </a:lnTo>
                <a:lnTo>
                  <a:pt x="10088" y="8930"/>
                </a:lnTo>
                <a:lnTo>
                  <a:pt x="10060" y="8931"/>
                </a:lnTo>
                <a:lnTo>
                  <a:pt x="10029" y="8933"/>
                </a:lnTo>
                <a:lnTo>
                  <a:pt x="9993" y="8936"/>
                </a:lnTo>
                <a:lnTo>
                  <a:pt x="9947" y="8940"/>
                </a:lnTo>
                <a:lnTo>
                  <a:pt x="9910" y="8946"/>
                </a:lnTo>
                <a:lnTo>
                  <a:pt x="9879" y="8951"/>
                </a:lnTo>
                <a:lnTo>
                  <a:pt x="9853" y="8958"/>
                </a:lnTo>
                <a:lnTo>
                  <a:pt x="9843" y="8963"/>
                </a:lnTo>
                <a:lnTo>
                  <a:pt x="9833" y="8968"/>
                </a:lnTo>
                <a:lnTo>
                  <a:pt x="9825" y="8973"/>
                </a:lnTo>
                <a:lnTo>
                  <a:pt x="9818" y="8978"/>
                </a:lnTo>
                <a:lnTo>
                  <a:pt x="9811" y="8985"/>
                </a:lnTo>
                <a:lnTo>
                  <a:pt x="9804" y="8991"/>
                </a:lnTo>
                <a:lnTo>
                  <a:pt x="9798" y="8999"/>
                </a:lnTo>
                <a:lnTo>
                  <a:pt x="9792" y="9007"/>
                </a:lnTo>
                <a:lnTo>
                  <a:pt x="9784" y="9018"/>
                </a:lnTo>
                <a:lnTo>
                  <a:pt x="9775" y="9026"/>
                </a:lnTo>
                <a:lnTo>
                  <a:pt x="9764" y="9035"/>
                </a:lnTo>
                <a:lnTo>
                  <a:pt x="9753" y="9043"/>
                </a:lnTo>
                <a:lnTo>
                  <a:pt x="9742" y="9049"/>
                </a:lnTo>
                <a:lnTo>
                  <a:pt x="9729" y="9055"/>
                </a:lnTo>
                <a:lnTo>
                  <a:pt x="9716" y="9059"/>
                </a:lnTo>
                <a:lnTo>
                  <a:pt x="9703" y="9063"/>
                </a:lnTo>
                <a:lnTo>
                  <a:pt x="9691" y="9065"/>
                </a:lnTo>
                <a:lnTo>
                  <a:pt x="9678" y="9066"/>
                </a:lnTo>
                <a:lnTo>
                  <a:pt x="9665" y="9066"/>
                </a:lnTo>
                <a:lnTo>
                  <a:pt x="9654" y="9063"/>
                </a:lnTo>
                <a:lnTo>
                  <a:pt x="9644" y="9060"/>
                </a:lnTo>
                <a:lnTo>
                  <a:pt x="9636" y="9056"/>
                </a:lnTo>
                <a:lnTo>
                  <a:pt x="9627" y="9050"/>
                </a:lnTo>
                <a:lnTo>
                  <a:pt x="9621" y="9043"/>
                </a:lnTo>
                <a:lnTo>
                  <a:pt x="9620" y="9041"/>
                </a:lnTo>
                <a:lnTo>
                  <a:pt x="9620" y="9038"/>
                </a:lnTo>
                <a:lnTo>
                  <a:pt x="9620" y="9035"/>
                </a:lnTo>
                <a:lnTo>
                  <a:pt x="9620" y="9031"/>
                </a:lnTo>
                <a:lnTo>
                  <a:pt x="9624" y="9024"/>
                </a:lnTo>
                <a:lnTo>
                  <a:pt x="9631" y="9015"/>
                </a:lnTo>
                <a:lnTo>
                  <a:pt x="9640" y="9007"/>
                </a:lnTo>
                <a:lnTo>
                  <a:pt x="9650" y="8998"/>
                </a:lnTo>
                <a:lnTo>
                  <a:pt x="9662" y="8990"/>
                </a:lnTo>
                <a:lnTo>
                  <a:pt x="9677" y="8981"/>
                </a:lnTo>
                <a:lnTo>
                  <a:pt x="9688" y="8974"/>
                </a:lnTo>
                <a:lnTo>
                  <a:pt x="9698" y="8965"/>
                </a:lnTo>
                <a:lnTo>
                  <a:pt x="9709" y="8958"/>
                </a:lnTo>
                <a:lnTo>
                  <a:pt x="9719" y="8948"/>
                </a:lnTo>
                <a:lnTo>
                  <a:pt x="9736" y="8929"/>
                </a:lnTo>
                <a:lnTo>
                  <a:pt x="9751" y="8907"/>
                </a:lnTo>
                <a:lnTo>
                  <a:pt x="9766" y="8885"/>
                </a:lnTo>
                <a:lnTo>
                  <a:pt x="9777" y="8861"/>
                </a:lnTo>
                <a:lnTo>
                  <a:pt x="9785" y="8837"/>
                </a:lnTo>
                <a:lnTo>
                  <a:pt x="9792" y="8814"/>
                </a:lnTo>
                <a:lnTo>
                  <a:pt x="9795" y="8791"/>
                </a:lnTo>
                <a:lnTo>
                  <a:pt x="9795" y="8770"/>
                </a:lnTo>
                <a:lnTo>
                  <a:pt x="9795" y="8760"/>
                </a:lnTo>
                <a:lnTo>
                  <a:pt x="9794" y="8750"/>
                </a:lnTo>
                <a:lnTo>
                  <a:pt x="9791" y="8742"/>
                </a:lnTo>
                <a:lnTo>
                  <a:pt x="9788" y="8735"/>
                </a:lnTo>
                <a:lnTo>
                  <a:pt x="9784" y="8727"/>
                </a:lnTo>
                <a:lnTo>
                  <a:pt x="9780" y="8720"/>
                </a:lnTo>
                <a:lnTo>
                  <a:pt x="9774" y="8715"/>
                </a:lnTo>
                <a:lnTo>
                  <a:pt x="9768" y="8710"/>
                </a:lnTo>
                <a:lnTo>
                  <a:pt x="9761" y="8708"/>
                </a:lnTo>
                <a:lnTo>
                  <a:pt x="9753" y="8705"/>
                </a:lnTo>
                <a:lnTo>
                  <a:pt x="9744" y="8705"/>
                </a:lnTo>
                <a:lnTo>
                  <a:pt x="9734" y="8705"/>
                </a:lnTo>
                <a:lnTo>
                  <a:pt x="9716" y="8706"/>
                </a:lnTo>
                <a:lnTo>
                  <a:pt x="9696" y="8710"/>
                </a:lnTo>
                <a:lnTo>
                  <a:pt x="9674" y="8715"/>
                </a:lnTo>
                <a:lnTo>
                  <a:pt x="9651" y="8720"/>
                </a:lnTo>
                <a:lnTo>
                  <a:pt x="9600" y="8735"/>
                </a:lnTo>
                <a:lnTo>
                  <a:pt x="9549" y="8750"/>
                </a:lnTo>
                <a:lnTo>
                  <a:pt x="9500" y="8769"/>
                </a:lnTo>
                <a:lnTo>
                  <a:pt x="9456" y="8786"/>
                </a:lnTo>
                <a:lnTo>
                  <a:pt x="9438" y="8794"/>
                </a:lnTo>
                <a:lnTo>
                  <a:pt x="9422" y="8803"/>
                </a:lnTo>
                <a:lnTo>
                  <a:pt x="9409" y="8810"/>
                </a:lnTo>
                <a:lnTo>
                  <a:pt x="9399" y="8817"/>
                </a:lnTo>
                <a:lnTo>
                  <a:pt x="9390" y="8825"/>
                </a:lnTo>
                <a:lnTo>
                  <a:pt x="9378" y="8832"/>
                </a:lnTo>
                <a:lnTo>
                  <a:pt x="9368" y="8838"/>
                </a:lnTo>
                <a:lnTo>
                  <a:pt x="9359" y="8844"/>
                </a:lnTo>
                <a:lnTo>
                  <a:pt x="9349" y="8846"/>
                </a:lnTo>
                <a:lnTo>
                  <a:pt x="9339" y="8848"/>
                </a:lnTo>
                <a:lnTo>
                  <a:pt x="9329" y="8849"/>
                </a:lnTo>
                <a:lnTo>
                  <a:pt x="9319" y="8848"/>
                </a:lnTo>
                <a:lnTo>
                  <a:pt x="9309" y="8845"/>
                </a:lnTo>
                <a:lnTo>
                  <a:pt x="9298" y="8842"/>
                </a:lnTo>
                <a:lnTo>
                  <a:pt x="9286" y="8837"/>
                </a:lnTo>
                <a:lnTo>
                  <a:pt x="9275" y="8829"/>
                </a:lnTo>
                <a:lnTo>
                  <a:pt x="9262" y="8821"/>
                </a:lnTo>
                <a:lnTo>
                  <a:pt x="9250" y="8811"/>
                </a:lnTo>
                <a:lnTo>
                  <a:pt x="9236" y="8800"/>
                </a:lnTo>
                <a:lnTo>
                  <a:pt x="9221" y="8787"/>
                </a:lnTo>
                <a:lnTo>
                  <a:pt x="9204" y="8771"/>
                </a:lnTo>
                <a:lnTo>
                  <a:pt x="9190" y="8754"/>
                </a:lnTo>
                <a:lnTo>
                  <a:pt x="9178" y="8739"/>
                </a:lnTo>
                <a:lnTo>
                  <a:pt x="9168" y="8722"/>
                </a:lnTo>
                <a:lnTo>
                  <a:pt x="9159" y="8706"/>
                </a:lnTo>
                <a:lnTo>
                  <a:pt x="9155" y="8689"/>
                </a:lnTo>
                <a:lnTo>
                  <a:pt x="9151" y="8674"/>
                </a:lnTo>
                <a:lnTo>
                  <a:pt x="9151" y="8657"/>
                </a:lnTo>
                <a:lnTo>
                  <a:pt x="9152" y="8640"/>
                </a:lnTo>
                <a:lnTo>
                  <a:pt x="9156" y="8621"/>
                </a:lnTo>
                <a:lnTo>
                  <a:pt x="9162" y="8604"/>
                </a:lnTo>
                <a:lnTo>
                  <a:pt x="9171" y="8586"/>
                </a:lnTo>
                <a:lnTo>
                  <a:pt x="9182" y="8566"/>
                </a:lnTo>
                <a:lnTo>
                  <a:pt x="9195" y="8548"/>
                </a:lnTo>
                <a:lnTo>
                  <a:pt x="9210" y="8528"/>
                </a:lnTo>
                <a:lnTo>
                  <a:pt x="9228" y="8507"/>
                </a:lnTo>
                <a:lnTo>
                  <a:pt x="9265" y="8465"/>
                </a:lnTo>
                <a:lnTo>
                  <a:pt x="9303" y="8420"/>
                </a:lnTo>
                <a:lnTo>
                  <a:pt x="9339" y="8378"/>
                </a:lnTo>
                <a:lnTo>
                  <a:pt x="9367" y="8344"/>
                </a:lnTo>
                <a:lnTo>
                  <a:pt x="9381" y="8327"/>
                </a:lnTo>
                <a:lnTo>
                  <a:pt x="9398" y="8311"/>
                </a:lnTo>
                <a:lnTo>
                  <a:pt x="9415" y="8297"/>
                </a:lnTo>
                <a:lnTo>
                  <a:pt x="9433" y="8286"/>
                </a:lnTo>
                <a:lnTo>
                  <a:pt x="9453" y="8274"/>
                </a:lnTo>
                <a:lnTo>
                  <a:pt x="9473" y="8266"/>
                </a:lnTo>
                <a:lnTo>
                  <a:pt x="9493" y="8259"/>
                </a:lnTo>
                <a:lnTo>
                  <a:pt x="9514" y="8253"/>
                </a:lnTo>
                <a:lnTo>
                  <a:pt x="9535" y="8250"/>
                </a:lnTo>
                <a:lnTo>
                  <a:pt x="9555" y="8247"/>
                </a:lnTo>
                <a:lnTo>
                  <a:pt x="9575" y="8249"/>
                </a:lnTo>
                <a:lnTo>
                  <a:pt x="9595" y="8250"/>
                </a:lnTo>
                <a:lnTo>
                  <a:pt x="9613" y="8254"/>
                </a:lnTo>
                <a:lnTo>
                  <a:pt x="9630" y="8261"/>
                </a:lnTo>
                <a:lnTo>
                  <a:pt x="9645" y="8269"/>
                </a:lnTo>
                <a:lnTo>
                  <a:pt x="9661" y="8280"/>
                </a:lnTo>
                <a:lnTo>
                  <a:pt x="9671" y="8288"/>
                </a:lnTo>
                <a:lnTo>
                  <a:pt x="9681" y="8298"/>
                </a:lnTo>
                <a:lnTo>
                  <a:pt x="9689" y="8310"/>
                </a:lnTo>
                <a:lnTo>
                  <a:pt x="9696" y="8320"/>
                </a:lnTo>
                <a:lnTo>
                  <a:pt x="9703" y="8329"/>
                </a:lnTo>
                <a:lnTo>
                  <a:pt x="9708" y="8338"/>
                </a:lnTo>
                <a:lnTo>
                  <a:pt x="9710" y="8346"/>
                </a:lnTo>
                <a:lnTo>
                  <a:pt x="9712" y="8354"/>
                </a:lnTo>
                <a:lnTo>
                  <a:pt x="9712" y="8358"/>
                </a:lnTo>
                <a:lnTo>
                  <a:pt x="9715" y="8362"/>
                </a:lnTo>
                <a:lnTo>
                  <a:pt x="9716" y="8365"/>
                </a:lnTo>
                <a:lnTo>
                  <a:pt x="9720" y="8368"/>
                </a:lnTo>
                <a:lnTo>
                  <a:pt x="9725" y="8371"/>
                </a:lnTo>
                <a:lnTo>
                  <a:pt x="9732" y="8372"/>
                </a:lnTo>
                <a:lnTo>
                  <a:pt x="9739" y="8373"/>
                </a:lnTo>
                <a:lnTo>
                  <a:pt x="9747" y="8375"/>
                </a:lnTo>
                <a:lnTo>
                  <a:pt x="9768" y="8375"/>
                </a:lnTo>
                <a:lnTo>
                  <a:pt x="9795" y="8373"/>
                </a:lnTo>
                <a:lnTo>
                  <a:pt x="9828" y="8371"/>
                </a:lnTo>
                <a:lnTo>
                  <a:pt x="9869" y="8366"/>
                </a:lnTo>
                <a:lnTo>
                  <a:pt x="9911" y="8361"/>
                </a:lnTo>
                <a:lnTo>
                  <a:pt x="9949" y="8355"/>
                </a:lnTo>
                <a:lnTo>
                  <a:pt x="9980" y="8346"/>
                </a:lnTo>
                <a:lnTo>
                  <a:pt x="10009" y="8337"/>
                </a:lnTo>
                <a:lnTo>
                  <a:pt x="10021" y="8331"/>
                </a:lnTo>
                <a:lnTo>
                  <a:pt x="10034" y="8325"/>
                </a:lnTo>
                <a:lnTo>
                  <a:pt x="10047" y="8318"/>
                </a:lnTo>
                <a:lnTo>
                  <a:pt x="10058" y="8311"/>
                </a:lnTo>
                <a:lnTo>
                  <a:pt x="10082" y="8293"/>
                </a:lnTo>
                <a:lnTo>
                  <a:pt x="10106" y="8273"/>
                </a:lnTo>
                <a:lnTo>
                  <a:pt x="10130" y="8250"/>
                </a:lnTo>
                <a:lnTo>
                  <a:pt x="10151" y="8233"/>
                </a:lnTo>
                <a:lnTo>
                  <a:pt x="10161" y="8226"/>
                </a:lnTo>
                <a:lnTo>
                  <a:pt x="10171" y="8220"/>
                </a:lnTo>
                <a:lnTo>
                  <a:pt x="10181" y="8216"/>
                </a:lnTo>
                <a:lnTo>
                  <a:pt x="10191" y="8212"/>
                </a:lnTo>
                <a:lnTo>
                  <a:pt x="10200" y="8209"/>
                </a:lnTo>
                <a:lnTo>
                  <a:pt x="10209" y="8206"/>
                </a:lnTo>
                <a:lnTo>
                  <a:pt x="10221" y="8205"/>
                </a:lnTo>
                <a:lnTo>
                  <a:pt x="10231" y="8205"/>
                </a:lnTo>
                <a:lnTo>
                  <a:pt x="10255" y="8205"/>
                </a:lnTo>
                <a:lnTo>
                  <a:pt x="10282" y="8208"/>
                </a:lnTo>
                <a:lnTo>
                  <a:pt x="10307" y="8210"/>
                </a:lnTo>
                <a:lnTo>
                  <a:pt x="10331" y="8210"/>
                </a:lnTo>
                <a:lnTo>
                  <a:pt x="10342" y="8209"/>
                </a:lnTo>
                <a:lnTo>
                  <a:pt x="10354" y="8206"/>
                </a:lnTo>
                <a:lnTo>
                  <a:pt x="10365" y="8205"/>
                </a:lnTo>
                <a:lnTo>
                  <a:pt x="10376" y="8201"/>
                </a:lnTo>
                <a:lnTo>
                  <a:pt x="10388" y="8196"/>
                </a:lnTo>
                <a:lnTo>
                  <a:pt x="10399" y="8192"/>
                </a:lnTo>
                <a:lnTo>
                  <a:pt x="10410" y="8185"/>
                </a:lnTo>
                <a:lnTo>
                  <a:pt x="10421" y="8178"/>
                </a:lnTo>
                <a:lnTo>
                  <a:pt x="10433" y="8171"/>
                </a:lnTo>
                <a:lnTo>
                  <a:pt x="10444" y="8161"/>
                </a:lnTo>
                <a:lnTo>
                  <a:pt x="10455" y="8151"/>
                </a:lnTo>
                <a:lnTo>
                  <a:pt x="10467" y="8140"/>
                </a:lnTo>
                <a:lnTo>
                  <a:pt x="10491" y="8113"/>
                </a:lnTo>
                <a:lnTo>
                  <a:pt x="10516" y="8082"/>
                </a:lnTo>
                <a:lnTo>
                  <a:pt x="10544" y="8045"/>
                </a:lnTo>
                <a:lnTo>
                  <a:pt x="10573" y="8002"/>
                </a:lnTo>
                <a:lnTo>
                  <a:pt x="10605" y="7954"/>
                </a:lnTo>
                <a:lnTo>
                  <a:pt x="10639" y="7900"/>
                </a:lnTo>
                <a:lnTo>
                  <a:pt x="10676" y="7839"/>
                </a:lnTo>
                <a:lnTo>
                  <a:pt x="10717" y="7770"/>
                </a:lnTo>
                <a:lnTo>
                  <a:pt x="10727" y="7756"/>
                </a:lnTo>
                <a:lnTo>
                  <a:pt x="10738" y="7742"/>
                </a:lnTo>
                <a:lnTo>
                  <a:pt x="10749" y="7727"/>
                </a:lnTo>
                <a:lnTo>
                  <a:pt x="10762" y="7716"/>
                </a:lnTo>
                <a:lnTo>
                  <a:pt x="10776" y="7705"/>
                </a:lnTo>
                <a:lnTo>
                  <a:pt x="10790" y="7695"/>
                </a:lnTo>
                <a:lnTo>
                  <a:pt x="10805" y="7686"/>
                </a:lnTo>
                <a:lnTo>
                  <a:pt x="10819" y="7679"/>
                </a:lnTo>
                <a:lnTo>
                  <a:pt x="10834" y="7674"/>
                </a:lnTo>
                <a:lnTo>
                  <a:pt x="10850" y="7669"/>
                </a:lnTo>
                <a:lnTo>
                  <a:pt x="10865" y="7666"/>
                </a:lnTo>
                <a:lnTo>
                  <a:pt x="10879" y="7666"/>
                </a:lnTo>
                <a:lnTo>
                  <a:pt x="10895" y="7666"/>
                </a:lnTo>
                <a:lnTo>
                  <a:pt x="10909" y="7668"/>
                </a:lnTo>
                <a:lnTo>
                  <a:pt x="10923" y="7672"/>
                </a:lnTo>
                <a:lnTo>
                  <a:pt x="10936" y="7678"/>
                </a:lnTo>
                <a:lnTo>
                  <a:pt x="10947" y="7683"/>
                </a:lnTo>
                <a:lnTo>
                  <a:pt x="10959" y="7692"/>
                </a:lnTo>
                <a:lnTo>
                  <a:pt x="10967" y="7699"/>
                </a:lnTo>
                <a:lnTo>
                  <a:pt x="10974" y="7709"/>
                </a:lnTo>
                <a:lnTo>
                  <a:pt x="10980" y="7717"/>
                </a:lnTo>
                <a:lnTo>
                  <a:pt x="10984" y="7727"/>
                </a:lnTo>
                <a:lnTo>
                  <a:pt x="10987" y="7739"/>
                </a:lnTo>
                <a:lnTo>
                  <a:pt x="10988" y="7749"/>
                </a:lnTo>
                <a:lnTo>
                  <a:pt x="10988" y="7760"/>
                </a:lnTo>
                <a:lnTo>
                  <a:pt x="10987" y="7771"/>
                </a:lnTo>
                <a:lnTo>
                  <a:pt x="10983" y="7783"/>
                </a:lnTo>
                <a:lnTo>
                  <a:pt x="10978" y="7794"/>
                </a:lnTo>
                <a:lnTo>
                  <a:pt x="10971" y="7807"/>
                </a:lnTo>
                <a:lnTo>
                  <a:pt x="10964" y="7818"/>
                </a:lnTo>
                <a:lnTo>
                  <a:pt x="10954" y="7829"/>
                </a:lnTo>
                <a:lnTo>
                  <a:pt x="10943" y="7841"/>
                </a:lnTo>
                <a:lnTo>
                  <a:pt x="10925" y="7861"/>
                </a:lnTo>
                <a:lnTo>
                  <a:pt x="10909" y="7880"/>
                </a:lnTo>
                <a:lnTo>
                  <a:pt x="10903" y="7890"/>
                </a:lnTo>
                <a:lnTo>
                  <a:pt x="10899" y="7897"/>
                </a:lnTo>
                <a:lnTo>
                  <a:pt x="10896" y="7904"/>
                </a:lnTo>
                <a:lnTo>
                  <a:pt x="10895" y="7910"/>
                </a:lnTo>
                <a:lnTo>
                  <a:pt x="10895" y="7920"/>
                </a:lnTo>
                <a:lnTo>
                  <a:pt x="10891" y="7936"/>
                </a:lnTo>
                <a:lnTo>
                  <a:pt x="10885" y="7955"/>
                </a:lnTo>
                <a:lnTo>
                  <a:pt x="10878" y="7981"/>
                </a:lnTo>
                <a:lnTo>
                  <a:pt x="10858" y="8043"/>
                </a:lnTo>
                <a:lnTo>
                  <a:pt x="10831" y="8117"/>
                </a:lnTo>
                <a:lnTo>
                  <a:pt x="10803" y="8198"/>
                </a:lnTo>
                <a:lnTo>
                  <a:pt x="10771" y="8281"/>
                </a:lnTo>
                <a:lnTo>
                  <a:pt x="10738" y="8363"/>
                </a:lnTo>
                <a:lnTo>
                  <a:pt x="10707" y="8440"/>
                </a:lnTo>
                <a:lnTo>
                  <a:pt x="10687" y="8484"/>
                </a:lnTo>
                <a:lnTo>
                  <a:pt x="10667" y="8522"/>
                </a:lnTo>
                <a:lnTo>
                  <a:pt x="10648" y="8558"/>
                </a:lnTo>
                <a:lnTo>
                  <a:pt x="10626" y="8590"/>
                </a:lnTo>
                <a:lnTo>
                  <a:pt x="10604" y="8618"/>
                </a:lnTo>
                <a:lnTo>
                  <a:pt x="10581" y="8645"/>
                </a:lnTo>
                <a:lnTo>
                  <a:pt x="10556" y="8669"/>
                </a:lnTo>
                <a:lnTo>
                  <a:pt x="10529" y="8693"/>
                </a:lnTo>
                <a:lnTo>
                  <a:pt x="10491" y="8725"/>
                </a:lnTo>
                <a:lnTo>
                  <a:pt x="10462" y="8752"/>
                </a:lnTo>
                <a:lnTo>
                  <a:pt x="10451" y="8763"/>
                </a:lnTo>
                <a:lnTo>
                  <a:pt x="10441" y="8774"/>
                </a:lnTo>
                <a:lnTo>
                  <a:pt x="10434" y="8784"/>
                </a:lnTo>
                <a:lnTo>
                  <a:pt x="10429" y="8793"/>
                </a:lnTo>
                <a:lnTo>
                  <a:pt x="10426" y="8800"/>
                </a:lnTo>
                <a:lnTo>
                  <a:pt x="10424" y="8805"/>
                </a:lnTo>
                <a:lnTo>
                  <a:pt x="10426" y="8810"/>
                </a:lnTo>
                <a:lnTo>
                  <a:pt x="10430" y="8812"/>
                </a:lnTo>
                <a:lnTo>
                  <a:pt x="10436" y="8814"/>
                </a:lnTo>
                <a:lnTo>
                  <a:pt x="10444" y="8814"/>
                </a:lnTo>
                <a:lnTo>
                  <a:pt x="10454" y="8811"/>
                </a:lnTo>
                <a:lnTo>
                  <a:pt x="10467" y="8807"/>
                </a:lnTo>
                <a:lnTo>
                  <a:pt x="10526" y="8788"/>
                </a:lnTo>
                <a:lnTo>
                  <a:pt x="10571" y="8774"/>
                </a:lnTo>
                <a:lnTo>
                  <a:pt x="10588" y="8771"/>
                </a:lnTo>
                <a:lnTo>
                  <a:pt x="10602" y="8769"/>
                </a:lnTo>
                <a:lnTo>
                  <a:pt x="10615" y="8769"/>
                </a:lnTo>
                <a:lnTo>
                  <a:pt x="10624" y="8770"/>
                </a:lnTo>
                <a:lnTo>
                  <a:pt x="10632" y="8773"/>
                </a:lnTo>
                <a:lnTo>
                  <a:pt x="10638" y="8778"/>
                </a:lnTo>
                <a:lnTo>
                  <a:pt x="10642" y="8787"/>
                </a:lnTo>
                <a:lnTo>
                  <a:pt x="10645" y="8795"/>
                </a:lnTo>
                <a:lnTo>
                  <a:pt x="10648" y="8822"/>
                </a:lnTo>
                <a:lnTo>
                  <a:pt x="10649" y="8859"/>
                </a:lnTo>
                <a:lnTo>
                  <a:pt x="10650" y="8885"/>
                </a:lnTo>
                <a:lnTo>
                  <a:pt x="10653" y="8906"/>
                </a:lnTo>
                <a:lnTo>
                  <a:pt x="10656" y="8926"/>
                </a:lnTo>
                <a:lnTo>
                  <a:pt x="10662" y="8941"/>
                </a:lnTo>
                <a:lnTo>
                  <a:pt x="10667" y="8954"/>
                </a:lnTo>
                <a:lnTo>
                  <a:pt x="10674" y="8964"/>
                </a:lnTo>
                <a:lnTo>
                  <a:pt x="10677" y="8968"/>
                </a:lnTo>
                <a:lnTo>
                  <a:pt x="10682" y="8973"/>
                </a:lnTo>
                <a:lnTo>
                  <a:pt x="10687" y="8974"/>
                </a:lnTo>
                <a:lnTo>
                  <a:pt x="10691" y="8977"/>
                </a:lnTo>
                <a:lnTo>
                  <a:pt x="10699" y="8978"/>
                </a:lnTo>
                <a:lnTo>
                  <a:pt x="10707" y="8978"/>
                </a:lnTo>
                <a:lnTo>
                  <a:pt x="10714" y="8978"/>
                </a:lnTo>
                <a:lnTo>
                  <a:pt x="10723" y="8975"/>
                </a:lnTo>
                <a:lnTo>
                  <a:pt x="10732" y="8973"/>
                </a:lnTo>
                <a:lnTo>
                  <a:pt x="10741" y="8968"/>
                </a:lnTo>
                <a:lnTo>
                  <a:pt x="10749" y="8963"/>
                </a:lnTo>
                <a:lnTo>
                  <a:pt x="10759" y="8957"/>
                </a:lnTo>
                <a:lnTo>
                  <a:pt x="10779" y="8941"/>
                </a:lnTo>
                <a:lnTo>
                  <a:pt x="10797" y="8922"/>
                </a:lnTo>
                <a:lnTo>
                  <a:pt x="10817" y="8900"/>
                </a:lnTo>
                <a:lnTo>
                  <a:pt x="10836" y="8875"/>
                </a:lnTo>
                <a:lnTo>
                  <a:pt x="10854" y="8849"/>
                </a:lnTo>
                <a:lnTo>
                  <a:pt x="10871" y="8821"/>
                </a:lnTo>
                <a:lnTo>
                  <a:pt x="10886" y="8793"/>
                </a:lnTo>
                <a:lnTo>
                  <a:pt x="10899" y="8763"/>
                </a:lnTo>
                <a:lnTo>
                  <a:pt x="10911" y="8733"/>
                </a:lnTo>
                <a:lnTo>
                  <a:pt x="10920" y="8703"/>
                </a:lnTo>
                <a:lnTo>
                  <a:pt x="10926" y="8674"/>
                </a:lnTo>
                <a:lnTo>
                  <a:pt x="10930" y="8647"/>
                </a:lnTo>
                <a:lnTo>
                  <a:pt x="10932" y="8637"/>
                </a:lnTo>
                <a:lnTo>
                  <a:pt x="10933" y="8627"/>
                </a:lnTo>
                <a:lnTo>
                  <a:pt x="10937" y="8616"/>
                </a:lnTo>
                <a:lnTo>
                  <a:pt x="10943" y="8603"/>
                </a:lnTo>
                <a:lnTo>
                  <a:pt x="10956" y="8577"/>
                </a:lnTo>
                <a:lnTo>
                  <a:pt x="10971" y="8548"/>
                </a:lnTo>
                <a:lnTo>
                  <a:pt x="10991" y="8518"/>
                </a:lnTo>
                <a:lnTo>
                  <a:pt x="11014" y="8487"/>
                </a:lnTo>
                <a:lnTo>
                  <a:pt x="11039" y="8456"/>
                </a:lnTo>
                <a:lnTo>
                  <a:pt x="11065" y="8424"/>
                </a:lnTo>
                <a:lnTo>
                  <a:pt x="11093" y="8393"/>
                </a:lnTo>
                <a:lnTo>
                  <a:pt x="11121" y="8365"/>
                </a:lnTo>
                <a:lnTo>
                  <a:pt x="11149" y="8337"/>
                </a:lnTo>
                <a:lnTo>
                  <a:pt x="11176" y="8312"/>
                </a:lnTo>
                <a:lnTo>
                  <a:pt x="11203" y="8291"/>
                </a:lnTo>
                <a:lnTo>
                  <a:pt x="11229" y="8273"/>
                </a:lnTo>
                <a:lnTo>
                  <a:pt x="11241" y="8266"/>
                </a:lnTo>
                <a:lnTo>
                  <a:pt x="11253" y="8260"/>
                </a:lnTo>
                <a:lnTo>
                  <a:pt x="11262" y="8256"/>
                </a:lnTo>
                <a:lnTo>
                  <a:pt x="11272" y="8252"/>
                </a:lnTo>
                <a:lnTo>
                  <a:pt x="11289" y="8249"/>
                </a:lnTo>
                <a:lnTo>
                  <a:pt x="11303" y="8247"/>
                </a:lnTo>
                <a:lnTo>
                  <a:pt x="11319" y="8249"/>
                </a:lnTo>
                <a:lnTo>
                  <a:pt x="11333" y="8253"/>
                </a:lnTo>
                <a:lnTo>
                  <a:pt x="11347" y="8259"/>
                </a:lnTo>
                <a:lnTo>
                  <a:pt x="11360" y="8266"/>
                </a:lnTo>
                <a:lnTo>
                  <a:pt x="11373" y="8276"/>
                </a:lnTo>
                <a:lnTo>
                  <a:pt x="11384" y="8287"/>
                </a:lnTo>
                <a:lnTo>
                  <a:pt x="11395" y="8301"/>
                </a:lnTo>
                <a:lnTo>
                  <a:pt x="11404" y="8315"/>
                </a:lnTo>
                <a:lnTo>
                  <a:pt x="11412" y="8332"/>
                </a:lnTo>
                <a:lnTo>
                  <a:pt x="11421" y="8351"/>
                </a:lnTo>
                <a:lnTo>
                  <a:pt x="11426" y="8369"/>
                </a:lnTo>
                <a:lnTo>
                  <a:pt x="11431" y="8390"/>
                </a:lnTo>
                <a:lnTo>
                  <a:pt x="11434" y="8412"/>
                </a:lnTo>
                <a:lnTo>
                  <a:pt x="11436" y="8434"/>
                </a:lnTo>
                <a:lnTo>
                  <a:pt x="11438" y="8458"/>
                </a:lnTo>
                <a:lnTo>
                  <a:pt x="11441" y="8481"/>
                </a:lnTo>
                <a:lnTo>
                  <a:pt x="11443" y="8502"/>
                </a:lnTo>
                <a:lnTo>
                  <a:pt x="11449" y="8521"/>
                </a:lnTo>
                <a:lnTo>
                  <a:pt x="11456" y="8538"/>
                </a:lnTo>
                <a:lnTo>
                  <a:pt x="11463" y="8553"/>
                </a:lnTo>
                <a:lnTo>
                  <a:pt x="11473" y="8567"/>
                </a:lnTo>
                <a:lnTo>
                  <a:pt x="11483" y="8579"/>
                </a:lnTo>
                <a:lnTo>
                  <a:pt x="11496" y="8590"/>
                </a:lnTo>
                <a:lnTo>
                  <a:pt x="11508" y="8599"/>
                </a:lnTo>
                <a:lnTo>
                  <a:pt x="11524" y="8606"/>
                </a:lnTo>
                <a:lnTo>
                  <a:pt x="11541" y="8611"/>
                </a:lnTo>
                <a:lnTo>
                  <a:pt x="11558" y="8616"/>
                </a:lnTo>
                <a:lnTo>
                  <a:pt x="11578" y="8618"/>
                </a:lnTo>
                <a:lnTo>
                  <a:pt x="11599" y="8620"/>
                </a:lnTo>
                <a:lnTo>
                  <a:pt x="11622" y="8620"/>
                </a:lnTo>
                <a:lnTo>
                  <a:pt x="11657" y="8620"/>
                </a:lnTo>
                <a:lnTo>
                  <a:pt x="11682" y="8620"/>
                </a:lnTo>
                <a:lnTo>
                  <a:pt x="11692" y="8621"/>
                </a:lnTo>
                <a:lnTo>
                  <a:pt x="11701" y="8623"/>
                </a:lnTo>
                <a:lnTo>
                  <a:pt x="11708" y="8626"/>
                </a:lnTo>
                <a:lnTo>
                  <a:pt x="11713" y="8628"/>
                </a:lnTo>
                <a:lnTo>
                  <a:pt x="11718" y="8633"/>
                </a:lnTo>
                <a:lnTo>
                  <a:pt x="11722" y="8638"/>
                </a:lnTo>
                <a:lnTo>
                  <a:pt x="11725" y="8645"/>
                </a:lnTo>
                <a:lnTo>
                  <a:pt x="11726" y="8654"/>
                </a:lnTo>
                <a:lnTo>
                  <a:pt x="11729" y="8675"/>
                </a:lnTo>
                <a:lnTo>
                  <a:pt x="11729" y="8703"/>
                </a:lnTo>
                <a:lnTo>
                  <a:pt x="11730" y="8729"/>
                </a:lnTo>
                <a:lnTo>
                  <a:pt x="11735" y="8750"/>
                </a:lnTo>
                <a:lnTo>
                  <a:pt x="11737" y="8760"/>
                </a:lnTo>
                <a:lnTo>
                  <a:pt x="11742" y="8769"/>
                </a:lnTo>
                <a:lnTo>
                  <a:pt x="11746" y="8777"/>
                </a:lnTo>
                <a:lnTo>
                  <a:pt x="11752" y="8786"/>
                </a:lnTo>
                <a:lnTo>
                  <a:pt x="11757" y="8794"/>
                </a:lnTo>
                <a:lnTo>
                  <a:pt x="11764" y="8803"/>
                </a:lnTo>
                <a:lnTo>
                  <a:pt x="11774" y="8811"/>
                </a:lnTo>
                <a:lnTo>
                  <a:pt x="11784" y="8820"/>
                </a:lnTo>
                <a:lnTo>
                  <a:pt x="11808" y="8837"/>
                </a:lnTo>
                <a:lnTo>
                  <a:pt x="11839" y="8856"/>
                </a:lnTo>
                <a:lnTo>
                  <a:pt x="11866" y="8875"/>
                </a:lnTo>
                <a:lnTo>
                  <a:pt x="11890" y="8893"/>
                </a:lnTo>
                <a:lnTo>
                  <a:pt x="11910" y="8910"/>
                </a:lnTo>
                <a:lnTo>
                  <a:pt x="11927" y="8929"/>
                </a:lnTo>
                <a:lnTo>
                  <a:pt x="11940" y="8947"/>
                </a:lnTo>
                <a:lnTo>
                  <a:pt x="11951" y="8965"/>
                </a:lnTo>
                <a:lnTo>
                  <a:pt x="11958" y="8985"/>
                </a:lnTo>
                <a:lnTo>
                  <a:pt x="11965" y="9008"/>
                </a:lnTo>
                <a:lnTo>
                  <a:pt x="11968" y="9028"/>
                </a:lnTo>
                <a:lnTo>
                  <a:pt x="11971" y="9045"/>
                </a:lnTo>
                <a:lnTo>
                  <a:pt x="11972" y="9062"/>
                </a:lnTo>
                <a:lnTo>
                  <a:pt x="11972" y="9079"/>
                </a:lnTo>
                <a:lnTo>
                  <a:pt x="11969" y="9094"/>
                </a:lnTo>
                <a:lnTo>
                  <a:pt x="11966" y="9110"/>
                </a:lnTo>
                <a:lnTo>
                  <a:pt x="11961" y="9126"/>
                </a:lnTo>
                <a:lnTo>
                  <a:pt x="11954" y="9143"/>
                </a:lnTo>
                <a:lnTo>
                  <a:pt x="11944" y="9160"/>
                </a:lnTo>
                <a:lnTo>
                  <a:pt x="11931" y="9178"/>
                </a:lnTo>
                <a:lnTo>
                  <a:pt x="11917" y="9196"/>
                </a:lnTo>
                <a:lnTo>
                  <a:pt x="11900" y="9218"/>
                </a:lnTo>
                <a:lnTo>
                  <a:pt x="11856" y="9264"/>
                </a:lnTo>
                <a:lnTo>
                  <a:pt x="11801" y="9321"/>
                </a:lnTo>
                <a:lnTo>
                  <a:pt x="11759" y="9364"/>
                </a:lnTo>
                <a:lnTo>
                  <a:pt x="11725" y="9395"/>
                </a:lnTo>
                <a:lnTo>
                  <a:pt x="11709" y="9409"/>
                </a:lnTo>
                <a:lnTo>
                  <a:pt x="11695" y="9419"/>
                </a:lnTo>
                <a:lnTo>
                  <a:pt x="11682" y="9429"/>
                </a:lnTo>
                <a:lnTo>
                  <a:pt x="11670" y="9436"/>
                </a:lnTo>
                <a:lnTo>
                  <a:pt x="11655" y="9443"/>
                </a:lnTo>
                <a:lnTo>
                  <a:pt x="11643" y="9447"/>
                </a:lnTo>
                <a:lnTo>
                  <a:pt x="11629" y="9451"/>
                </a:lnTo>
                <a:lnTo>
                  <a:pt x="11614" y="9454"/>
                </a:lnTo>
                <a:lnTo>
                  <a:pt x="11582" y="9458"/>
                </a:lnTo>
                <a:lnTo>
                  <a:pt x="11542" y="9460"/>
                </a:lnTo>
                <a:lnTo>
                  <a:pt x="11518" y="9461"/>
                </a:lnTo>
                <a:lnTo>
                  <a:pt x="11497" y="9463"/>
                </a:lnTo>
                <a:lnTo>
                  <a:pt x="11477" y="9466"/>
                </a:lnTo>
                <a:lnTo>
                  <a:pt x="11462" y="9468"/>
                </a:lnTo>
                <a:lnTo>
                  <a:pt x="11448" y="9473"/>
                </a:lnTo>
                <a:lnTo>
                  <a:pt x="11436" y="9478"/>
                </a:lnTo>
                <a:lnTo>
                  <a:pt x="11426" y="9484"/>
                </a:lnTo>
                <a:lnTo>
                  <a:pt x="11419" y="9490"/>
                </a:lnTo>
                <a:lnTo>
                  <a:pt x="11415" y="9497"/>
                </a:lnTo>
                <a:lnTo>
                  <a:pt x="11414" y="9504"/>
                </a:lnTo>
                <a:lnTo>
                  <a:pt x="11415" y="9512"/>
                </a:lnTo>
                <a:lnTo>
                  <a:pt x="11418" y="9521"/>
                </a:lnTo>
                <a:lnTo>
                  <a:pt x="11424" y="9531"/>
                </a:lnTo>
                <a:lnTo>
                  <a:pt x="11432" y="9541"/>
                </a:lnTo>
                <a:lnTo>
                  <a:pt x="11442" y="9551"/>
                </a:lnTo>
                <a:lnTo>
                  <a:pt x="11456" y="9562"/>
                </a:lnTo>
                <a:lnTo>
                  <a:pt x="11465" y="9569"/>
                </a:lnTo>
                <a:lnTo>
                  <a:pt x="11472" y="9577"/>
                </a:lnTo>
                <a:lnTo>
                  <a:pt x="11477" y="9587"/>
                </a:lnTo>
                <a:lnTo>
                  <a:pt x="11483" y="9597"/>
                </a:lnTo>
                <a:lnTo>
                  <a:pt x="11487" y="9607"/>
                </a:lnTo>
                <a:lnTo>
                  <a:pt x="11490" y="9619"/>
                </a:lnTo>
                <a:lnTo>
                  <a:pt x="11493" y="9631"/>
                </a:lnTo>
                <a:lnTo>
                  <a:pt x="11494" y="9643"/>
                </a:lnTo>
                <a:lnTo>
                  <a:pt x="11494" y="9655"/>
                </a:lnTo>
                <a:lnTo>
                  <a:pt x="11493" y="9668"/>
                </a:lnTo>
                <a:lnTo>
                  <a:pt x="11491" y="9679"/>
                </a:lnTo>
                <a:lnTo>
                  <a:pt x="11489" y="9692"/>
                </a:lnTo>
                <a:lnTo>
                  <a:pt x="11484" y="9704"/>
                </a:lnTo>
                <a:lnTo>
                  <a:pt x="11480" y="9715"/>
                </a:lnTo>
                <a:lnTo>
                  <a:pt x="11473" y="9726"/>
                </a:lnTo>
                <a:lnTo>
                  <a:pt x="11466" y="9736"/>
                </a:lnTo>
                <a:lnTo>
                  <a:pt x="11448" y="9757"/>
                </a:lnTo>
                <a:lnTo>
                  <a:pt x="11418" y="9786"/>
                </a:lnTo>
                <a:lnTo>
                  <a:pt x="11380" y="9818"/>
                </a:lnTo>
                <a:lnTo>
                  <a:pt x="11340" y="9851"/>
                </a:lnTo>
                <a:lnTo>
                  <a:pt x="11295" y="9888"/>
                </a:lnTo>
                <a:lnTo>
                  <a:pt x="11243" y="9932"/>
                </a:lnTo>
                <a:lnTo>
                  <a:pt x="11190" y="9978"/>
                </a:lnTo>
                <a:lnTo>
                  <a:pt x="11145" y="10022"/>
                </a:lnTo>
                <a:lnTo>
                  <a:pt x="11124" y="10044"/>
                </a:lnTo>
                <a:lnTo>
                  <a:pt x="11097" y="10065"/>
                </a:lnTo>
                <a:lnTo>
                  <a:pt x="11069" y="10087"/>
                </a:lnTo>
                <a:lnTo>
                  <a:pt x="11038" y="10109"/>
                </a:lnTo>
                <a:lnTo>
                  <a:pt x="11007" y="10130"/>
                </a:lnTo>
                <a:lnTo>
                  <a:pt x="10976" y="10148"/>
                </a:lnTo>
                <a:lnTo>
                  <a:pt x="10944" y="10165"/>
                </a:lnTo>
                <a:lnTo>
                  <a:pt x="10916" y="10180"/>
                </a:lnTo>
                <a:lnTo>
                  <a:pt x="10874" y="10199"/>
                </a:lnTo>
                <a:lnTo>
                  <a:pt x="10841" y="10214"/>
                </a:lnTo>
                <a:lnTo>
                  <a:pt x="10827" y="10219"/>
                </a:lnTo>
                <a:lnTo>
                  <a:pt x="10816" y="10222"/>
                </a:lnTo>
                <a:lnTo>
                  <a:pt x="10806" y="10225"/>
                </a:lnTo>
                <a:lnTo>
                  <a:pt x="10797" y="10226"/>
                </a:lnTo>
                <a:lnTo>
                  <a:pt x="10789" y="10226"/>
                </a:lnTo>
                <a:lnTo>
                  <a:pt x="10783" y="10225"/>
                </a:lnTo>
                <a:lnTo>
                  <a:pt x="10776" y="10223"/>
                </a:lnTo>
                <a:lnTo>
                  <a:pt x="10771" y="10219"/>
                </a:lnTo>
                <a:lnTo>
                  <a:pt x="10761" y="10209"/>
                </a:lnTo>
                <a:lnTo>
                  <a:pt x="10748" y="10195"/>
                </a:lnTo>
                <a:lnTo>
                  <a:pt x="10735" y="10175"/>
                </a:lnTo>
                <a:lnTo>
                  <a:pt x="10723" y="10154"/>
                </a:lnTo>
                <a:lnTo>
                  <a:pt x="10718" y="10143"/>
                </a:lnTo>
                <a:lnTo>
                  <a:pt x="10715" y="10133"/>
                </a:lnTo>
                <a:lnTo>
                  <a:pt x="10713" y="10124"/>
                </a:lnTo>
                <a:lnTo>
                  <a:pt x="10713" y="10117"/>
                </a:lnTo>
                <a:lnTo>
                  <a:pt x="10711" y="10106"/>
                </a:lnTo>
                <a:lnTo>
                  <a:pt x="10708" y="10096"/>
                </a:lnTo>
                <a:lnTo>
                  <a:pt x="10704" y="10090"/>
                </a:lnTo>
                <a:lnTo>
                  <a:pt x="10699" y="10086"/>
                </a:lnTo>
                <a:lnTo>
                  <a:pt x="10691" y="10085"/>
                </a:lnTo>
                <a:lnTo>
                  <a:pt x="10683" y="10086"/>
                </a:lnTo>
                <a:lnTo>
                  <a:pt x="10674" y="10089"/>
                </a:lnTo>
                <a:lnTo>
                  <a:pt x="10663" y="10095"/>
                </a:lnTo>
                <a:lnTo>
                  <a:pt x="10652" y="10103"/>
                </a:lnTo>
                <a:lnTo>
                  <a:pt x="10639" y="10113"/>
                </a:lnTo>
                <a:lnTo>
                  <a:pt x="10625" y="10126"/>
                </a:lnTo>
                <a:lnTo>
                  <a:pt x="10611" y="10140"/>
                </a:lnTo>
                <a:lnTo>
                  <a:pt x="10595" y="10157"/>
                </a:lnTo>
                <a:lnTo>
                  <a:pt x="10578" y="10177"/>
                </a:lnTo>
                <a:lnTo>
                  <a:pt x="10560" y="10197"/>
                </a:lnTo>
                <a:lnTo>
                  <a:pt x="10543" y="10221"/>
                </a:lnTo>
                <a:lnTo>
                  <a:pt x="10509" y="10265"/>
                </a:lnTo>
                <a:lnTo>
                  <a:pt x="10485" y="10299"/>
                </a:lnTo>
                <a:lnTo>
                  <a:pt x="10475" y="10314"/>
                </a:lnTo>
                <a:lnTo>
                  <a:pt x="10467" y="10328"/>
                </a:lnTo>
                <a:lnTo>
                  <a:pt x="10461" y="10342"/>
                </a:lnTo>
                <a:lnTo>
                  <a:pt x="10457" y="10355"/>
                </a:lnTo>
                <a:lnTo>
                  <a:pt x="10453" y="10368"/>
                </a:lnTo>
                <a:lnTo>
                  <a:pt x="10451" y="10381"/>
                </a:lnTo>
                <a:lnTo>
                  <a:pt x="10450" y="10395"/>
                </a:lnTo>
                <a:lnTo>
                  <a:pt x="10450" y="10410"/>
                </a:lnTo>
                <a:lnTo>
                  <a:pt x="10454" y="10446"/>
                </a:lnTo>
                <a:lnTo>
                  <a:pt x="10460" y="10490"/>
                </a:lnTo>
                <a:lnTo>
                  <a:pt x="10464" y="10518"/>
                </a:lnTo>
                <a:lnTo>
                  <a:pt x="10470" y="10545"/>
                </a:lnTo>
                <a:lnTo>
                  <a:pt x="10475" y="10571"/>
                </a:lnTo>
                <a:lnTo>
                  <a:pt x="10482" y="10595"/>
                </a:lnTo>
                <a:lnTo>
                  <a:pt x="10489" y="10616"/>
                </a:lnTo>
                <a:lnTo>
                  <a:pt x="10495" y="10634"/>
                </a:lnTo>
                <a:lnTo>
                  <a:pt x="10502" y="10648"/>
                </a:lnTo>
                <a:lnTo>
                  <a:pt x="10508" y="10658"/>
                </a:lnTo>
                <a:lnTo>
                  <a:pt x="10515" y="10667"/>
                </a:lnTo>
                <a:lnTo>
                  <a:pt x="10520" y="10677"/>
                </a:lnTo>
                <a:lnTo>
                  <a:pt x="10522" y="10685"/>
                </a:lnTo>
                <a:lnTo>
                  <a:pt x="10522" y="10694"/>
                </a:lnTo>
                <a:lnTo>
                  <a:pt x="10518" y="10704"/>
                </a:lnTo>
                <a:lnTo>
                  <a:pt x="10512" y="10715"/>
                </a:lnTo>
                <a:lnTo>
                  <a:pt x="10503" y="10726"/>
                </a:lnTo>
                <a:lnTo>
                  <a:pt x="10491" y="10739"/>
                </a:lnTo>
                <a:lnTo>
                  <a:pt x="10468" y="10766"/>
                </a:lnTo>
                <a:lnTo>
                  <a:pt x="10441" y="10800"/>
                </a:lnTo>
                <a:lnTo>
                  <a:pt x="10413" y="10838"/>
                </a:lnTo>
                <a:lnTo>
                  <a:pt x="10386" y="10876"/>
                </a:lnTo>
                <a:lnTo>
                  <a:pt x="10369" y="10901"/>
                </a:lnTo>
                <a:lnTo>
                  <a:pt x="10352" y="10923"/>
                </a:lnTo>
                <a:lnTo>
                  <a:pt x="10334" y="10944"/>
                </a:lnTo>
                <a:lnTo>
                  <a:pt x="10315" y="10964"/>
                </a:lnTo>
                <a:lnTo>
                  <a:pt x="10297" y="10983"/>
                </a:lnTo>
                <a:lnTo>
                  <a:pt x="10279" y="11000"/>
                </a:lnTo>
                <a:lnTo>
                  <a:pt x="10259" y="11014"/>
                </a:lnTo>
                <a:lnTo>
                  <a:pt x="10241" y="11028"/>
                </a:lnTo>
                <a:lnTo>
                  <a:pt x="10222" y="11039"/>
                </a:lnTo>
                <a:lnTo>
                  <a:pt x="10205" y="11049"/>
                </a:lnTo>
                <a:lnTo>
                  <a:pt x="10188" y="11056"/>
                </a:lnTo>
                <a:lnTo>
                  <a:pt x="10173" y="11062"/>
                </a:lnTo>
                <a:lnTo>
                  <a:pt x="10157" y="11065"/>
                </a:lnTo>
                <a:lnTo>
                  <a:pt x="10144" y="11066"/>
                </a:lnTo>
                <a:lnTo>
                  <a:pt x="10137" y="11065"/>
                </a:lnTo>
                <a:lnTo>
                  <a:pt x="10132" y="11065"/>
                </a:lnTo>
                <a:lnTo>
                  <a:pt x="10126" y="11062"/>
                </a:lnTo>
                <a:lnTo>
                  <a:pt x="10120" y="11059"/>
                </a:lnTo>
                <a:lnTo>
                  <a:pt x="10110" y="11052"/>
                </a:lnTo>
                <a:lnTo>
                  <a:pt x="10101" y="11045"/>
                </a:lnTo>
                <a:lnTo>
                  <a:pt x="10092" y="11037"/>
                </a:lnTo>
                <a:lnTo>
                  <a:pt x="10085" y="11027"/>
                </a:lnTo>
                <a:lnTo>
                  <a:pt x="10079" y="11018"/>
                </a:lnTo>
                <a:lnTo>
                  <a:pt x="10075" y="11007"/>
                </a:lnTo>
                <a:lnTo>
                  <a:pt x="10072" y="10997"/>
                </a:lnTo>
                <a:lnTo>
                  <a:pt x="10071" y="10986"/>
                </a:lnTo>
                <a:lnTo>
                  <a:pt x="10069" y="10976"/>
                </a:lnTo>
                <a:lnTo>
                  <a:pt x="10071" y="10964"/>
                </a:lnTo>
                <a:lnTo>
                  <a:pt x="10074" y="10953"/>
                </a:lnTo>
                <a:lnTo>
                  <a:pt x="10078" y="10940"/>
                </a:lnTo>
                <a:lnTo>
                  <a:pt x="10082" y="10929"/>
                </a:lnTo>
                <a:lnTo>
                  <a:pt x="10089" y="10918"/>
                </a:lnTo>
                <a:lnTo>
                  <a:pt x="10098" y="10905"/>
                </a:lnTo>
                <a:lnTo>
                  <a:pt x="10106" y="10893"/>
                </a:lnTo>
                <a:lnTo>
                  <a:pt x="10120" y="10878"/>
                </a:lnTo>
                <a:lnTo>
                  <a:pt x="10132" y="10861"/>
                </a:lnTo>
                <a:lnTo>
                  <a:pt x="10142" y="10847"/>
                </a:lnTo>
                <a:lnTo>
                  <a:pt x="10150" y="10831"/>
                </a:lnTo>
                <a:lnTo>
                  <a:pt x="10157" y="10817"/>
                </a:lnTo>
                <a:lnTo>
                  <a:pt x="10163" y="10804"/>
                </a:lnTo>
                <a:lnTo>
                  <a:pt x="10167" y="10790"/>
                </a:lnTo>
                <a:lnTo>
                  <a:pt x="10170" y="10777"/>
                </a:lnTo>
                <a:lnTo>
                  <a:pt x="10170" y="10765"/>
                </a:lnTo>
                <a:lnTo>
                  <a:pt x="10168" y="10753"/>
                </a:lnTo>
                <a:lnTo>
                  <a:pt x="10167" y="10741"/>
                </a:lnTo>
                <a:lnTo>
                  <a:pt x="10163" y="10729"/>
                </a:lnTo>
                <a:lnTo>
                  <a:pt x="10157" y="10719"/>
                </a:lnTo>
                <a:lnTo>
                  <a:pt x="10150" y="10709"/>
                </a:lnTo>
                <a:lnTo>
                  <a:pt x="10142" y="10698"/>
                </a:lnTo>
                <a:lnTo>
                  <a:pt x="10132" y="10690"/>
                </a:lnTo>
                <a:lnTo>
                  <a:pt x="10115" y="10675"/>
                </a:lnTo>
                <a:lnTo>
                  <a:pt x="10101" y="10665"/>
                </a:lnTo>
                <a:lnTo>
                  <a:pt x="10095" y="10661"/>
                </a:lnTo>
                <a:lnTo>
                  <a:pt x="10089" y="10660"/>
                </a:lnTo>
                <a:lnTo>
                  <a:pt x="10085" y="10658"/>
                </a:lnTo>
                <a:lnTo>
                  <a:pt x="10079" y="10658"/>
                </a:lnTo>
                <a:lnTo>
                  <a:pt x="10075" y="10658"/>
                </a:lnTo>
                <a:lnTo>
                  <a:pt x="10069" y="10660"/>
                </a:lnTo>
                <a:lnTo>
                  <a:pt x="10065" y="10663"/>
                </a:lnTo>
                <a:lnTo>
                  <a:pt x="10060" y="10667"/>
                </a:lnTo>
                <a:lnTo>
                  <a:pt x="10047" y="10678"/>
                </a:lnTo>
                <a:lnTo>
                  <a:pt x="10030" y="10692"/>
                </a:lnTo>
                <a:lnTo>
                  <a:pt x="10020" y="10704"/>
                </a:lnTo>
                <a:lnTo>
                  <a:pt x="10009" y="10716"/>
                </a:lnTo>
                <a:lnTo>
                  <a:pt x="9997" y="10731"/>
                </a:lnTo>
                <a:lnTo>
                  <a:pt x="9988" y="10745"/>
                </a:lnTo>
                <a:lnTo>
                  <a:pt x="9976" y="10760"/>
                </a:lnTo>
                <a:lnTo>
                  <a:pt x="9968" y="10776"/>
                </a:lnTo>
                <a:lnTo>
                  <a:pt x="9959" y="10791"/>
                </a:lnTo>
                <a:lnTo>
                  <a:pt x="9952" y="10806"/>
                </a:lnTo>
                <a:lnTo>
                  <a:pt x="9944" y="10821"/>
                </a:lnTo>
                <a:lnTo>
                  <a:pt x="9935" y="10835"/>
                </a:lnTo>
                <a:lnTo>
                  <a:pt x="9925" y="10848"/>
                </a:lnTo>
                <a:lnTo>
                  <a:pt x="9915" y="10858"/>
                </a:lnTo>
                <a:lnTo>
                  <a:pt x="9904" y="10867"/>
                </a:lnTo>
                <a:lnTo>
                  <a:pt x="9893" y="10872"/>
                </a:lnTo>
                <a:lnTo>
                  <a:pt x="9882" y="10875"/>
                </a:lnTo>
                <a:lnTo>
                  <a:pt x="9869" y="10876"/>
                </a:lnTo>
                <a:lnTo>
                  <a:pt x="9855" y="10876"/>
                </a:lnTo>
                <a:lnTo>
                  <a:pt x="9842" y="10874"/>
                </a:lnTo>
                <a:lnTo>
                  <a:pt x="9828" y="10869"/>
                </a:lnTo>
                <a:lnTo>
                  <a:pt x="9814" y="10862"/>
                </a:lnTo>
                <a:lnTo>
                  <a:pt x="9798" y="10854"/>
                </a:lnTo>
                <a:lnTo>
                  <a:pt x="9784" y="10842"/>
                </a:lnTo>
                <a:lnTo>
                  <a:pt x="9768" y="10830"/>
                </a:lnTo>
                <a:lnTo>
                  <a:pt x="9753" y="10814"/>
                </a:lnTo>
                <a:lnTo>
                  <a:pt x="9739" y="10799"/>
                </a:lnTo>
                <a:lnTo>
                  <a:pt x="9720" y="10784"/>
                </a:lnTo>
                <a:lnTo>
                  <a:pt x="9703" y="10772"/>
                </a:lnTo>
                <a:lnTo>
                  <a:pt x="9684" y="10759"/>
                </a:lnTo>
                <a:lnTo>
                  <a:pt x="9665" y="10748"/>
                </a:lnTo>
                <a:lnTo>
                  <a:pt x="9647" y="10739"/>
                </a:lnTo>
                <a:lnTo>
                  <a:pt x="9630" y="10732"/>
                </a:lnTo>
                <a:lnTo>
                  <a:pt x="9614" y="10728"/>
                </a:lnTo>
                <a:lnTo>
                  <a:pt x="9583" y="10722"/>
                </a:lnTo>
                <a:lnTo>
                  <a:pt x="9549" y="10712"/>
                </a:lnTo>
                <a:lnTo>
                  <a:pt x="9515" y="10704"/>
                </a:lnTo>
                <a:lnTo>
                  <a:pt x="9487" y="10694"/>
                </a:lnTo>
                <a:lnTo>
                  <a:pt x="9470" y="10688"/>
                </a:lnTo>
                <a:lnTo>
                  <a:pt x="9455" y="10685"/>
                </a:lnTo>
                <a:lnTo>
                  <a:pt x="9448" y="10685"/>
                </a:lnTo>
                <a:lnTo>
                  <a:pt x="9440" y="10685"/>
                </a:lnTo>
                <a:lnTo>
                  <a:pt x="9433" y="10687"/>
                </a:lnTo>
                <a:lnTo>
                  <a:pt x="9426" y="10690"/>
                </a:lnTo>
                <a:lnTo>
                  <a:pt x="9414" y="10697"/>
                </a:lnTo>
                <a:lnTo>
                  <a:pt x="9398" y="10708"/>
                </a:lnTo>
                <a:lnTo>
                  <a:pt x="9383" y="10724"/>
                </a:lnTo>
                <a:lnTo>
                  <a:pt x="9364" y="10743"/>
                </a:lnTo>
                <a:lnTo>
                  <a:pt x="9346" y="10762"/>
                </a:lnTo>
                <a:lnTo>
                  <a:pt x="9325" y="10780"/>
                </a:lnTo>
                <a:lnTo>
                  <a:pt x="9298" y="10797"/>
                </a:lnTo>
                <a:lnTo>
                  <a:pt x="9269" y="10814"/>
                </a:lnTo>
                <a:lnTo>
                  <a:pt x="9236" y="10831"/>
                </a:lnTo>
                <a:lnTo>
                  <a:pt x="9199" y="10847"/>
                </a:lnTo>
                <a:lnTo>
                  <a:pt x="9158" y="10864"/>
                </a:lnTo>
                <a:lnTo>
                  <a:pt x="9114" y="10879"/>
                </a:lnTo>
                <a:lnTo>
                  <a:pt x="9005" y="10916"/>
                </a:lnTo>
                <a:lnTo>
                  <a:pt x="8915" y="10949"/>
                </a:lnTo>
                <a:lnTo>
                  <a:pt x="8843" y="10977"/>
                </a:lnTo>
                <a:lnTo>
                  <a:pt x="8783" y="11003"/>
                </a:lnTo>
                <a:lnTo>
                  <a:pt x="8758" y="11014"/>
                </a:lnTo>
                <a:lnTo>
                  <a:pt x="8734" y="11027"/>
                </a:lnTo>
                <a:lnTo>
                  <a:pt x="8713" y="11039"/>
                </a:lnTo>
                <a:lnTo>
                  <a:pt x="8691" y="11052"/>
                </a:lnTo>
                <a:lnTo>
                  <a:pt x="8672" y="11066"/>
                </a:lnTo>
                <a:lnTo>
                  <a:pt x="8653" y="11080"/>
                </a:lnTo>
                <a:lnTo>
                  <a:pt x="8633" y="11095"/>
                </a:lnTo>
                <a:lnTo>
                  <a:pt x="8615" y="11112"/>
                </a:lnTo>
                <a:lnTo>
                  <a:pt x="8585" y="11136"/>
                </a:lnTo>
                <a:lnTo>
                  <a:pt x="8560" y="11156"/>
                </a:lnTo>
                <a:lnTo>
                  <a:pt x="8547" y="11163"/>
                </a:lnTo>
                <a:lnTo>
                  <a:pt x="8536" y="11170"/>
                </a:lnTo>
                <a:lnTo>
                  <a:pt x="8526" y="11175"/>
                </a:lnTo>
                <a:lnTo>
                  <a:pt x="8516" y="11180"/>
                </a:lnTo>
                <a:lnTo>
                  <a:pt x="8505" y="11184"/>
                </a:lnTo>
                <a:lnTo>
                  <a:pt x="8495" y="11187"/>
                </a:lnTo>
                <a:lnTo>
                  <a:pt x="8485" y="11188"/>
                </a:lnTo>
                <a:lnTo>
                  <a:pt x="8474" y="11190"/>
                </a:lnTo>
                <a:lnTo>
                  <a:pt x="8451" y="11190"/>
                </a:lnTo>
                <a:lnTo>
                  <a:pt x="8426" y="11187"/>
                </a:lnTo>
                <a:lnTo>
                  <a:pt x="8385" y="11182"/>
                </a:lnTo>
                <a:lnTo>
                  <a:pt x="8338" y="11178"/>
                </a:lnTo>
                <a:lnTo>
                  <a:pt x="8290" y="11174"/>
                </a:lnTo>
                <a:lnTo>
                  <a:pt x="8249" y="11171"/>
                </a:lnTo>
                <a:lnTo>
                  <a:pt x="8231" y="11170"/>
                </a:lnTo>
                <a:lnTo>
                  <a:pt x="8211" y="11168"/>
                </a:lnTo>
                <a:lnTo>
                  <a:pt x="8190" y="11164"/>
                </a:lnTo>
                <a:lnTo>
                  <a:pt x="8170" y="11160"/>
                </a:lnTo>
                <a:lnTo>
                  <a:pt x="8151" y="11156"/>
                </a:lnTo>
                <a:lnTo>
                  <a:pt x="8133" y="11151"/>
                </a:lnTo>
                <a:lnTo>
                  <a:pt x="8117" y="11146"/>
                </a:lnTo>
                <a:lnTo>
                  <a:pt x="8105" y="11140"/>
                </a:lnTo>
                <a:lnTo>
                  <a:pt x="8091" y="11134"/>
                </a:lnTo>
                <a:lnTo>
                  <a:pt x="8074" y="11129"/>
                </a:lnTo>
                <a:lnTo>
                  <a:pt x="8052" y="11126"/>
                </a:lnTo>
                <a:lnTo>
                  <a:pt x="8030" y="11123"/>
                </a:lnTo>
                <a:lnTo>
                  <a:pt x="8006" y="11122"/>
                </a:lnTo>
                <a:lnTo>
                  <a:pt x="7980" y="11120"/>
                </a:lnTo>
                <a:lnTo>
                  <a:pt x="7956" y="11120"/>
                </a:lnTo>
                <a:lnTo>
                  <a:pt x="7931" y="11122"/>
                </a:lnTo>
                <a:lnTo>
                  <a:pt x="7898" y="11124"/>
                </a:lnTo>
                <a:lnTo>
                  <a:pt x="7873" y="11126"/>
                </a:lnTo>
                <a:lnTo>
                  <a:pt x="7852" y="11124"/>
                </a:lnTo>
                <a:lnTo>
                  <a:pt x="7835" y="11123"/>
                </a:lnTo>
                <a:lnTo>
                  <a:pt x="7829" y="11120"/>
                </a:lnTo>
                <a:lnTo>
                  <a:pt x="7823" y="11117"/>
                </a:lnTo>
                <a:lnTo>
                  <a:pt x="7818" y="11114"/>
                </a:lnTo>
                <a:lnTo>
                  <a:pt x="7814" y="11110"/>
                </a:lnTo>
                <a:lnTo>
                  <a:pt x="7811" y="11106"/>
                </a:lnTo>
                <a:lnTo>
                  <a:pt x="7808" y="11102"/>
                </a:lnTo>
                <a:lnTo>
                  <a:pt x="7806" y="11096"/>
                </a:lnTo>
                <a:lnTo>
                  <a:pt x="7804" y="11089"/>
                </a:lnTo>
                <a:lnTo>
                  <a:pt x="7802" y="11079"/>
                </a:lnTo>
                <a:lnTo>
                  <a:pt x="7802" y="11069"/>
                </a:lnTo>
                <a:lnTo>
                  <a:pt x="7804" y="11065"/>
                </a:lnTo>
                <a:lnTo>
                  <a:pt x="7805" y="11062"/>
                </a:lnTo>
                <a:lnTo>
                  <a:pt x="7808" y="11058"/>
                </a:lnTo>
                <a:lnTo>
                  <a:pt x="7811" y="11055"/>
                </a:lnTo>
                <a:lnTo>
                  <a:pt x="7818" y="11051"/>
                </a:lnTo>
                <a:lnTo>
                  <a:pt x="7828" y="11048"/>
                </a:lnTo>
                <a:lnTo>
                  <a:pt x="7840" y="11045"/>
                </a:lnTo>
                <a:lnTo>
                  <a:pt x="7856" y="11044"/>
                </a:lnTo>
                <a:close/>
                <a:moveTo>
                  <a:pt x="9733" y="11858"/>
                </a:moveTo>
                <a:lnTo>
                  <a:pt x="9743" y="11848"/>
                </a:lnTo>
                <a:lnTo>
                  <a:pt x="9753" y="11840"/>
                </a:lnTo>
                <a:lnTo>
                  <a:pt x="9764" y="11833"/>
                </a:lnTo>
                <a:lnTo>
                  <a:pt x="9777" y="11827"/>
                </a:lnTo>
                <a:lnTo>
                  <a:pt x="9791" y="11821"/>
                </a:lnTo>
                <a:lnTo>
                  <a:pt x="9805" y="11817"/>
                </a:lnTo>
                <a:lnTo>
                  <a:pt x="9819" y="11813"/>
                </a:lnTo>
                <a:lnTo>
                  <a:pt x="9833" y="11811"/>
                </a:lnTo>
                <a:lnTo>
                  <a:pt x="9849" y="11810"/>
                </a:lnTo>
                <a:lnTo>
                  <a:pt x="9863" y="11810"/>
                </a:lnTo>
                <a:lnTo>
                  <a:pt x="9877" y="11811"/>
                </a:lnTo>
                <a:lnTo>
                  <a:pt x="9891" y="11814"/>
                </a:lnTo>
                <a:lnTo>
                  <a:pt x="9904" y="11819"/>
                </a:lnTo>
                <a:lnTo>
                  <a:pt x="9915" y="11823"/>
                </a:lnTo>
                <a:lnTo>
                  <a:pt x="9927" y="11828"/>
                </a:lnTo>
                <a:lnTo>
                  <a:pt x="9935" y="11837"/>
                </a:lnTo>
                <a:lnTo>
                  <a:pt x="9944" y="11845"/>
                </a:lnTo>
                <a:lnTo>
                  <a:pt x="9951" y="11855"/>
                </a:lnTo>
                <a:lnTo>
                  <a:pt x="9956" y="11865"/>
                </a:lnTo>
                <a:lnTo>
                  <a:pt x="9961" y="11875"/>
                </a:lnTo>
                <a:lnTo>
                  <a:pt x="9965" y="11885"/>
                </a:lnTo>
                <a:lnTo>
                  <a:pt x="9966" y="11896"/>
                </a:lnTo>
                <a:lnTo>
                  <a:pt x="9966" y="11906"/>
                </a:lnTo>
                <a:lnTo>
                  <a:pt x="9966" y="11916"/>
                </a:lnTo>
                <a:lnTo>
                  <a:pt x="9963" y="11926"/>
                </a:lnTo>
                <a:lnTo>
                  <a:pt x="9961" y="11936"/>
                </a:lnTo>
                <a:lnTo>
                  <a:pt x="9955" y="11946"/>
                </a:lnTo>
                <a:lnTo>
                  <a:pt x="9949" y="11955"/>
                </a:lnTo>
                <a:lnTo>
                  <a:pt x="9942" y="11962"/>
                </a:lnTo>
                <a:lnTo>
                  <a:pt x="9934" y="11970"/>
                </a:lnTo>
                <a:lnTo>
                  <a:pt x="9924" y="11976"/>
                </a:lnTo>
                <a:lnTo>
                  <a:pt x="9914" y="11981"/>
                </a:lnTo>
                <a:lnTo>
                  <a:pt x="9889" y="11991"/>
                </a:lnTo>
                <a:lnTo>
                  <a:pt x="9870" y="12000"/>
                </a:lnTo>
                <a:lnTo>
                  <a:pt x="9853" y="12004"/>
                </a:lnTo>
                <a:lnTo>
                  <a:pt x="9838" y="12006"/>
                </a:lnTo>
                <a:lnTo>
                  <a:pt x="9822" y="12006"/>
                </a:lnTo>
                <a:lnTo>
                  <a:pt x="9805" y="12001"/>
                </a:lnTo>
                <a:lnTo>
                  <a:pt x="9785" y="11996"/>
                </a:lnTo>
                <a:lnTo>
                  <a:pt x="9760" y="11987"/>
                </a:lnTo>
                <a:lnTo>
                  <a:pt x="9746" y="11983"/>
                </a:lnTo>
                <a:lnTo>
                  <a:pt x="9734" y="11977"/>
                </a:lnTo>
                <a:lnTo>
                  <a:pt x="9725" y="11972"/>
                </a:lnTo>
                <a:lnTo>
                  <a:pt x="9716" y="11966"/>
                </a:lnTo>
                <a:lnTo>
                  <a:pt x="9709" y="11959"/>
                </a:lnTo>
                <a:lnTo>
                  <a:pt x="9703" y="11953"/>
                </a:lnTo>
                <a:lnTo>
                  <a:pt x="9699" y="11946"/>
                </a:lnTo>
                <a:lnTo>
                  <a:pt x="9698" y="11938"/>
                </a:lnTo>
                <a:lnTo>
                  <a:pt x="9696" y="11930"/>
                </a:lnTo>
                <a:lnTo>
                  <a:pt x="9698" y="11921"/>
                </a:lnTo>
                <a:lnTo>
                  <a:pt x="9699" y="11912"/>
                </a:lnTo>
                <a:lnTo>
                  <a:pt x="9703" y="11902"/>
                </a:lnTo>
                <a:lnTo>
                  <a:pt x="9709" y="11892"/>
                </a:lnTo>
                <a:lnTo>
                  <a:pt x="9715" y="11882"/>
                </a:lnTo>
                <a:lnTo>
                  <a:pt x="9723" y="11871"/>
                </a:lnTo>
                <a:lnTo>
                  <a:pt x="9733" y="11858"/>
                </a:lnTo>
                <a:close/>
                <a:moveTo>
                  <a:pt x="11776" y="11061"/>
                </a:moveTo>
                <a:lnTo>
                  <a:pt x="11785" y="11058"/>
                </a:lnTo>
                <a:lnTo>
                  <a:pt x="11793" y="11055"/>
                </a:lnTo>
                <a:lnTo>
                  <a:pt x="11801" y="11054"/>
                </a:lnTo>
                <a:lnTo>
                  <a:pt x="11808" y="11052"/>
                </a:lnTo>
                <a:lnTo>
                  <a:pt x="11814" y="11054"/>
                </a:lnTo>
                <a:lnTo>
                  <a:pt x="11819" y="11055"/>
                </a:lnTo>
                <a:lnTo>
                  <a:pt x="11824" y="11056"/>
                </a:lnTo>
                <a:lnTo>
                  <a:pt x="11828" y="11059"/>
                </a:lnTo>
                <a:lnTo>
                  <a:pt x="11831" y="11063"/>
                </a:lnTo>
                <a:lnTo>
                  <a:pt x="11834" y="11068"/>
                </a:lnTo>
                <a:lnTo>
                  <a:pt x="11835" y="11073"/>
                </a:lnTo>
                <a:lnTo>
                  <a:pt x="11836" y="11079"/>
                </a:lnTo>
                <a:lnTo>
                  <a:pt x="11836" y="11086"/>
                </a:lnTo>
                <a:lnTo>
                  <a:pt x="11835" y="11095"/>
                </a:lnTo>
                <a:lnTo>
                  <a:pt x="11834" y="11102"/>
                </a:lnTo>
                <a:lnTo>
                  <a:pt x="11831" y="11112"/>
                </a:lnTo>
                <a:lnTo>
                  <a:pt x="11826" y="11119"/>
                </a:lnTo>
                <a:lnTo>
                  <a:pt x="11822" y="11126"/>
                </a:lnTo>
                <a:lnTo>
                  <a:pt x="11817" y="11131"/>
                </a:lnTo>
                <a:lnTo>
                  <a:pt x="11810" y="11134"/>
                </a:lnTo>
                <a:lnTo>
                  <a:pt x="11802" y="11137"/>
                </a:lnTo>
                <a:lnTo>
                  <a:pt x="11795" y="11139"/>
                </a:lnTo>
                <a:lnTo>
                  <a:pt x="11787" y="11139"/>
                </a:lnTo>
                <a:lnTo>
                  <a:pt x="11778" y="11136"/>
                </a:lnTo>
                <a:lnTo>
                  <a:pt x="11770" y="11133"/>
                </a:lnTo>
                <a:lnTo>
                  <a:pt x="11761" y="11129"/>
                </a:lnTo>
                <a:lnTo>
                  <a:pt x="11756" y="11124"/>
                </a:lnTo>
                <a:lnTo>
                  <a:pt x="11750" y="11120"/>
                </a:lnTo>
                <a:lnTo>
                  <a:pt x="11746" y="11114"/>
                </a:lnTo>
                <a:lnTo>
                  <a:pt x="11743" y="11110"/>
                </a:lnTo>
                <a:lnTo>
                  <a:pt x="11740" y="11105"/>
                </a:lnTo>
                <a:lnTo>
                  <a:pt x="11740" y="11099"/>
                </a:lnTo>
                <a:lnTo>
                  <a:pt x="11740" y="11095"/>
                </a:lnTo>
                <a:lnTo>
                  <a:pt x="11742" y="11089"/>
                </a:lnTo>
                <a:lnTo>
                  <a:pt x="11744" y="11083"/>
                </a:lnTo>
                <a:lnTo>
                  <a:pt x="11749" y="11079"/>
                </a:lnTo>
                <a:lnTo>
                  <a:pt x="11754" y="11073"/>
                </a:lnTo>
                <a:lnTo>
                  <a:pt x="11760" y="11069"/>
                </a:lnTo>
                <a:lnTo>
                  <a:pt x="11767" y="11065"/>
                </a:lnTo>
                <a:lnTo>
                  <a:pt x="11776" y="11061"/>
                </a:lnTo>
                <a:close/>
                <a:moveTo>
                  <a:pt x="11968" y="7627"/>
                </a:moveTo>
                <a:lnTo>
                  <a:pt x="11978" y="7625"/>
                </a:lnTo>
                <a:lnTo>
                  <a:pt x="11988" y="7627"/>
                </a:lnTo>
                <a:lnTo>
                  <a:pt x="11996" y="7628"/>
                </a:lnTo>
                <a:lnTo>
                  <a:pt x="12003" y="7632"/>
                </a:lnTo>
                <a:lnTo>
                  <a:pt x="12010" y="7637"/>
                </a:lnTo>
                <a:lnTo>
                  <a:pt x="12016" y="7644"/>
                </a:lnTo>
                <a:lnTo>
                  <a:pt x="12022" y="7652"/>
                </a:lnTo>
                <a:lnTo>
                  <a:pt x="12026" y="7661"/>
                </a:lnTo>
                <a:lnTo>
                  <a:pt x="12029" y="7671"/>
                </a:lnTo>
                <a:lnTo>
                  <a:pt x="12030" y="7682"/>
                </a:lnTo>
                <a:lnTo>
                  <a:pt x="12030" y="7695"/>
                </a:lnTo>
                <a:lnTo>
                  <a:pt x="12030" y="7706"/>
                </a:lnTo>
                <a:lnTo>
                  <a:pt x="12029" y="7720"/>
                </a:lnTo>
                <a:lnTo>
                  <a:pt x="12026" y="7733"/>
                </a:lnTo>
                <a:lnTo>
                  <a:pt x="12022" y="7747"/>
                </a:lnTo>
                <a:lnTo>
                  <a:pt x="12016" y="7763"/>
                </a:lnTo>
                <a:lnTo>
                  <a:pt x="12010" y="7774"/>
                </a:lnTo>
                <a:lnTo>
                  <a:pt x="12005" y="7785"/>
                </a:lnTo>
                <a:lnTo>
                  <a:pt x="11999" y="7794"/>
                </a:lnTo>
                <a:lnTo>
                  <a:pt x="11992" y="7801"/>
                </a:lnTo>
                <a:lnTo>
                  <a:pt x="11986" y="7807"/>
                </a:lnTo>
                <a:lnTo>
                  <a:pt x="11979" y="7811"/>
                </a:lnTo>
                <a:lnTo>
                  <a:pt x="11972" y="7814"/>
                </a:lnTo>
                <a:lnTo>
                  <a:pt x="11965" y="7815"/>
                </a:lnTo>
                <a:lnTo>
                  <a:pt x="11958" y="7815"/>
                </a:lnTo>
                <a:lnTo>
                  <a:pt x="11951" y="7812"/>
                </a:lnTo>
                <a:lnTo>
                  <a:pt x="11942" y="7808"/>
                </a:lnTo>
                <a:lnTo>
                  <a:pt x="11935" y="7804"/>
                </a:lnTo>
                <a:lnTo>
                  <a:pt x="11927" y="7797"/>
                </a:lnTo>
                <a:lnTo>
                  <a:pt x="11920" y="7788"/>
                </a:lnTo>
                <a:lnTo>
                  <a:pt x="11911" y="7778"/>
                </a:lnTo>
                <a:lnTo>
                  <a:pt x="11903" y="7767"/>
                </a:lnTo>
                <a:lnTo>
                  <a:pt x="11897" y="7757"/>
                </a:lnTo>
                <a:lnTo>
                  <a:pt x="11894" y="7747"/>
                </a:lnTo>
                <a:lnTo>
                  <a:pt x="11891" y="7737"/>
                </a:lnTo>
                <a:lnTo>
                  <a:pt x="11890" y="7726"/>
                </a:lnTo>
                <a:lnTo>
                  <a:pt x="11890" y="7716"/>
                </a:lnTo>
                <a:lnTo>
                  <a:pt x="11893" y="7705"/>
                </a:lnTo>
                <a:lnTo>
                  <a:pt x="11896" y="7695"/>
                </a:lnTo>
                <a:lnTo>
                  <a:pt x="11900" y="7683"/>
                </a:lnTo>
                <a:lnTo>
                  <a:pt x="11904" y="7674"/>
                </a:lnTo>
                <a:lnTo>
                  <a:pt x="11911" y="7665"/>
                </a:lnTo>
                <a:lnTo>
                  <a:pt x="11918" y="7657"/>
                </a:lnTo>
                <a:lnTo>
                  <a:pt x="11927" y="7648"/>
                </a:lnTo>
                <a:lnTo>
                  <a:pt x="11935" y="7641"/>
                </a:lnTo>
                <a:lnTo>
                  <a:pt x="11947" y="7635"/>
                </a:lnTo>
                <a:lnTo>
                  <a:pt x="11957" y="7631"/>
                </a:lnTo>
                <a:lnTo>
                  <a:pt x="11968" y="7627"/>
                </a:lnTo>
                <a:close/>
                <a:moveTo>
                  <a:pt x="11954" y="7423"/>
                </a:moveTo>
                <a:lnTo>
                  <a:pt x="11947" y="7423"/>
                </a:lnTo>
                <a:lnTo>
                  <a:pt x="11941" y="7421"/>
                </a:lnTo>
                <a:lnTo>
                  <a:pt x="11935" y="7420"/>
                </a:lnTo>
                <a:lnTo>
                  <a:pt x="11930" y="7417"/>
                </a:lnTo>
                <a:lnTo>
                  <a:pt x="11925" y="7413"/>
                </a:lnTo>
                <a:lnTo>
                  <a:pt x="11923" y="7409"/>
                </a:lnTo>
                <a:lnTo>
                  <a:pt x="11918" y="7404"/>
                </a:lnTo>
                <a:lnTo>
                  <a:pt x="11916" y="7400"/>
                </a:lnTo>
                <a:lnTo>
                  <a:pt x="11914" y="7394"/>
                </a:lnTo>
                <a:lnTo>
                  <a:pt x="11913" y="7389"/>
                </a:lnTo>
                <a:lnTo>
                  <a:pt x="11913" y="7385"/>
                </a:lnTo>
                <a:lnTo>
                  <a:pt x="11914" y="7379"/>
                </a:lnTo>
                <a:lnTo>
                  <a:pt x="11916" y="7375"/>
                </a:lnTo>
                <a:lnTo>
                  <a:pt x="11918" y="7370"/>
                </a:lnTo>
                <a:lnTo>
                  <a:pt x="11921" y="7366"/>
                </a:lnTo>
                <a:lnTo>
                  <a:pt x="11925" y="7362"/>
                </a:lnTo>
                <a:lnTo>
                  <a:pt x="11932" y="7359"/>
                </a:lnTo>
                <a:lnTo>
                  <a:pt x="11938" y="7356"/>
                </a:lnTo>
                <a:lnTo>
                  <a:pt x="11945" y="7355"/>
                </a:lnTo>
                <a:lnTo>
                  <a:pt x="11952" y="7355"/>
                </a:lnTo>
                <a:lnTo>
                  <a:pt x="11958" y="7355"/>
                </a:lnTo>
                <a:lnTo>
                  <a:pt x="11965" y="7356"/>
                </a:lnTo>
                <a:lnTo>
                  <a:pt x="11971" y="7358"/>
                </a:lnTo>
                <a:lnTo>
                  <a:pt x="11976" y="7360"/>
                </a:lnTo>
                <a:lnTo>
                  <a:pt x="11981" y="7365"/>
                </a:lnTo>
                <a:lnTo>
                  <a:pt x="11985" y="7368"/>
                </a:lnTo>
                <a:lnTo>
                  <a:pt x="11989" y="7373"/>
                </a:lnTo>
                <a:lnTo>
                  <a:pt x="11990" y="7377"/>
                </a:lnTo>
                <a:lnTo>
                  <a:pt x="11992" y="7383"/>
                </a:lnTo>
                <a:lnTo>
                  <a:pt x="11992" y="7387"/>
                </a:lnTo>
                <a:lnTo>
                  <a:pt x="11992" y="7393"/>
                </a:lnTo>
                <a:lnTo>
                  <a:pt x="11989" y="7399"/>
                </a:lnTo>
                <a:lnTo>
                  <a:pt x="11982" y="7409"/>
                </a:lnTo>
                <a:lnTo>
                  <a:pt x="11972" y="7416"/>
                </a:lnTo>
                <a:lnTo>
                  <a:pt x="11968" y="7419"/>
                </a:lnTo>
                <a:lnTo>
                  <a:pt x="11962" y="7421"/>
                </a:lnTo>
                <a:lnTo>
                  <a:pt x="11958" y="7423"/>
                </a:lnTo>
                <a:lnTo>
                  <a:pt x="11954" y="7423"/>
                </a:lnTo>
                <a:close/>
                <a:moveTo>
                  <a:pt x="11715" y="10097"/>
                </a:moveTo>
                <a:lnTo>
                  <a:pt x="11681" y="10129"/>
                </a:lnTo>
                <a:lnTo>
                  <a:pt x="11653" y="10153"/>
                </a:lnTo>
                <a:lnTo>
                  <a:pt x="11641" y="10161"/>
                </a:lnTo>
                <a:lnTo>
                  <a:pt x="11630" y="10168"/>
                </a:lnTo>
                <a:lnTo>
                  <a:pt x="11622" y="10174"/>
                </a:lnTo>
                <a:lnTo>
                  <a:pt x="11613" y="10177"/>
                </a:lnTo>
                <a:lnTo>
                  <a:pt x="11606" y="10180"/>
                </a:lnTo>
                <a:lnTo>
                  <a:pt x="11600" y="10180"/>
                </a:lnTo>
                <a:lnTo>
                  <a:pt x="11596" y="10178"/>
                </a:lnTo>
                <a:lnTo>
                  <a:pt x="11592" y="10175"/>
                </a:lnTo>
                <a:lnTo>
                  <a:pt x="11589" y="10170"/>
                </a:lnTo>
                <a:lnTo>
                  <a:pt x="11588" y="10164"/>
                </a:lnTo>
                <a:lnTo>
                  <a:pt x="11586" y="10155"/>
                </a:lnTo>
                <a:lnTo>
                  <a:pt x="11586" y="10147"/>
                </a:lnTo>
                <a:lnTo>
                  <a:pt x="11586" y="10137"/>
                </a:lnTo>
                <a:lnTo>
                  <a:pt x="11590" y="10126"/>
                </a:lnTo>
                <a:lnTo>
                  <a:pt x="11596" y="10113"/>
                </a:lnTo>
                <a:lnTo>
                  <a:pt x="11605" y="10099"/>
                </a:lnTo>
                <a:lnTo>
                  <a:pt x="11614" y="10086"/>
                </a:lnTo>
                <a:lnTo>
                  <a:pt x="11626" y="10072"/>
                </a:lnTo>
                <a:lnTo>
                  <a:pt x="11638" y="10058"/>
                </a:lnTo>
                <a:lnTo>
                  <a:pt x="11653" y="10044"/>
                </a:lnTo>
                <a:lnTo>
                  <a:pt x="11667" y="10031"/>
                </a:lnTo>
                <a:lnTo>
                  <a:pt x="11681" y="10019"/>
                </a:lnTo>
                <a:lnTo>
                  <a:pt x="11696" y="10008"/>
                </a:lnTo>
                <a:lnTo>
                  <a:pt x="11711" y="9998"/>
                </a:lnTo>
                <a:lnTo>
                  <a:pt x="11725" y="9990"/>
                </a:lnTo>
                <a:lnTo>
                  <a:pt x="11737" y="9984"/>
                </a:lnTo>
                <a:lnTo>
                  <a:pt x="11750" y="9980"/>
                </a:lnTo>
                <a:lnTo>
                  <a:pt x="11761" y="9978"/>
                </a:lnTo>
                <a:lnTo>
                  <a:pt x="11773" y="9978"/>
                </a:lnTo>
                <a:lnTo>
                  <a:pt x="11783" y="9978"/>
                </a:lnTo>
                <a:lnTo>
                  <a:pt x="11790" y="9980"/>
                </a:lnTo>
                <a:lnTo>
                  <a:pt x="11795" y="9983"/>
                </a:lnTo>
                <a:lnTo>
                  <a:pt x="11800" y="9985"/>
                </a:lnTo>
                <a:lnTo>
                  <a:pt x="11802" y="9991"/>
                </a:lnTo>
                <a:lnTo>
                  <a:pt x="11802" y="9995"/>
                </a:lnTo>
                <a:lnTo>
                  <a:pt x="11801" y="10002"/>
                </a:lnTo>
                <a:lnTo>
                  <a:pt x="11797" y="10010"/>
                </a:lnTo>
                <a:lnTo>
                  <a:pt x="11791" y="10018"/>
                </a:lnTo>
                <a:lnTo>
                  <a:pt x="11784" y="10028"/>
                </a:lnTo>
                <a:lnTo>
                  <a:pt x="11774" y="10039"/>
                </a:lnTo>
                <a:lnTo>
                  <a:pt x="11749" y="10066"/>
                </a:lnTo>
                <a:lnTo>
                  <a:pt x="11715" y="10097"/>
                </a:lnTo>
                <a:close/>
                <a:moveTo>
                  <a:pt x="10481" y="11039"/>
                </a:moveTo>
                <a:lnTo>
                  <a:pt x="10503" y="11031"/>
                </a:lnTo>
                <a:lnTo>
                  <a:pt x="10525" y="11025"/>
                </a:lnTo>
                <a:lnTo>
                  <a:pt x="10544" y="11022"/>
                </a:lnTo>
                <a:lnTo>
                  <a:pt x="10563" y="11022"/>
                </a:lnTo>
                <a:lnTo>
                  <a:pt x="10577" y="11024"/>
                </a:lnTo>
                <a:lnTo>
                  <a:pt x="10590" y="11028"/>
                </a:lnTo>
                <a:lnTo>
                  <a:pt x="10595" y="11032"/>
                </a:lnTo>
                <a:lnTo>
                  <a:pt x="10601" y="11035"/>
                </a:lnTo>
                <a:lnTo>
                  <a:pt x="10604" y="11039"/>
                </a:lnTo>
                <a:lnTo>
                  <a:pt x="10608" y="11044"/>
                </a:lnTo>
                <a:lnTo>
                  <a:pt x="10611" y="11049"/>
                </a:lnTo>
                <a:lnTo>
                  <a:pt x="10612" y="11054"/>
                </a:lnTo>
                <a:lnTo>
                  <a:pt x="10614" y="11061"/>
                </a:lnTo>
                <a:lnTo>
                  <a:pt x="10615" y="11066"/>
                </a:lnTo>
                <a:lnTo>
                  <a:pt x="10615" y="11079"/>
                </a:lnTo>
                <a:lnTo>
                  <a:pt x="10611" y="11095"/>
                </a:lnTo>
                <a:lnTo>
                  <a:pt x="10604" y="11110"/>
                </a:lnTo>
                <a:lnTo>
                  <a:pt x="10594" y="11127"/>
                </a:lnTo>
                <a:lnTo>
                  <a:pt x="10580" y="11144"/>
                </a:lnTo>
                <a:lnTo>
                  <a:pt x="10563" y="11163"/>
                </a:lnTo>
                <a:lnTo>
                  <a:pt x="10550" y="11175"/>
                </a:lnTo>
                <a:lnTo>
                  <a:pt x="10537" y="11185"/>
                </a:lnTo>
                <a:lnTo>
                  <a:pt x="10525" y="11194"/>
                </a:lnTo>
                <a:lnTo>
                  <a:pt x="10513" y="11199"/>
                </a:lnTo>
                <a:lnTo>
                  <a:pt x="10502" y="11205"/>
                </a:lnTo>
                <a:lnTo>
                  <a:pt x="10491" y="11208"/>
                </a:lnTo>
                <a:lnTo>
                  <a:pt x="10481" y="11208"/>
                </a:lnTo>
                <a:lnTo>
                  <a:pt x="10471" y="11208"/>
                </a:lnTo>
                <a:lnTo>
                  <a:pt x="10462" y="11205"/>
                </a:lnTo>
                <a:lnTo>
                  <a:pt x="10454" y="11201"/>
                </a:lnTo>
                <a:lnTo>
                  <a:pt x="10447" y="11194"/>
                </a:lnTo>
                <a:lnTo>
                  <a:pt x="10440" y="11185"/>
                </a:lnTo>
                <a:lnTo>
                  <a:pt x="10434" y="11175"/>
                </a:lnTo>
                <a:lnTo>
                  <a:pt x="10430" y="11164"/>
                </a:lnTo>
                <a:lnTo>
                  <a:pt x="10426" y="11151"/>
                </a:lnTo>
                <a:lnTo>
                  <a:pt x="10423" y="11136"/>
                </a:lnTo>
                <a:lnTo>
                  <a:pt x="10421" y="11117"/>
                </a:lnTo>
                <a:lnTo>
                  <a:pt x="10421" y="11100"/>
                </a:lnTo>
                <a:lnTo>
                  <a:pt x="10421" y="11093"/>
                </a:lnTo>
                <a:lnTo>
                  <a:pt x="10423" y="11088"/>
                </a:lnTo>
                <a:lnTo>
                  <a:pt x="10426" y="11082"/>
                </a:lnTo>
                <a:lnTo>
                  <a:pt x="10429" y="11076"/>
                </a:lnTo>
                <a:lnTo>
                  <a:pt x="10431" y="11071"/>
                </a:lnTo>
                <a:lnTo>
                  <a:pt x="10436" y="11065"/>
                </a:lnTo>
                <a:lnTo>
                  <a:pt x="10441" y="11061"/>
                </a:lnTo>
                <a:lnTo>
                  <a:pt x="10447" y="11056"/>
                </a:lnTo>
                <a:lnTo>
                  <a:pt x="10462" y="11048"/>
                </a:lnTo>
                <a:lnTo>
                  <a:pt x="10481" y="11039"/>
                </a:lnTo>
                <a:close/>
                <a:moveTo>
                  <a:pt x="11046" y="11622"/>
                </a:moveTo>
                <a:lnTo>
                  <a:pt x="11111" y="11607"/>
                </a:lnTo>
                <a:lnTo>
                  <a:pt x="11168" y="11593"/>
                </a:lnTo>
                <a:lnTo>
                  <a:pt x="11195" y="11586"/>
                </a:lnTo>
                <a:lnTo>
                  <a:pt x="11219" y="11578"/>
                </a:lnTo>
                <a:lnTo>
                  <a:pt x="11243" y="11569"/>
                </a:lnTo>
                <a:lnTo>
                  <a:pt x="11264" y="11561"/>
                </a:lnTo>
                <a:lnTo>
                  <a:pt x="11285" y="11552"/>
                </a:lnTo>
                <a:lnTo>
                  <a:pt x="11306" y="11542"/>
                </a:lnTo>
                <a:lnTo>
                  <a:pt x="11326" y="11532"/>
                </a:lnTo>
                <a:lnTo>
                  <a:pt x="11344" y="11521"/>
                </a:lnTo>
                <a:lnTo>
                  <a:pt x="11363" y="11510"/>
                </a:lnTo>
                <a:lnTo>
                  <a:pt x="11381" y="11498"/>
                </a:lnTo>
                <a:lnTo>
                  <a:pt x="11400" y="11484"/>
                </a:lnTo>
                <a:lnTo>
                  <a:pt x="11418" y="11471"/>
                </a:lnTo>
                <a:lnTo>
                  <a:pt x="11435" y="11459"/>
                </a:lnTo>
                <a:lnTo>
                  <a:pt x="11450" y="11447"/>
                </a:lnTo>
                <a:lnTo>
                  <a:pt x="11466" y="11437"/>
                </a:lnTo>
                <a:lnTo>
                  <a:pt x="11482" y="11430"/>
                </a:lnTo>
                <a:lnTo>
                  <a:pt x="11496" y="11423"/>
                </a:lnTo>
                <a:lnTo>
                  <a:pt x="11510" y="11418"/>
                </a:lnTo>
                <a:lnTo>
                  <a:pt x="11524" y="11413"/>
                </a:lnTo>
                <a:lnTo>
                  <a:pt x="11537" y="11412"/>
                </a:lnTo>
                <a:lnTo>
                  <a:pt x="11549" y="11411"/>
                </a:lnTo>
                <a:lnTo>
                  <a:pt x="11562" y="11411"/>
                </a:lnTo>
                <a:lnTo>
                  <a:pt x="11573" y="11413"/>
                </a:lnTo>
                <a:lnTo>
                  <a:pt x="11585" y="11416"/>
                </a:lnTo>
                <a:lnTo>
                  <a:pt x="11596" y="11420"/>
                </a:lnTo>
                <a:lnTo>
                  <a:pt x="11606" y="11428"/>
                </a:lnTo>
                <a:lnTo>
                  <a:pt x="11616" y="11435"/>
                </a:lnTo>
                <a:lnTo>
                  <a:pt x="11624" y="11443"/>
                </a:lnTo>
                <a:lnTo>
                  <a:pt x="11633" y="11454"/>
                </a:lnTo>
                <a:lnTo>
                  <a:pt x="11638" y="11463"/>
                </a:lnTo>
                <a:lnTo>
                  <a:pt x="11643" y="11473"/>
                </a:lnTo>
                <a:lnTo>
                  <a:pt x="11644" y="11481"/>
                </a:lnTo>
                <a:lnTo>
                  <a:pt x="11643" y="11491"/>
                </a:lnTo>
                <a:lnTo>
                  <a:pt x="11638" y="11501"/>
                </a:lnTo>
                <a:lnTo>
                  <a:pt x="11633" y="11513"/>
                </a:lnTo>
                <a:lnTo>
                  <a:pt x="11624" y="11525"/>
                </a:lnTo>
                <a:lnTo>
                  <a:pt x="11613" y="11542"/>
                </a:lnTo>
                <a:lnTo>
                  <a:pt x="11600" y="11556"/>
                </a:lnTo>
                <a:lnTo>
                  <a:pt x="11588" y="11572"/>
                </a:lnTo>
                <a:lnTo>
                  <a:pt x="11575" y="11585"/>
                </a:lnTo>
                <a:lnTo>
                  <a:pt x="11562" y="11598"/>
                </a:lnTo>
                <a:lnTo>
                  <a:pt x="11549" y="11607"/>
                </a:lnTo>
                <a:lnTo>
                  <a:pt x="11535" y="11617"/>
                </a:lnTo>
                <a:lnTo>
                  <a:pt x="11523" y="11627"/>
                </a:lnTo>
                <a:lnTo>
                  <a:pt x="11508" y="11634"/>
                </a:lnTo>
                <a:lnTo>
                  <a:pt x="11494" y="11641"/>
                </a:lnTo>
                <a:lnTo>
                  <a:pt x="11480" y="11647"/>
                </a:lnTo>
                <a:lnTo>
                  <a:pt x="11465" y="11653"/>
                </a:lnTo>
                <a:lnTo>
                  <a:pt x="11450" y="11656"/>
                </a:lnTo>
                <a:lnTo>
                  <a:pt x="11435" y="11658"/>
                </a:lnTo>
                <a:lnTo>
                  <a:pt x="11418" y="11661"/>
                </a:lnTo>
                <a:lnTo>
                  <a:pt x="11402" y="11663"/>
                </a:lnTo>
                <a:lnTo>
                  <a:pt x="11377" y="11664"/>
                </a:lnTo>
                <a:lnTo>
                  <a:pt x="11354" y="11667"/>
                </a:lnTo>
                <a:lnTo>
                  <a:pt x="11336" y="11673"/>
                </a:lnTo>
                <a:lnTo>
                  <a:pt x="11319" y="11680"/>
                </a:lnTo>
                <a:lnTo>
                  <a:pt x="11311" y="11684"/>
                </a:lnTo>
                <a:lnTo>
                  <a:pt x="11303" y="11690"/>
                </a:lnTo>
                <a:lnTo>
                  <a:pt x="11296" y="11697"/>
                </a:lnTo>
                <a:lnTo>
                  <a:pt x="11289" y="11704"/>
                </a:lnTo>
                <a:lnTo>
                  <a:pt x="11275" y="11719"/>
                </a:lnTo>
                <a:lnTo>
                  <a:pt x="11261" y="11739"/>
                </a:lnTo>
                <a:lnTo>
                  <a:pt x="11241" y="11770"/>
                </a:lnTo>
                <a:lnTo>
                  <a:pt x="11226" y="11799"/>
                </a:lnTo>
                <a:lnTo>
                  <a:pt x="11220" y="11811"/>
                </a:lnTo>
                <a:lnTo>
                  <a:pt x="11216" y="11821"/>
                </a:lnTo>
                <a:lnTo>
                  <a:pt x="11213" y="11830"/>
                </a:lnTo>
                <a:lnTo>
                  <a:pt x="11212" y="11836"/>
                </a:lnTo>
                <a:lnTo>
                  <a:pt x="11212" y="11841"/>
                </a:lnTo>
                <a:lnTo>
                  <a:pt x="11210" y="11847"/>
                </a:lnTo>
                <a:lnTo>
                  <a:pt x="11207" y="11854"/>
                </a:lnTo>
                <a:lnTo>
                  <a:pt x="11205" y="11861"/>
                </a:lnTo>
                <a:lnTo>
                  <a:pt x="11195" y="11875"/>
                </a:lnTo>
                <a:lnTo>
                  <a:pt x="11183" y="11889"/>
                </a:lnTo>
                <a:lnTo>
                  <a:pt x="11175" y="11896"/>
                </a:lnTo>
                <a:lnTo>
                  <a:pt x="11165" y="11904"/>
                </a:lnTo>
                <a:lnTo>
                  <a:pt x="11151" y="11909"/>
                </a:lnTo>
                <a:lnTo>
                  <a:pt x="11137" y="11913"/>
                </a:lnTo>
                <a:lnTo>
                  <a:pt x="11121" y="11916"/>
                </a:lnTo>
                <a:lnTo>
                  <a:pt x="11104" y="11919"/>
                </a:lnTo>
                <a:lnTo>
                  <a:pt x="11086" y="11921"/>
                </a:lnTo>
                <a:lnTo>
                  <a:pt x="11067" y="11922"/>
                </a:lnTo>
                <a:lnTo>
                  <a:pt x="11048" y="11921"/>
                </a:lnTo>
                <a:lnTo>
                  <a:pt x="11028" y="11919"/>
                </a:lnTo>
                <a:lnTo>
                  <a:pt x="11008" y="11916"/>
                </a:lnTo>
                <a:lnTo>
                  <a:pt x="10988" y="11913"/>
                </a:lnTo>
                <a:lnTo>
                  <a:pt x="10968" y="11909"/>
                </a:lnTo>
                <a:lnTo>
                  <a:pt x="10949" y="11904"/>
                </a:lnTo>
                <a:lnTo>
                  <a:pt x="10930" y="11896"/>
                </a:lnTo>
                <a:lnTo>
                  <a:pt x="10913" y="11889"/>
                </a:lnTo>
                <a:lnTo>
                  <a:pt x="10894" y="11879"/>
                </a:lnTo>
                <a:lnTo>
                  <a:pt x="10878" y="11868"/>
                </a:lnTo>
                <a:lnTo>
                  <a:pt x="10865" y="11858"/>
                </a:lnTo>
                <a:lnTo>
                  <a:pt x="10854" y="11845"/>
                </a:lnTo>
                <a:lnTo>
                  <a:pt x="10850" y="11840"/>
                </a:lnTo>
                <a:lnTo>
                  <a:pt x="10847" y="11833"/>
                </a:lnTo>
                <a:lnTo>
                  <a:pt x="10844" y="11826"/>
                </a:lnTo>
                <a:lnTo>
                  <a:pt x="10841" y="11817"/>
                </a:lnTo>
                <a:lnTo>
                  <a:pt x="10838" y="11802"/>
                </a:lnTo>
                <a:lnTo>
                  <a:pt x="10837" y="11782"/>
                </a:lnTo>
                <a:lnTo>
                  <a:pt x="10837" y="11765"/>
                </a:lnTo>
                <a:lnTo>
                  <a:pt x="10837" y="11749"/>
                </a:lnTo>
                <a:lnTo>
                  <a:pt x="10840" y="11735"/>
                </a:lnTo>
                <a:lnTo>
                  <a:pt x="10844" y="11722"/>
                </a:lnTo>
                <a:lnTo>
                  <a:pt x="10848" y="11711"/>
                </a:lnTo>
                <a:lnTo>
                  <a:pt x="10855" y="11700"/>
                </a:lnTo>
                <a:lnTo>
                  <a:pt x="10864" y="11690"/>
                </a:lnTo>
                <a:lnTo>
                  <a:pt x="10875" y="11680"/>
                </a:lnTo>
                <a:lnTo>
                  <a:pt x="10888" y="11671"/>
                </a:lnTo>
                <a:lnTo>
                  <a:pt x="10902" y="11664"/>
                </a:lnTo>
                <a:lnTo>
                  <a:pt x="10920" y="11656"/>
                </a:lnTo>
                <a:lnTo>
                  <a:pt x="10940" y="11649"/>
                </a:lnTo>
                <a:lnTo>
                  <a:pt x="10963" y="11643"/>
                </a:lnTo>
                <a:lnTo>
                  <a:pt x="10987" y="11636"/>
                </a:lnTo>
                <a:lnTo>
                  <a:pt x="11015" y="11629"/>
                </a:lnTo>
                <a:lnTo>
                  <a:pt x="11046" y="11622"/>
                </a:lnTo>
                <a:close/>
                <a:moveTo>
                  <a:pt x="12054" y="10868"/>
                </a:moveTo>
                <a:lnTo>
                  <a:pt x="12061" y="10869"/>
                </a:lnTo>
                <a:lnTo>
                  <a:pt x="12067" y="10871"/>
                </a:lnTo>
                <a:lnTo>
                  <a:pt x="12072" y="10872"/>
                </a:lnTo>
                <a:lnTo>
                  <a:pt x="12078" y="10875"/>
                </a:lnTo>
                <a:lnTo>
                  <a:pt x="12082" y="10879"/>
                </a:lnTo>
                <a:lnTo>
                  <a:pt x="12087" y="10884"/>
                </a:lnTo>
                <a:lnTo>
                  <a:pt x="12091" y="10888"/>
                </a:lnTo>
                <a:lnTo>
                  <a:pt x="12094" y="10893"/>
                </a:lnTo>
                <a:lnTo>
                  <a:pt x="12099" y="10906"/>
                </a:lnTo>
                <a:lnTo>
                  <a:pt x="12101" y="10918"/>
                </a:lnTo>
                <a:lnTo>
                  <a:pt x="12101" y="10925"/>
                </a:lnTo>
                <a:lnTo>
                  <a:pt x="12099" y="10930"/>
                </a:lnTo>
                <a:lnTo>
                  <a:pt x="12098" y="10937"/>
                </a:lnTo>
                <a:lnTo>
                  <a:pt x="12095" y="10943"/>
                </a:lnTo>
                <a:lnTo>
                  <a:pt x="12095" y="10943"/>
                </a:lnTo>
                <a:lnTo>
                  <a:pt x="12092" y="10947"/>
                </a:lnTo>
                <a:lnTo>
                  <a:pt x="12088" y="10952"/>
                </a:lnTo>
                <a:lnTo>
                  <a:pt x="12082" y="10954"/>
                </a:lnTo>
                <a:lnTo>
                  <a:pt x="12078" y="10957"/>
                </a:lnTo>
                <a:lnTo>
                  <a:pt x="12072" y="10959"/>
                </a:lnTo>
                <a:lnTo>
                  <a:pt x="12067" y="10959"/>
                </a:lnTo>
                <a:lnTo>
                  <a:pt x="12063" y="10957"/>
                </a:lnTo>
                <a:lnTo>
                  <a:pt x="12057" y="10954"/>
                </a:lnTo>
                <a:lnTo>
                  <a:pt x="12051" y="10952"/>
                </a:lnTo>
                <a:lnTo>
                  <a:pt x="12047" y="10946"/>
                </a:lnTo>
                <a:lnTo>
                  <a:pt x="12043" y="10940"/>
                </a:lnTo>
                <a:lnTo>
                  <a:pt x="12040" y="10935"/>
                </a:lnTo>
                <a:lnTo>
                  <a:pt x="12037" y="10927"/>
                </a:lnTo>
                <a:lnTo>
                  <a:pt x="12034" y="10920"/>
                </a:lnTo>
                <a:lnTo>
                  <a:pt x="12033" y="10913"/>
                </a:lnTo>
                <a:lnTo>
                  <a:pt x="12033" y="10905"/>
                </a:lnTo>
                <a:lnTo>
                  <a:pt x="12033" y="10898"/>
                </a:lnTo>
                <a:lnTo>
                  <a:pt x="12034" y="10892"/>
                </a:lnTo>
                <a:lnTo>
                  <a:pt x="12036" y="10885"/>
                </a:lnTo>
                <a:lnTo>
                  <a:pt x="12039" y="10879"/>
                </a:lnTo>
                <a:lnTo>
                  <a:pt x="12041" y="10875"/>
                </a:lnTo>
                <a:lnTo>
                  <a:pt x="12044" y="10872"/>
                </a:lnTo>
                <a:lnTo>
                  <a:pt x="12050" y="10869"/>
                </a:lnTo>
                <a:lnTo>
                  <a:pt x="12054" y="10868"/>
                </a:lnTo>
                <a:close/>
                <a:moveTo>
                  <a:pt x="10776" y="10831"/>
                </a:moveTo>
                <a:lnTo>
                  <a:pt x="10809" y="10830"/>
                </a:lnTo>
                <a:lnTo>
                  <a:pt x="10836" y="10827"/>
                </a:lnTo>
                <a:lnTo>
                  <a:pt x="10847" y="10825"/>
                </a:lnTo>
                <a:lnTo>
                  <a:pt x="10857" y="10823"/>
                </a:lnTo>
                <a:lnTo>
                  <a:pt x="10865" y="10820"/>
                </a:lnTo>
                <a:lnTo>
                  <a:pt x="10874" y="10816"/>
                </a:lnTo>
                <a:lnTo>
                  <a:pt x="10881" y="10811"/>
                </a:lnTo>
                <a:lnTo>
                  <a:pt x="10888" y="10806"/>
                </a:lnTo>
                <a:lnTo>
                  <a:pt x="10895" y="10799"/>
                </a:lnTo>
                <a:lnTo>
                  <a:pt x="10901" y="10791"/>
                </a:lnTo>
                <a:lnTo>
                  <a:pt x="10913" y="10773"/>
                </a:lnTo>
                <a:lnTo>
                  <a:pt x="10925" y="10749"/>
                </a:lnTo>
                <a:lnTo>
                  <a:pt x="10944" y="10714"/>
                </a:lnTo>
                <a:lnTo>
                  <a:pt x="10966" y="10680"/>
                </a:lnTo>
                <a:lnTo>
                  <a:pt x="10988" y="10646"/>
                </a:lnTo>
                <a:lnTo>
                  <a:pt x="11012" y="10614"/>
                </a:lnTo>
                <a:lnTo>
                  <a:pt x="11038" y="10585"/>
                </a:lnTo>
                <a:lnTo>
                  <a:pt x="11065" y="10556"/>
                </a:lnTo>
                <a:lnTo>
                  <a:pt x="11090" y="10531"/>
                </a:lnTo>
                <a:lnTo>
                  <a:pt x="11118" y="10507"/>
                </a:lnTo>
                <a:lnTo>
                  <a:pt x="11144" y="10486"/>
                </a:lnTo>
                <a:lnTo>
                  <a:pt x="11171" y="10467"/>
                </a:lnTo>
                <a:lnTo>
                  <a:pt x="11197" y="10453"/>
                </a:lnTo>
                <a:lnTo>
                  <a:pt x="11221" y="10442"/>
                </a:lnTo>
                <a:lnTo>
                  <a:pt x="11234" y="10436"/>
                </a:lnTo>
                <a:lnTo>
                  <a:pt x="11246" y="10433"/>
                </a:lnTo>
                <a:lnTo>
                  <a:pt x="11257" y="10430"/>
                </a:lnTo>
                <a:lnTo>
                  <a:pt x="11268" y="10429"/>
                </a:lnTo>
                <a:lnTo>
                  <a:pt x="11279" y="10427"/>
                </a:lnTo>
                <a:lnTo>
                  <a:pt x="11289" y="10429"/>
                </a:lnTo>
                <a:lnTo>
                  <a:pt x="11299" y="10430"/>
                </a:lnTo>
                <a:lnTo>
                  <a:pt x="11308" y="10432"/>
                </a:lnTo>
                <a:lnTo>
                  <a:pt x="11319" y="10437"/>
                </a:lnTo>
                <a:lnTo>
                  <a:pt x="11329" y="10443"/>
                </a:lnTo>
                <a:lnTo>
                  <a:pt x="11339" y="10452"/>
                </a:lnTo>
                <a:lnTo>
                  <a:pt x="11347" y="10461"/>
                </a:lnTo>
                <a:lnTo>
                  <a:pt x="11354" y="10471"/>
                </a:lnTo>
                <a:lnTo>
                  <a:pt x="11363" y="10483"/>
                </a:lnTo>
                <a:lnTo>
                  <a:pt x="11369" y="10495"/>
                </a:lnTo>
                <a:lnTo>
                  <a:pt x="11374" y="10508"/>
                </a:lnTo>
                <a:lnTo>
                  <a:pt x="11378" y="10522"/>
                </a:lnTo>
                <a:lnTo>
                  <a:pt x="11383" y="10537"/>
                </a:lnTo>
                <a:lnTo>
                  <a:pt x="11384" y="10551"/>
                </a:lnTo>
                <a:lnTo>
                  <a:pt x="11385" y="10563"/>
                </a:lnTo>
                <a:lnTo>
                  <a:pt x="11384" y="10578"/>
                </a:lnTo>
                <a:lnTo>
                  <a:pt x="11383" y="10590"/>
                </a:lnTo>
                <a:lnTo>
                  <a:pt x="11380" y="10603"/>
                </a:lnTo>
                <a:lnTo>
                  <a:pt x="11376" y="10614"/>
                </a:lnTo>
                <a:lnTo>
                  <a:pt x="11370" y="10626"/>
                </a:lnTo>
                <a:lnTo>
                  <a:pt x="11366" y="10640"/>
                </a:lnTo>
                <a:lnTo>
                  <a:pt x="11363" y="10657"/>
                </a:lnTo>
                <a:lnTo>
                  <a:pt x="11360" y="10675"/>
                </a:lnTo>
                <a:lnTo>
                  <a:pt x="11357" y="10697"/>
                </a:lnTo>
                <a:lnTo>
                  <a:pt x="11356" y="10716"/>
                </a:lnTo>
                <a:lnTo>
                  <a:pt x="11354" y="10738"/>
                </a:lnTo>
                <a:lnTo>
                  <a:pt x="11354" y="10758"/>
                </a:lnTo>
                <a:lnTo>
                  <a:pt x="11354" y="10777"/>
                </a:lnTo>
                <a:lnTo>
                  <a:pt x="11352" y="10799"/>
                </a:lnTo>
                <a:lnTo>
                  <a:pt x="11347" y="10821"/>
                </a:lnTo>
                <a:lnTo>
                  <a:pt x="11342" y="10844"/>
                </a:lnTo>
                <a:lnTo>
                  <a:pt x="11333" y="10869"/>
                </a:lnTo>
                <a:lnTo>
                  <a:pt x="11323" y="10895"/>
                </a:lnTo>
                <a:lnTo>
                  <a:pt x="11313" y="10920"/>
                </a:lnTo>
                <a:lnTo>
                  <a:pt x="11302" y="10946"/>
                </a:lnTo>
                <a:lnTo>
                  <a:pt x="11289" y="10971"/>
                </a:lnTo>
                <a:lnTo>
                  <a:pt x="11275" y="10995"/>
                </a:lnTo>
                <a:lnTo>
                  <a:pt x="11261" y="11020"/>
                </a:lnTo>
                <a:lnTo>
                  <a:pt x="11246" y="11042"/>
                </a:lnTo>
                <a:lnTo>
                  <a:pt x="11230" y="11063"/>
                </a:lnTo>
                <a:lnTo>
                  <a:pt x="11214" y="11083"/>
                </a:lnTo>
                <a:lnTo>
                  <a:pt x="11199" y="11102"/>
                </a:lnTo>
                <a:lnTo>
                  <a:pt x="11182" y="11116"/>
                </a:lnTo>
                <a:lnTo>
                  <a:pt x="11175" y="11124"/>
                </a:lnTo>
                <a:lnTo>
                  <a:pt x="11166" y="11133"/>
                </a:lnTo>
                <a:lnTo>
                  <a:pt x="11159" y="11141"/>
                </a:lnTo>
                <a:lnTo>
                  <a:pt x="11154" y="11151"/>
                </a:lnTo>
                <a:lnTo>
                  <a:pt x="11149" y="11160"/>
                </a:lnTo>
                <a:lnTo>
                  <a:pt x="11145" y="11170"/>
                </a:lnTo>
                <a:lnTo>
                  <a:pt x="11144" y="11177"/>
                </a:lnTo>
                <a:lnTo>
                  <a:pt x="11142" y="11185"/>
                </a:lnTo>
                <a:lnTo>
                  <a:pt x="11142" y="11192"/>
                </a:lnTo>
                <a:lnTo>
                  <a:pt x="11140" y="11201"/>
                </a:lnTo>
                <a:lnTo>
                  <a:pt x="11134" y="11209"/>
                </a:lnTo>
                <a:lnTo>
                  <a:pt x="11128" y="11219"/>
                </a:lnTo>
                <a:lnTo>
                  <a:pt x="11121" y="11229"/>
                </a:lnTo>
                <a:lnTo>
                  <a:pt x="11113" y="11239"/>
                </a:lnTo>
                <a:lnTo>
                  <a:pt x="11103" y="11248"/>
                </a:lnTo>
                <a:lnTo>
                  <a:pt x="11093" y="11256"/>
                </a:lnTo>
                <a:lnTo>
                  <a:pt x="11083" y="11263"/>
                </a:lnTo>
                <a:lnTo>
                  <a:pt x="11073" y="11269"/>
                </a:lnTo>
                <a:lnTo>
                  <a:pt x="11063" y="11273"/>
                </a:lnTo>
                <a:lnTo>
                  <a:pt x="11053" y="11277"/>
                </a:lnTo>
                <a:lnTo>
                  <a:pt x="11043" y="11280"/>
                </a:lnTo>
                <a:lnTo>
                  <a:pt x="11034" y="11282"/>
                </a:lnTo>
                <a:lnTo>
                  <a:pt x="11024" y="11283"/>
                </a:lnTo>
                <a:lnTo>
                  <a:pt x="11015" y="11283"/>
                </a:lnTo>
                <a:lnTo>
                  <a:pt x="11005" y="11283"/>
                </a:lnTo>
                <a:lnTo>
                  <a:pt x="10997" y="11282"/>
                </a:lnTo>
                <a:lnTo>
                  <a:pt x="10988" y="11279"/>
                </a:lnTo>
                <a:lnTo>
                  <a:pt x="10980" y="11276"/>
                </a:lnTo>
                <a:lnTo>
                  <a:pt x="10973" y="11273"/>
                </a:lnTo>
                <a:lnTo>
                  <a:pt x="10966" y="11269"/>
                </a:lnTo>
                <a:lnTo>
                  <a:pt x="10959" y="11263"/>
                </a:lnTo>
                <a:lnTo>
                  <a:pt x="10952" y="11259"/>
                </a:lnTo>
                <a:lnTo>
                  <a:pt x="10946" y="11253"/>
                </a:lnTo>
                <a:lnTo>
                  <a:pt x="10942" y="11246"/>
                </a:lnTo>
                <a:lnTo>
                  <a:pt x="10936" y="11239"/>
                </a:lnTo>
                <a:lnTo>
                  <a:pt x="10933" y="11232"/>
                </a:lnTo>
                <a:lnTo>
                  <a:pt x="10929" y="11225"/>
                </a:lnTo>
                <a:lnTo>
                  <a:pt x="10927" y="11218"/>
                </a:lnTo>
                <a:lnTo>
                  <a:pt x="10925" y="11209"/>
                </a:lnTo>
                <a:lnTo>
                  <a:pt x="10925" y="11201"/>
                </a:lnTo>
                <a:lnTo>
                  <a:pt x="10925" y="11192"/>
                </a:lnTo>
                <a:lnTo>
                  <a:pt x="10925" y="11184"/>
                </a:lnTo>
                <a:lnTo>
                  <a:pt x="10927" y="11174"/>
                </a:lnTo>
                <a:lnTo>
                  <a:pt x="10930" y="11165"/>
                </a:lnTo>
                <a:lnTo>
                  <a:pt x="10933" y="11157"/>
                </a:lnTo>
                <a:lnTo>
                  <a:pt x="10939" y="11147"/>
                </a:lnTo>
                <a:lnTo>
                  <a:pt x="10944" y="11139"/>
                </a:lnTo>
                <a:lnTo>
                  <a:pt x="10952" y="11129"/>
                </a:lnTo>
                <a:lnTo>
                  <a:pt x="10960" y="11119"/>
                </a:lnTo>
                <a:lnTo>
                  <a:pt x="10967" y="11109"/>
                </a:lnTo>
                <a:lnTo>
                  <a:pt x="10971" y="11100"/>
                </a:lnTo>
                <a:lnTo>
                  <a:pt x="10974" y="11093"/>
                </a:lnTo>
                <a:lnTo>
                  <a:pt x="10976" y="11086"/>
                </a:lnTo>
                <a:lnTo>
                  <a:pt x="10976" y="11079"/>
                </a:lnTo>
                <a:lnTo>
                  <a:pt x="10974" y="11073"/>
                </a:lnTo>
                <a:lnTo>
                  <a:pt x="10971" y="11069"/>
                </a:lnTo>
                <a:lnTo>
                  <a:pt x="10966" y="11065"/>
                </a:lnTo>
                <a:lnTo>
                  <a:pt x="10959" y="11062"/>
                </a:lnTo>
                <a:lnTo>
                  <a:pt x="10950" y="11059"/>
                </a:lnTo>
                <a:lnTo>
                  <a:pt x="10939" y="11056"/>
                </a:lnTo>
                <a:lnTo>
                  <a:pt x="10913" y="11054"/>
                </a:lnTo>
                <a:lnTo>
                  <a:pt x="10879" y="11054"/>
                </a:lnTo>
                <a:lnTo>
                  <a:pt x="10862" y="11054"/>
                </a:lnTo>
                <a:lnTo>
                  <a:pt x="10841" y="11052"/>
                </a:lnTo>
                <a:lnTo>
                  <a:pt x="10820" y="11051"/>
                </a:lnTo>
                <a:lnTo>
                  <a:pt x="10797" y="11048"/>
                </a:lnTo>
                <a:lnTo>
                  <a:pt x="10751" y="11041"/>
                </a:lnTo>
                <a:lnTo>
                  <a:pt x="10708" y="11032"/>
                </a:lnTo>
                <a:lnTo>
                  <a:pt x="10683" y="11025"/>
                </a:lnTo>
                <a:lnTo>
                  <a:pt x="10663" y="11018"/>
                </a:lnTo>
                <a:lnTo>
                  <a:pt x="10646" y="11011"/>
                </a:lnTo>
                <a:lnTo>
                  <a:pt x="10633" y="11003"/>
                </a:lnTo>
                <a:lnTo>
                  <a:pt x="10628" y="10998"/>
                </a:lnTo>
                <a:lnTo>
                  <a:pt x="10624" y="10993"/>
                </a:lnTo>
                <a:lnTo>
                  <a:pt x="10621" y="10987"/>
                </a:lnTo>
                <a:lnTo>
                  <a:pt x="10618" y="10981"/>
                </a:lnTo>
                <a:lnTo>
                  <a:pt x="10614" y="10969"/>
                </a:lnTo>
                <a:lnTo>
                  <a:pt x="10612" y="10953"/>
                </a:lnTo>
                <a:lnTo>
                  <a:pt x="10612" y="10937"/>
                </a:lnTo>
                <a:lnTo>
                  <a:pt x="10614" y="10923"/>
                </a:lnTo>
                <a:lnTo>
                  <a:pt x="10617" y="10910"/>
                </a:lnTo>
                <a:lnTo>
                  <a:pt x="10619" y="10899"/>
                </a:lnTo>
                <a:lnTo>
                  <a:pt x="10625" y="10889"/>
                </a:lnTo>
                <a:lnTo>
                  <a:pt x="10632" y="10879"/>
                </a:lnTo>
                <a:lnTo>
                  <a:pt x="10639" y="10871"/>
                </a:lnTo>
                <a:lnTo>
                  <a:pt x="10649" y="10862"/>
                </a:lnTo>
                <a:lnTo>
                  <a:pt x="10659" y="10855"/>
                </a:lnTo>
                <a:lnTo>
                  <a:pt x="10672" y="10850"/>
                </a:lnTo>
                <a:lnTo>
                  <a:pt x="10684" y="10845"/>
                </a:lnTo>
                <a:lnTo>
                  <a:pt x="10700" y="10841"/>
                </a:lnTo>
                <a:lnTo>
                  <a:pt x="10717" y="10837"/>
                </a:lnTo>
                <a:lnTo>
                  <a:pt x="10735" y="10834"/>
                </a:lnTo>
                <a:lnTo>
                  <a:pt x="10755" y="10833"/>
                </a:lnTo>
                <a:lnTo>
                  <a:pt x="10776" y="10831"/>
                </a:lnTo>
                <a:close/>
                <a:moveTo>
                  <a:pt x="9645" y="11556"/>
                </a:moveTo>
                <a:lnTo>
                  <a:pt x="9636" y="11548"/>
                </a:lnTo>
                <a:lnTo>
                  <a:pt x="9627" y="11539"/>
                </a:lnTo>
                <a:lnTo>
                  <a:pt x="9620" y="11530"/>
                </a:lnTo>
                <a:lnTo>
                  <a:pt x="9614" y="11520"/>
                </a:lnTo>
                <a:lnTo>
                  <a:pt x="9612" y="11510"/>
                </a:lnTo>
                <a:lnTo>
                  <a:pt x="9612" y="11501"/>
                </a:lnTo>
                <a:lnTo>
                  <a:pt x="9612" y="11491"/>
                </a:lnTo>
                <a:lnTo>
                  <a:pt x="9614" y="11483"/>
                </a:lnTo>
                <a:lnTo>
                  <a:pt x="9619" y="11474"/>
                </a:lnTo>
                <a:lnTo>
                  <a:pt x="9624" y="11466"/>
                </a:lnTo>
                <a:lnTo>
                  <a:pt x="9633" y="11459"/>
                </a:lnTo>
                <a:lnTo>
                  <a:pt x="9641" y="11453"/>
                </a:lnTo>
                <a:lnTo>
                  <a:pt x="9651" y="11447"/>
                </a:lnTo>
                <a:lnTo>
                  <a:pt x="9664" y="11443"/>
                </a:lnTo>
                <a:lnTo>
                  <a:pt x="9677" y="11440"/>
                </a:lnTo>
                <a:lnTo>
                  <a:pt x="9692" y="11439"/>
                </a:lnTo>
                <a:lnTo>
                  <a:pt x="9703" y="11439"/>
                </a:lnTo>
                <a:lnTo>
                  <a:pt x="9716" y="11440"/>
                </a:lnTo>
                <a:lnTo>
                  <a:pt x="9726" y="11443"/>
                </a:lnTo>
                <a:lnTo>
                  <a:pt x="9736" y="11446"/>
                </a:lnTo>
                <a:lnTo>
                  <a:pt x="9744" y="11452"/>
                </a:lnTo>
                <a:lnTo>
                  <a:pt x="9753" y="11456"/>
                </a:lnTo>
                <a:lnTo>
                  <a:pt x="9760" y="11463"/>
                </a:lnTo>
                <a:lnTo>
                  <a:pt x="9766" y="11470"/>
                </a:lnTo>
                <a:lnTo>
                  <a:pt x="9771" y="11477"/>
                </a:lnTo>
                <a:lnTo>
                  <a:pt x="9775" y="11486"/>
                </a:lnTo>
                <a:lnTo>
                  <a:pt x="9778" y="11496"/>
                </a:lnTo>
                <a:lnTo>
                  <a:pt x="9780" y="11505"/>
                </a:lnTo>
                <a:lnTo>
                  <a:pt x="9780" y="11515"/>
                </a:lnTo>
                <a:lnTo>
                  <a:pt x="9780" y="11527"/>
                </a:lnTo>
                <a:lnTo>
                  <a:pt x="9777" y="11538"/>
                </a:lnTo>
                <a:lnTo>
                  <a:pt x="9774" y="11549"/>
                </a:lnTo>
                <a:lnTo>
                  <a:pt x="9770" y="11558"/>
                </a:lnTo>
                <a:lnTo>
                  <a:pt x="9766" y="11565"/>
                </a:lnTo>
                <a:lnTo>
                  <a:pt x="9761" y="11571"/>
                </a:lnTo>
                <a:lnTo>
                  <a:pt x="9756" y="11576"/>
                </a:lnTo>
                <a:lnTo>
                  <a:pt x="9749" y="11581"/>
                </a:lnTo>
                <a:lnTo>
                  <a:pt x="9742" y="11583"/>
                </a:lnTo>
                <a:lnTo>
                  <a:pt x="9734" y="11586"/>
                </a:lnTo>
                <a:lnTo>
                  <a:pt x="9727" y="11586"/>
                </a:lnTo>
                <a:lnTo>
                  <a:pt x="9719" y="11586"/>
                </a:lnTo>
                <a:lnTo>
                  <a:pt x="9709" y="11585"/>
                </a:lnTo>
                <a:lnTo>
                  <a:pt x="9699" y="11583"/>
                </a:lnTo>
                <a:lnTo>
                  <a:pt x="9689" y="11581"/>
                </a:lnTo>
                <a:lnTo>
                  <a:pt x="9679" y="11576"/>
                </a:lnTo>
                <a:lnTo>
                  <a:pt x="9668" y="11571"/>
                </a:lnTo>
                <a:lnTo>
                  <a:pt x="9658" y="11564"/>
                </a:lnTo>
                <a:lnTo>
                  <a:pt x="9645" y="11556"/>
                </a:lnTo>
                <a:close/>
                <a:moveTo>
                  <a:pt x="16169" y="4036"/>
                </a:moveTo>
                <a:lnTo>
                  <a:pt x="16184" y="4036"/>
                </a:lnTo>
                <a:lnTo>
                  <a:pt x="16198" y="4039"/>
                </a:lnTo>
                <a:lnTo>
                  <a:pt x="16204" y="4040"/>
                </a:lnTo>
                <a:lnTo>
                  <a:pt x="16208" y="4043"/>
                </a:lnTo>
                <a:lnTo>
                  <a:pt x="16214" y="4046"/>
                </a:lnTo>
                <a:lnTo>
                  <a:pt x="16218" y="4048"/>
                </a:lnTo>
                <a:lnTo>
                  <a:pt x="16225" y="4058"/>
                </a:lnTo>
                <a:lnTo>
                  <a:pt x="16231" y="4070"/>
                </a:lnTo>
                <a:lnTo>
                  <a:pt x="16235" y="4085"/>
                </a:lnTo>
                <a:lnTo>
                  <a:pt x="16238" y="4105"/>
                </a:lnTo>
                <a:lnTo>
                  <a:pt x="16241" y="4135"/>
                </a:lnTo>
                <a:lnTo>
                  <a:pt x="16242" y="4165"/>
                </a:lnTo>
                <a:lnTo>
                  <a:pt x="16241" y="4179"/>
                </a:lnTo>
                <a:lnTo>
                  <a:pt x="16239" y="4192"/>
                </a:lnTo>
                <a:lnTo>
                  <a:pt x="16238" y="4203"/>
                </a:lnTo>
                <a:lnTo>
                  <a:pt x="16235" y="4211"/>
                </a:lnTo>
                <a:lnTo>
                  <a:pt x="16232" y="4218"/>
                </a:lnTo>
                <a:lnTo>
                  <a:pt x="16227" y="4226"/>
                </a:lnTo>
                <a:lnTo>
                  <a:pt x="16218" y="4231"/>
                </a:lnTo>
                <a:lnTo>
                  <a:pt x="16208" y="4237"/>
                </a:lnTo>
                <a:lnTo>
                  <a:pt x="16198" y="4241"/>
                </a:lnTo>
                <a:lnTo>
                  <a:pt x="16186" y="4245"/>
                </a:lnTo>
                <a:lnTo>
                  <a:pt x="16173" y="4247"/>
                </a:lnTo>
                <a:lnTo>
                  <a:pt x="16160" y="4248"/>
                </a:lnTo>
                <a:lnTo>
                  <a:pt x="16145" y="4248"/>
                </a:lnTo>
                <a:lnTo>
                  <a:pt x="16131" y="4247"/>
                </a:lnTo>
                <a:lnTo>
                  <a:pt x="16118" y="4243"/>
                </a:lnTo>
                <a:lnTo>
                  <a:pt x="16108" y="4235"/>
                </a:lnTo>
                <a:lnTo>
                  <a:pt x="16099" y="4227"/>
                </a:lnTo>
                <a:lnTo>
                  <a:pt x="16091" y="4216"/>
                </a:lnTo>
                <a:lnTo>
                  <a:pt x="16085" y="4201"/>
                </a:lnTo>
                <a:lnTo>
                  <a:pt x="16080" y="4184"/>
                </a:lnTo>
                <a:lnTo>
                  <a:pt x="16075" y="4169"/>
                </a:lnTo>
                <a:lnTo>
                  <a:pt x="16074" y="4155"/>
                </a:lnTo>
                <a:lnTo>
                  <a:pt x="16073" y="4139"/>
                </a:lnTo>
                <a:lnTo>
                  <a:pt x="16073" y="4126"/>
                </a:lnTo>
                <a:lnTo>
                  <a:pt x="16074" y="4114"/>
                </a:lnTo>
                <a:lnTo>
                  <a:pt x="16077" y="4101"/>
                </a:lnTo>
                <a:lnTo>
                  <a:pt x="16081" y="4090"/>
                </a:lnTo>
                <a:lnTo>
                  <a:pt x="16087" y="4080"/>
                </a:lnTo>
                <a:lnTo>
                  <a:pt x="16092" y="4070"/>
                </a:lnTo>
                <a:lnTo>
                  <a:pt x="16101" y="4061"/>
                </a:lnTo>
                <a:lnTo>
                  <a:pt x="16109" y="4054"/>
                </a:lnTo>
                <a:lnTo>
                  <a:pt x="16119" y="4048"/>
                </a:lnTo>
                <a:lnTo>
                  <a:pt x="16131" y="4043"/>
                </a:lnTo>
                <a:lnTo>
                  <a:pt x="16142" y="4040"/>
                </a:lnTo>
                <a:lnTo>
                  <a:pt x="16155" y="4037"/>
                </a:lnTo>
                <a:lnTo>
                  <a:pt x="16169" y="4036"/>
                </a:lnTo>
                <a:close/>
                <a:moveTo>
                  <a:pt x="17328" y="741"/>
                </a:moveTo>
                <a:lnTo>
                  <a:pt x="17336" y="741"/>
                </a:lnTo>
                <a:lnTo>
                  <a:pt x="17342" y="743"/>
                </a:lnTo>
                <a:lnTo>
                  <a:pt x="17349" y="748"/>
                </a:lnTo>
                <a:lnTo>
                  <a:pt x="17353" y="752"/>
                </a:lnTo>
                <a:lnTo>
                  <a:pt x="17358" y="759"/>
                </a:lnTo>
                <a:lnTo>
                  <a:pt x="17360" y="766"/>
                </a:lnTo>
                <a:lnTo>
                  <a:pt x="17363" y="775"/>
                </a:lnTo>
                <a:lnTo>
                  <a:pt x="17365" y="783"/>
                </a:lnTo>
                <a:lnTo>
                  <a:pt x="17365" y="793"/>
                </a:lnTo>
                <a:lnTo>
                  <a:pt x="17363" y="803"/>
                </a:lnTo>
                <a:lnTo>
                  <a:pt x="17362" y="813"/>
                </a:lnTo>
                <a:lnTo>
                  <a:pt x="17359" y="823"/>
                </a:lnTo>
                <a:lnTo>
                  <a:pt x="17355" y="833"/>
                </a:lnTo>
                <a:lnTo>
                  <a:pt x="17350" y="843"/>
                </a:lnTo>
                <a:lnTo>
                  <a:pt x="17345" y="851"/>
                </a:lnTo>
                <a:lnTo>
                  <a:pt x="17338" y="860"/>
                </a:lnTo>
                <a:lnTo>
                  <a:pt x="17331" y="867"/>
                </a:lnTo>
                <a:lnTo>
                  <a:pt x="17322" y="874"/>
                </a:lnTo>
                <a:lnTo>
                  <a:pt x="17315" y="879"/>
                </a:lnTo>
                <a:lnTo>
                  <a:pt x="17307" y="884"/>
                </a:lnTo>
                <a:lnTo>
                  <a:pt x="17300" y="887"/>
                </a:lnTo>
                <a:lnTo>
                  <a:pt x="17292" y="889"/>
                </a:lnTo>
                <a:lnTo>
                  <a:pt x="17285" y="889"/>
                </a:lnTo>
                <a:lnTo>
                  <a:pt x="17278" y="891"/>
                </a:lnTo>
                <a:lnTo>
                  <a:pt x="17271" y="889"/>
                </a:lnTo>
                <a:lnTo>
                  <a:pt x="17264" y="888"/>
                </a:lnTo>
                <a:lnTo>
                  <a:pt x="17259" y="885"/>
                </a:lnTo>
                <a:lnTo>
                  <a:pt x="17253" y="881"/>
                </a:lnTo>
                <a:lnTo>
                  <a:pt x="17247" y="877"/>
                </a:lnTo>
                <a:lnTo>
                  <a:pt x="17242" y="871"/>
                </a:lnTo>
                <a:lnTo>
                  <a:pt x="17237" y="864"/>
                </a:lnTo>
                <a:lnTo>
                  <a:pt x="17235" y="857"/>
                </a:lnTo>
                <a:lnTo>
                  <a:pt x="17232" y="848"/>
                </a:lnTo>
                <a:lnTo>
                  <a:pt x="17230" y="840"/>
                </a:lnTo>
                <a:lnTo>
                  <a:pt x="17232" y="830"/>
                </a:lnTo>
                <a:lnTo>
                  <a:pt x="17235" y="820"/>
                </a:lnTo>
                <a:lnTo>
                  <a:pt x="17237" y="811"/>
                </a:lnTo>
                <a:lnTo>
                  <a:pt x="17242" y="802"/>
                </a:lnTo>
                <a:lnTo>
                  <a:pt x="17247" y="792"/>
                </a:lnTo>
                <a:lnTo>
                  <a:pt x="17254" y="783"/>
                </a:lnTo>
                <a:lnTo>
                  <a:pt x="17263" y="775"/>
                </a:lnTo>
                <a:lnTo>
                  <a:pt x="17270" y="766"/>
                </a:lnTo>
                <a:lnTo>
                  <a:pt x="17280" y="759"/>
                </a:lnTo>
                <a:lnTo>
                  <a:pt x="17288" y="753"/>
                </a:lnTo>
                <a:lnTo>
                  <a:pt x="17298" y="748"/>
                </a:lnTo>
                <a:lnTo>
                  <a:pt x="17308" y="743"/>
                </a:lnTo>
                <a:lnTo>
                  <a:pt x="17318" y="741"/>
                </a:lnTo>
                <a:lnTo>
                  <a:pt x="17328" y="741"/>
                </a:lnTo>
                <a:close/>
                <a:moveTo>
                  <a:pt x="16070" y="4482"/>
                </a:moveTo>
                <a:lnTo>
                  <a:pt x="16083" y="4493"/>
                </a:lnTo>
                <a:lnTo>
                  <a:pt x="16091" y="4505"/>
                </a:lnTo>
                <a:lnTo>
                  <a:pt x="16098" y="4516"/>
                </a:lnTo>
                <a:lnTo>
                  <a:pt x="16101" y="4527"/>
                </a:lnTo>
                <a:lnTo>
                  <a:pt x="16101" y="4540"/>
                </a:lnTo>
                <a:lnTo>
                  <a:pt x="16099" y="4554"/>
                </a:lnTo>
                <a:lnTo>
                  <a:pt x="16094" y="4570"/>
                </a:lnTo>
                <a:lnTo>
                  <a:pt x="16087" y="4590"/>
                </a:lnTo>
                <a:lnTo>
                  <a:pt x="16080" y="4604"/>
                </a:lnTo>
                <a:lnTo>
                  <a:pt x="16073" y="4616"/>
                </a:lnTo>
                <a:lnTo>
                  <a:pt x="16064" y="4626"/>
                </a:lnTo>
                <a:lnTo>
                  <a:pt x="16054" y="4635"/>
                </a:lnTo>
                <a:lnTo>
                  <a:pt x="16046" y="4642"/>
                </a:lnTo>
                <a:lnTo>
                  <a:pt x="16036" y="4646"/>
                </a:lnTo>
                <a:lnTo>
                  <a:pt x="16026" y="4648"/>
                </a:lnTo>
                <a:lnTo>
                  <a:pt x="16015" y="4648"/>
                </a:lnTo>
                <a:lnTo>
                  <a:pt x="16005" y="4645"/>
                </a:lnTo>
                <a:lnTo>
                  <a:pt x="15996" y="4641"/>
                </a:lnTo>
                <a:lnTo>
                  <a:pt x="15988" y="4635"/>
                </a:lnTo>
                <a:lnTo>
                  <a:pt x="15981" y="4629"/>
                </a:lnTo>
                <a:lnTo>
                  <a:pt x="15975" y="4621"/>
                </a:lnTo>
                <a:lnTo>
                  <a:pt x="15971" y="4611"/>
                </a:lnTo>
                <a:lnTo>
                  <a:pt x="15967" y="4601"/>
                </a:lnTo>
                <a:lnTo>
                  <a:pt x="15964" y="4590"/>
                </a:lnTo>
                <a:lnTo>
                  <a:pt x="15964" y="4578"/>
                </a:lnTo>
                <a:lnTo>
                  <a:pt x="15964" y="4567"/>
                </a:lnTo>
                <a:lnTo>
                  <a:pt x="15964" y="4554"/>
                </a:lnTo>
                <a:lnTo>
                  <a:pt x="15967" y="4541"/>
                </a:lnTo>
                <a:lnTo>
                  <a:pt x="15971" y="4529"/>
                </a:lnTo>
                <a:lnTo>
                  <a:pt x="15975" y="4516"/>
                </a:lnTo>
                <a:lnTo>
                  <a:pt x="15982" y="4503"/>
                </a:lnTo>
                <a:lnTo>
                  <a:pt x="15989" y="4490"/>
                </a:lnTo>
                <a:lnTo>
                  <a:pt x="16001" y="4475"/>
                </a:lnTo>
                <a:lnTo>
                  <a:pt x="16010" y="4463"/>
                </a:lnTo>
                <a:lnTo>
                  <a:pt x="16015" y="4459"/>
                </a:lnTo>
                <a:lnTo>
                  <a:pt x="16019" y="4456"/>
                </a:lnTo>
                <a:lnTo>
                  <a:pt x="16022" y="4455"/>
                </a:lnTo>
                <a:lnTo>
                  <a:pt x="16026" y="4454"/>
                </a:lnTo>
                <a:lnTo>
                  <a:pt x="16030" y="4454"/>
                </a:lnTo>
                <a:lnTo>
                  <a:pt x="16034" y="4455"/>
                </a:lnTo>
                <a:lnTo>
                  <a:pt x="16039" y="4456"/>
                </a:lnTo>
                <a:lnTo>
                  <a:pt x="16044" y="4459"/>
                </a:lnTo>
                <a:lnTo>
                  <a:pt x="16056" y="4469"/>
                </a:lnTo>
                <a:lnTo>
                  <a:pt x="16070" y="4482"/>
                </a:lnTo>
                <a:close/>
                <a:moveTo>
                  <a:pt x="15780" y="3235"/>
                </a:moveTo>
                <a:lnTo>
                  <a:pt x="15767" y="3255"/>
                </a:lnTo>
                <a:lnTo>
                  <a:pt x="15757" y="3276"/>
                </a:lnTo>
                <a:lnTo>
                  <a:pt x="15748" y="3298"/>
                </a:lnTo>
                <a:lnTo>
                  <a:pt x="15739" y="3319"/>
                </a:lnTo>
                <a:lnTo>
                  <a:pt x="15732" y="3339"/>
                </a:lnTo>
                <a:lnTo>
                  <a:pt x="15726" y="3359"/>
                </a:lnTo>
                <a:lnTo>
                  <a:pt x="15723" y="3376"/>
                </a:lnTo>
                <a:lnTo>
                  <a:pt x="15722" y="3390"/>
                </a:lnTo>
                <a:lnTo>
                  <a:pt x="15722" y="3405"/>
                </a:lnTo>
                <a:lnTo>
                  <a:pt x="15718" y="3421"/>
                </a:lnTo>
                <a:lnTo>
                  <a:pt x="15712" y="3438"/>
                </a:lnTo>
                <a:lnTo>
                  <a:pt x="15704" y="3456"/>
                </a:lnTo>
                <a:lnTo>
                  <a:pt x="15694" y="3473"/>
                </a:lnTo>
                <a:lnTo>
                  <a:pt x="15681" y="3492"/>
                </a:lnTo>
                <a:lnTo>
                  <a:pt x="15667" y="3510"/>
                </a:lnTo>
                <a:lnTo>
                  <a:pt x="15651" y="3527"/>
                </a:lnTo>
                <a:lnTo>
                  <a:pt x="15632" y="3548"/>
                </a:lnTo>
                <a:lnTo>
                  <a:pt x="15616" y="3568"/>
                </a:lnTo>
                <a:lnTo>
                  <a:pt x="15609" y="3578"/>
                </a:lnTo>
                <a:lnTo>
                  <a:pt x="15603" y="3588"/>
                </a:lnTo>
                <a:lnTo>
                  <a:pt x="15598" y="3598"/>
                </a:lnTo>
                <a:lnTo>
                  <a:pt x="15593" y="3608"/>
                </a:lnTo>
                <a:lnTo>
                  <a:pt x="15591" y="3618"/>
                </a:lnTo>
                <a:lnTo>
                  <a:pt x="15588" y="3629"/>
                </a:lnTo>
                <a:lnTo>
                  <a:pt x="15585" y="3640"/>
                </a:lnTo>
                <a:lnTo>
                  <a:pt x="15584" y="3652"/>
                </a:lnTo>
                <a:lnTo>
                  <a:pt x="15582" y="3679"/>
                </a:lnTo>
                <a:lnTo>
                  <a:pt x="15582" y="3708"/>
                </a:lnTo>
                <a:lnTo>
                  <a:pt x="15582" y="3731"/>
                </a:lnTo>
                <a:lnTo>
                  <a:pt x="15581" y="3754"/>
                </a:lnTo>
                <a:lnTo>
                  <a:pt x="15578" y="3778"/>
                </a:lnTo>
                <a:lnTo>
                  <a:pt x="15574" y="3802"/>
                </a:lnTo>
                <a:lnTo>
                  <a:pt x="15567" y="3827"/>
                </a:lnTo>
                <a:lnTo>
                  <a:pt x="15561" y="3853"/>
                </a:lnTo>
                <a:lnTo>
                  <a:pt x="15552" y="3878"/>
                </a:lnTo>
                <a:lnTo>
                  <a:pt x="15543" y="3904"/>
                </a:lnTo>
                <a:lnTo>
                  <a:pt x="15533" y="3929"/>
                </a:lnTo>
                <a:lnTo>
                  <a:pt x="15521" y="3955"/>
                </a:lnTo>
                <a:lnTo>
                  <a:pt x="15510" y="3979"/>
                </a:lnTo>
                <a:lnTo>
                  <a:pt x="15497" y="4003"/>
                </a:lnTo>
                <a:lnTo>
                  <a:pt x="15483" y="4026"/>
                </a:lnTo>
                <a:lnTo>
                  <a:pt x="15469" y="4047"/>
                </a:lnTo>
                <a:lnTo>
                  <a:pt x="15455" y="4068"/>
                </a:lnTo>
                <a:lnTo>
                  <a:pt x="15439" y="4087"/>
                </a:lnTo>
                <a:lnTo>
                  <a:pt x="15429" y="4099"/>
                </a:lnTo>
                <a:lnTo>
                  <a:pt x="15421" y="4114"/>
                </a:lnTo>
                <a:lnTo>
                  <a:pt x="15414" y="4126"/>
                </a:lnTo>
                <a:lnTo>
                  <a:pt x="15408" y="4139"/>
                </a:lnTo>
                <a:lnTo>
                  <a:pt x="15405" y="4153"/>
                </a:lnTo>
                <a:lnTo>
                  <a:pt x="15404" y="4166"/>
                </a:lnTo>
                <a:lnTo>
                  <a:pt x="15404" y="4177"/>
                </a:lnTo>
                <a:lnTo>
                  <a:pt x="15407" y="4189"/>
                </a:lnTo>
                <a:lnTo>
                  <a:pt x="15411" y="4203"/>
                </a:lnTo>
                <a:lnTo>
                  <a:pt x="15414" y="4217"/>
                </a:lnTo>
                <a:lnTo>
                  <a:pt x="15414" y="4234"/>
                </a:lnTo>
                <a:lnTo>
                  <a:pt x="15414" y="4251"/>
                </a:lnTo>
                <a:lnTo>
                  <a:pt x="15411" y="4271"/>
                </a:lnTo>
                <a:lnTo>
                  <a:pt x="15407" y="4291"/>
                </a:lnTo>
                <a:lnTo>
                  <a:pt x="15401" y="4312"/>
                </a:lnTo>
                <a:lnTo>
                  <a:pt x="15394" y="4335"/>
                </a:lnTo>
                <a:lnTo>
                  <a:pt x="15386" y="4359"/>
                </a:lnTo>
                <a:lnTo>
                  <a:pt x="15376" y="4383"/>
                </a:lnTo>
                <a:lnTo>
                  <a:pt x="15364" y="4410"/>
                </a:lnTo>
                <a:lnTo>
                  <a:pt x="15350" y="4438"/>
                </a:lnTo>
                <a:lnTo>
                  <a:pt x="15335" y="4466"/>
                </a:lnTo>
                <a:lnTo>
                  <a:pt x="15318" y="4497"/>
                </a:lnTo>
                <a:lnTo>
                  <a:pt x="15299" y="4529"/>
                </a:lnTo>
                <a:lnTo>
                  <a:pt x="15280" y="4563"/>
                </a:lnTo>
                <a:lnTo>
                  <a:pt x="15258" y="4595"/>
                </a:lnTo>
                <a:lnTo>
                  <a:pt x="15239" y="4626"/>
                </a:lnTo>
                <a:lnTo>
                  <a:pt x="15219" y="4653"/>
                </a:lnTo>
                <a:lnTo>
                  <a:pt x="15201" y="4677"/>
                </a:lnTo>
                <a:lnTo>
                  <a:pt x="15184" y="4696"/>
                </a:lnTo>
                <a:lnTo>
                  <a:pt x="15171" y="4710"/>
                </a:lnTo>
                <a:lnTo>
                  <a:pt x="15165" y="4716"/>
                </a:lnTo>
                <a:lnTo>
                  <a:pt x="15160" y="4718"/>
                </a:lnTo>
                <a:lnTo>
                  <a:pt x="15155" y="4720"/>
                </a:lnTo>
                <a:lnTo>
                  <a:pt x="15152" y="4720"/>
                </a:lnTo>
                <a:lnTo>
                  <a:pt x="15147" y="4717"/>
                </a:lnTo>
                <a:lnTo>
                  <a:pt x="15141" y="4709"/>
                </a:lnTo>
                <a:lnTo>
                  <a:pt x="15134" y="4696"/>
                </a:lnTo>
                <a:lnTo>
                  <a:pt x="15127" y="4680"/>
                </a:lnTo>
                <a:lnTo>
                  <a:pt x="15120" y="4662"/>
                </a:lnTo>
                <a:lnTo>
                  <a:pt x="15114" y="4641"/>
                </a:lnTo>
                <a:lnTo>
                  <a:pt x="15109" y="4618"/>
                </a:lnTo>
                <a:lnTo>
                  <a:pt x="15103" y="4594"/>
                </a:lnTo>
                <a:lnTo>
                  <a:pt x="15097" y="4570"/>
                </a:lnTo>
                <a:lnTo>
                  <a:pt x="15090" y="4544"/>
                </a:lnTo>
                <a:lnTo>
                  <a:pt x="15083" y="4519"/>
                </a:lnTo>
                <a:lnTo>
                  <a:pt x="15075" y="4493"/>
                </a:lnTo>
                <a:lnTo>
                  <a:pt x="15066" y="4471"/>
                </a:lnTo>
                <a:lnTo>
                  <a:pt x="15056" y="4449"/>
                </a:lnTo>
                <a:lnTo>
                  <a:pt x="15048" y="4432"/>
                </a:lnTo>
                <a:lnTo>
                  <a:pt x="15039" y="4418"/>
                </a:lnTo>
                <a:lnTo>
                  <a:pt x="15028" y="4400"/>
                </a:lnTo>
                <a:lnTo>
                  <a:pt x="15020" y="4384"/>
                </a:lnTo>
                <a:lnTo>
                  <a:pt x="15014" y="4370"/>
                </a:lnTo>
                <a:lnTo>
                  <a:pt x="15011" y="4354"/>
                </a:lnTo>
                <a:lnTo>
                  <a:pt x="15011" y="4339"/>
                </a:lnTo>
                <a:lnTo>
                  <a:pt x="15014" y="4320"/>
                </a:lnTo>
                <a:lnTo>
                  <a:pt x="15018" y="4301"/>
                </a:lnTo>
                <a:lnTo>
                  <a:pt x="15027" y="4277"/>
                </a:lnTo>
                <a:lnTo>
                  <a:pt x="15041" y="4235"/>
                </a:lnTo>
                <a:lnTo>
                  <a:pt x="15058" y="4182"/>
                </a:lnTo>
                <a:lnTo>
                  <a:pt x="15076" y="4124"/>
                </a:lnTo>
                <a:lnTo>
                  <a:pt x="15094" y="4068"/>
                </a:lnTo>
                <a:lnTo>
                  <a:pt x="15104" y="4037"/>
                </a:lnTo>
                <a:lnTo>
                  <a:pt x="15116" y="4010"/>
                </a:lnTo>
                <a:lnTo>
                  <a:pt x="15127" y="3985"/>
                </a:lnTo>
                <a:lnTo>
                  <a:pt x="15140" y="3963"/>
                </a:lnTo>
                <a:lnTo>
                  <a:pt x="15154" y="3944"/>
                </a:lnTo>
                <a:lnTo>
                  <a:pt x="15169" y="3928"/>
                </a:lnTo>
                <a:lnTo>
                  <a:pt x="15186" y="3914"/>
                </a:lnTo>
                <a:lnTo>
                  <a:pt x="15203" y="3901"/>
                </a:lnTo>
                <a:lnTo>
                  <a:pt x="15219" y="3891"/>
                </a:lnTo>
                <a:lnTo>
                  <a:pt x="15234" y="3877"/>
                </a:lnTo>
                <a:lnTo>
                  <a:pt x="15251" y="3861"/>
                </a:lnTo>
                <a:lnTo>
                  <a:pt x="15267" y="3843"/>
                </a:lnTo>
                <a:lnTo>
                  <a:pt x="15282" y="3823"/>
                </a:lnTo>
                <a:lnTo>
                  <a:pt x="15297" y="3802"/>
                </a:lnTo>
                <a:lnTo>
                  <a:pt x="15308" y="3781"/>
                </a:lnTo>
                <a:lnTo>
                  <a:pt x="15318" y="3759"/>
                </a:lnTo>
                <a:lnTo>
                  <a:pt x="15339" y="3717"/>
                </a:lnTo>
                <a:lnTo>
                  <a:pt x="15362" y="3674"/>
                </a:lnTo>
                <a:lnTo>
                  <a:pt x="15374" y="3655"/>
                </a:lnTo>
                <a:lnTo>
                  <a:pt x="15386" y="3636"/>
                </a:lnTo>
                <a:lnTo>
                  <a:pt x="15397" y="3621"/>
                </a:lnTo>
                <a:lnTo>
                  <a:pt x="15407" y="3608"/>
                </a:lnTo>
                <a:lnTo>
                  <a:pt x="15413" y="3601"/>
                </a:lnTo>
                <a:lnTo>
                  <a:pt x="15417" y="3592"/>
                </a:lnTo>
                <a:lnTo>
                  <a:pt x="15422" y="3584"/>
                </a:lnTo>
                <a:lnTo>
                  <a:pt x="15427" y="3572"/>
                </a:lnTo>
                <a:lnTo>
                  <a:pt x="15437" y="3547"/>
                </a:lnTo>
                <a:lnTo>
                  <a:pt x="15446" y="3517"/>
                </a:lnTo>
                <a:lnTo>
                  <a:pt x="15455" y="3483"/>
                </a:lnTo>
                <a:lnTo>
                  <a:pt x="15462" y="3445"/>
                </a:lnTo>
                <a:lnTo>
                  <a:pt x="15469" y="3402"/>
                </a:lnTo>
                <a:lnTo>
                  <a:pt x="15475" y="3357"/>
                </a:lnTo>
                <a:lnTo>
                  <a:pt x="15482" y="3312"/>
                </a:lnTo>
                <a:lnTo>
                  <a:pt x="15487" y="3268"/>
                </a:lnTo>
                <a:lnTo>
                  <a:pt x="15496" y="3225"/>
                </a:lnTo>
                <a:lnTo>
                  <a:pt x="15506" y="3183"/>
                </a:lnTo>
                <a:lnTo>
                  <a:pt x="15514" y="3142"/>
                </a:lnTo>
                <a:lnTo>
                  <a:pt x="15526" y="3102"/>
                </a:lnTo>
                <a:lnTo>
                  <a:pt x="15537" y="3064"/>
                </a:lnTo>
                <a:lnTo>
                  <a:pt x="15550" y="3028"/>
                </a:lnTo>
                <a:lnTo>
                  <a:pt x="15562" y="2994"/>
                </a:lnTo>
                <a:lnTo>
                  <a:pt x="15575" y="2962"/>
                </a:lnTo>
                <a:lnTo>
                  <a:pt x="15589" y="2934"/>
                </a:lnTo>
                <a:lnTo>
                  <a:pt x="15603" y="2907"/>
                </a:lnTo>
                <a:lnTo>
                  <a:pt x="15617" y="2883"/>
                </a:lnTo>
                <a:lnTo>
                  <a:pt x="15632" y="2863"/>
                </a:lnTo>
                <a:lnTo>
                  <a:pt x="15646" y="2846"/>
                </a:lnTo>
                <a:lnTo>
                  <a:pt x="15661" y="2832"/>
                </a:lnTo>
                <a:lnTo>
                  <a:pt x="15678" y="2819"/>
                </a:lnTo>
                <a:lnTo>
                  <a:pt x="15694" y="2809"/>
                </a:lnTo>
                <a:lnTo>
                  <a:pt x="15709" y="2800"/>
                </a:lnTo>
                <a:lnTo>
                  <a:pt x="15722" y="2796"/>
                </a:lnTo>
                <a:lnTo>
                  <a:pt x="15729" y="2795"/>
                </a:lnTo>
                <a:lnTo>
                  <a:pt x="15735" y="2795"/>
                </a:lnTo>
                <a:lnTo>
                  <a:pt x="15740" y="2795"/>
                </a:lnTo>
                <a:lnTo>
                  <a:pt x="15746" y="2795"/>
                </a:lnTo>
                <a:lnTo>
                  <a:pt x="15752" y="2798"/>
                </a:lnTo>
                <a:lnTo>
                  <a:pt x="15757" y="2799"/>
                </a:lnTo>
                <a:lnTo>
                  <a:pt x="15762" y="2803"/>
                </a:lnTo>
                <a:lnTo>
                  <a:pt x="15767" y="2806"/>
                </a:lnTo>
                <a:lnTo>
                  <a:pt x="15776" y="2816"/>
                </a:lnTo>
                <a:lnTo>
                  <a:pt x="15784" y="2830"/>
                </a:lnTo>
                <a:lnTo>
                  <a:pt x="15791" y="2846"/>
                </a:lnTo>
                <a:lnTo>
                  <a:pt x="15797" y="2866"/>
                </a:lnTo>
                <a:lnTo>
                  <a:pt x="15804" y="2890"/>
                </a:lnTo>
                <a:lnTo>
                  <a:pt x="15808" y="2915"/>
                </a:lnTo>
                <a:lnTo>
                  <a:pt x="15814" y="2945"/>
                </a:lnTo>
                <a:lnTo>
                  <a:pt x="15818" y="2979"/>
                </a:lnTo>
                <a:lnTo>
                  <a:pt x="15824" y="3030"/>
                </a:lnTo>
                <a:lnTo>
                  <a:pt x="15828" y="3071"/>
                </a:lnTo>
                <a:lnTo>
                  <a:pt x="15828" y="3088"/>
                </a:lnTo>
                <a:lnTo>
                  <a:pt x="15828" y="3104"/>
                </a:lnTo>
                <a:lnTo>
                  <a:pt x="15828" y="3119"/>
                </a:lnTo>
                <a:lnTo>
                  <a:pt x="15827" y="3133"/>
                </a:lnTo>
                <a:lnTo>
                  <a:pt x="15824" y="3146"/>
                </a:lnTo>
                <a:lnTo>
                  <a:pt x="15821" y="3157"/>
                </a:lnTo>
                <a:lnTo>
                  <a:pt x="15817" y="3170"/>
                </a:lnTo>
                <a:lnTo>
                  <a:pt x="15811" y="3181"/>
                </a:lnTo>
                <a:lnTo>
                  <a:pt x="15797" y="3207"/>
                </a:lnTo>
                <a:lnTo>
                  <a:pt x="15780" y="3235"/>
                </a:lnTo>
                <a:close/>
                <a:moveTo>
                  <a:pt x="15540" y="1783"/>
                </a:moveTo>
                <a:lnTo>
                  <a:pt x="15528" y="1780"/>
                </a:lnTo>
                <a:lnTo>
                  <a:pt x="15517" y="1776"/>
                </a:lnTo>
                <a:lnTo>
                  <a:pt x="15507" y="1772"/>
                </a:lnTo>
                <a:lnTo>
                  <a:pt x="15497" y="1766"/>
                </a:lnTo>
                <a:lnTo>
                  <a:pt x="15489" y="1761"/>
                </a:lnTo>
                <a:lnTo>
                  <a:pt x="15480" y="1754"/>
                </a:lnTo>
                <a:lnTo>
                  <a:pt x="15475" y="1745"/>
                </a:lnTo>
                <a:lnTo>
                  <a:pt x="15469" y="1738"/>
                </a:lnTo>
                <a:lnTo>
                  <a:pt x="15463" y="1729"/>
                </a:lnTo>
                <a:lnTo>
                  <a:pt x="15461" y="1720"/>
                </a:lnTo>
                <a:lnTo>
                  <a:pt x="15458" y="1711"/>
                </a:lnTo>
                <a:lnTo>
                  <a:pt x="15456" y="1701"/>
                </a:lnTo>
                <a:lnTo>
                  <a:pt x="15456" y="1690"/>
                </a:lnTo>
                <a:lnTo>
                  <a:pt x="15456" y="1680"/>
                </a:lnTo>
                <a:lnTo>
                  <a:pt x="15459" y="1669"/>
                </a:lnTo>
                <a:lnTo>
                  <a:pt x="15462" y="1659"/>
                </a:lnTo>
                <a:lnTo>
                  <a:pt x="15466" y="1650"/>
                </a:lnTo>
                <a:lnTo>
                  <a:pt x="15472" y="1643"/>
                </a:lnTo>
                <a:lnTo>
                  <a:pt x="15479" y="1637"/>
                </a:lnTo>
                <a:lnTo>
                  <a:pt x="15487" y="1632"/>
                </a:lnTo>
                <a:lnTo>
                  <a:pt x="15497" y="1627"/>
                </a:lnTo>
                <a:lnTo>
                  <a:pt x="15509" y="1625"/>
                </a:lnTo>
                <a:lnTo>
                  <a:pt x="15520" y="1622"/>
                </a:lnTo>
                <a:lnTo>
                  <a:pt x="15531" y="1619"/>
                </a:lnTo>
                <a:lnTo>
                  <a:pt x="15543" y="1619"/>
                </a:lnTo>
                <a:lnTo>
                  <a:pt x="15555" y="1619"/>
                </a:lnTo>
                <a:lnTo>
                  <a:pt x="15567" y="1620"/>
                </a:lnTo>
                <a:lnTo>
                  <a:pt x="15576" y="1622"/>
                </a:lnTo>
                <a:lnTo>
                  <a:pt x="15586" y="1625"/>
                </a:lnTo>
                <a:lnTo>
                  <a:pt x="15595" y="1629"/>
                </a:lnTo>
                <a:lnTo>
                  <a:pt x="15602" y="1635"/>
                </a:lnTo>
                <a:lnTo>
                  <a:pt x="15608" y="1642"/>
                </a:lnTo>
                <a:lnTo>
                  <a:pt x="15613" y="1646"/>
                </a:lnTo>
                <a:lnTo>
                  <a:pt x="15620" y="1650"/>
                </a:lnTo>
                <a:lnTo>
                  <a:pt x="15629" y="1654"/>
                </a:lnTo>
                <a:lnTo>
                  <a:pt x="15640" y="1659"/>
                </a:lnTo>
                <a:lnTo>
                  <a:pt x="15653" y="1660"/>
                </a:lnTo>
                <a:lnTo>
                  <a:pt x="15667" y="1663"/>
                </a:lnTo>
                <a:lnTo>
                  <a:pt x="15681" y="1663"/>
                </a:lnTo>
                <a:lnTo>
                  <a:pt x="15695" y="1663"/>
                </a:lnTo>
                <a:lnTo>
                  <a:pt x="15715" y="1664"/>
                </a:lnTo>
                <a:lnTo>
                  <a:pt x="15735" y="1667"/>
                </a:lnTo>
                <a:lnTo>
                  <a:pt x="15755" y="1674"/>
                </a:lnTo>
                <a:lnTo>
                  <a:pt x="15773" y="1681"/>
                </a:lnTo>
                <a:lnTo>
                  <a:pt x="15790" y="1693"/>
                </a:lnTo>
                <a:lnTo>
                  <a:pt x="15807" y="1704"/>
                </a:lnTo>
                <a:lnTo>
                  <a:pt x="15822" y="1718"/>
                </a:lnTo>
                <a:lnTo>
                  <a:pt x="15838" y="1735"/>
                </a:lnTo>
                <a:lnTo>
                  <a:pt x="15851" y="1752"/>
                </a:lnTo>
                <a:lnTo>
                  <a:pt x="15863" y="1772"/>
                </a:lnTo>
                <a:lnTo>
                  <a:pt x="15875" y="1792"/>
                </a:lnTo>
                <a:lnTo>
                  <a:pt x="15883" y="1813"/>
                </a:lnTo>
                <a:lnTo>
                  <a:pt x="15892" y="1836"/>
                </a:lnTo>
                <a:lnTo>
                  <a:pt x="15897" y="1860"/>
                </a:lnTo>
                <a:lnTo>
                  <a:pt x="15900" y="1884"/>
                </a:lnTo>
                <a:lnTo>
                  <a:pt x="15903" y="1909"/>
                </a:lnTo>
                <a:lnTo>
                  <a:pt x="15902" y="1922"/>
                </a:lnTo>
                <a:lnTo>
                  <a:pt x="15899" y="1933"/>
                </a:lnTo>
                <a:lnTo>
                  <a:pt x="15897" y="1938"/>
                </a:lnTo>
                <a:lnTo>
                  <a:pt x="15893" y="1942"/>
                </a:lnTo>
                <a:lnTo>
                  <a:pt x="15890" y="1946"/>
                </a:lnTo>
                <a:lnTo>
                  <a:pt x="15885" y="1949"/>
                </a:lnTo>
                <a:lnTo>
                  <a:pt x="15872" y="1953"/>
                </a:lnTo>
                <a:lnTo>
                  <a:pt x="15855" y="1958"/>
                </a:lnTo>
                <a:lnTo>
                  <a:pt x="15834" y="1959"/>
                </a:lnTo>
                <a:lnTo>
                  <a:pt x="15807" y="1960"/>
                </a:lnTo>
                <a:lnTo>
                  <a:pt x="15780" y="1962"/>
                </a:lnTo>
                <a:lnTo>
                  <a:pt x="15757" y="1965"/>
                </a:lnTo>
                <a:lnTo>
                  <a:pt x="15740" y="1967"/>
                </a:lnTo>
                <a:lnTo>
                  <a:pt x="15726" y="1973"/>
                </a:lnTo>
                <a:lnTo>
                  <a:pt x="15721" y="1977"/>
                </a:lnTo>
                <a:lnTo>
                  <a:pt x="15715" y="1982"/>
                </a:lnTo>
                <a:lnTo>
                  <a:pt x="15711" y="1986"/>
                </a:lnTo>
                <a:lnTo>
                  <a:pt x="15708" y="1992"/>
                </a:lnTo>
                <a:lnTo>
                  <a:pt x="15702" y="2004"/>
                </a:lnTo>
                <a:lnTo>
                  <a:pt x="15698" y="2020"/>
                </a:lnTo>
                <a:lnTo>
                  <a:pt x="15695" y="2033"/>
                </a:lnTo>
                <a:lnTo>
                  <a:pt x="15694" y="2047"/>
                </a:lnTo>
                <a:lnTo>
                  <a:pt x="15694" y="2062"/>
                </a:lnTo>
                <a:lnTo>
                  <a:pt x="15694" y="2077"/>
                </a:lnTo>
                <a:lnTo>
                  <a:pt x="15694" y="2092"/>
                </a:lnTo>
                <a:lnTo>
                  <a:pt x="15695" y="2106"/>
                </a:lnTo>
                <a:lnTo>
                  <a:pt x="15698" y="2120"/>
                </a:lnTo>
                <a:lnTo>
                  <a:pt x="15701" y="2132"/>
                </a:lnTo>
                <a:lnTo>
                  <a:pt x="15704" y="2145"/>
                </a:lnTo>
                <a:lnTo>
                  <a:pt x="15707" y="2157"/>
                </a:lnTo>
                <a:lnTo>
                  <a:pt x="15708" y="2170"/>
                </a:lnTo>
                <a:lnTo>
                  <a:pt x="15708" y="2183"/>
                </a:lnTo>
                <a:lnTo>
                  <a:pt x="15708" y="2194"/>
                </a:lnTo>
                <a:lnTo>
                  <a:pt x="15708" y="2207"/>
                </a:lnTo>
                <a:lnTo>
                  <a:pt x="15707" y="2217"/>
                </a:lnTo>
                <a:lnTo>
                  <a:pt x="15704" y="2225"/>
                </a:lnTo>
                <a:lnTo>
                  <a:pt x="15699" y="2235"/>
                </a:lnTo>
                <a:lnTo>
                  <a:pt x="15694" y="2244"/>
                </a:lnTo>
                <a:lnTo>
                  <a:pt x="15687" y="2251"/>
                </a:lnTo>
                <a:lnTo>
                  <a:pt x="15680" y="2256"/>
                </a:lnTo>
                <a:lnTo>
                  <a:pt x="15671" y="2261"/>
                </a:lnTo>
                <a:lnTo>
                  <a:pt x="15661" y="2262"/>
                </a:lnTo>
                <a:lnTo>
                  <a:pt x="15651" y="2263"/>
                </a:lnTo>
                <a:lnTo>
                  <a:pt x="15640" y="2262"/>
                </a:lnTo>
                <a:lnTo>
                  <a:pt x="15629" y="2259"/>
                </a:lnTo>
                <a:lnTo>
                  <a:pt x="15616" y="2256"/>
                </a:lnTo>
                <a:lnTo>
                  <a:pt x="15603" y="2251"/>
                </a:lnTo>
                <a:lnTo>
                  <a:pt x="15591" y="2244"/>
                </a:lnTo>
                <a:lnTo>
                  <a:pt x="15576" y="2235"/>
                </a:lnTo>
                <a:lnTo>
                  <a:pt x="15562" y="2225"/>
                </a:lnTo>
                <a:lnTo>
                  <a:pt x="15547" y="2214"/>
                </a:lnTo>
                <a:lnTo>
                  <a:pt x="15533" y="2201"/>
                </a:lnTo>
                <a:lnTo>
                  <a:pt x="15516" y="2186"/>
                </a:lnTo>
                <a:lnTo>
                  <a:pt x="15503" y="2171"/>
                </a:lnTo>
                <a:lnTo>
                  <a:pt x="15490" y="2156"/>
                </a:lnTo>
                <a:lnTo>
                  <a:pt x="15480" y="2142"/>
                </a:lnTo>
                <a:lnTo>
                  <a:pt x="15473" y="2126"/>
                </a:lnTo>
                <a:lnTo>
                  <a:pt x="15468" y="2112"/>
                </a:lnTo>
                <a:lnTo>
                  <a:pt x="15465" y="2096"/>
                </a:lnTo>
                <a:lnTo>
                  <a:pt x="15463" y="2081"/>
                </a:lnTo>
                <a:lnTo>
                  <a:pt x="15463" y="2065"/>
                </a:lnTo>
                <a:lnTo>
                  <a:pt x="15466" y="2048"/>
                </a:lnTo>
                <a:lnTo>
                  <a:pt x="15472" y="2031"/>
                </a:lnTo>
                <a:lnTo>
                  <a:pt x="15479" y="2013"/>
                </a:lnTo>
                <a:lnTo>
                  <a:pt x="15489" y="1994"/>
                </a:lnTo>
                <a:lnTo>
                  <a:pt x="15500" y="1973"/>
                </a:lnTo>
                <a:lnTo>
                  <a:pt x="15513" y="1952"/>
                </a:lnTo>
                <a:lnTo>
                  <a:pt x="15528" y="1929"/>
                </a:lnTo>
                <a:lnTo>
                  <a:pt x="15557" y="1888"/>
                </a:lnTo>
                <a:lnTo>
                  <a:pt x="15578" y="1857"/>
                </a:lnTo>
                <a:lnTo>
                  <a:pt x="15585" y="1844"/>
                </a:lnTo>
                <a:lnTo>
                  <a:pt x="15591" y="1834"/>
                </a:lnTo>
                <a:lnTo>
                  <a:pt x="15593" y="1824"/>
                </a:lnTo>
                <a:lnTo>
                  <a:pt x="15595" y="1817"/>
                </a:lnTo>
                <a:lnTo>
                  <a:pt x="15595" y="1810"/>
                </a:lnTo>
                <a:lnTo>
                  <a:pt x="15592" y="1805"/>
                </a:lnTo>
                <a:lnTo>
                  <a:pt x="15588" y="1800"/>
                </a:lnTo>
                <a:lnTo>
                  <a:pt x="15582" y="1796"/>
                </a:lnTo>
                <a:lnTo>
                  <a:pt x="15565" y="1790"/>
                </a:lnTo>
                <a:lnTo>
                  <a:pt x="15540" y="1783"/>
                </a:lnTo>
                <a:close/>
                <a:moveTo>
                  <a:pt x="11101" y="7274"/>
                </a:moveTo>
                <a:lnTo>
                  <a:pt x="11101" y="7268"/>
                </a:lnTo>
                <a:lnTo>
                  <a:pt x="11103" y="7264"/>
                </a:lnTo>
                <a:lnTo>
                  <a:pt x="11104" y="7260"/>
                </a:lnTo>
                <a:lnTo>
                  <a:pt x="11108" y="7256"/>
                </a:lnTo>
                <a:lnTo>
                  <a:pt x="11111" y="7253"/>
                </a:lnTo>
                <a:lnTo>
                  <a:pt x="11115" y="7250"/>
                </a:lnTo>
                <a:lnTo>
                  <a:pt x="11120" y="7249"/>
                </a:lnTo>
                <a:lnTo>
                  <a:pt x="11125" y="7249"/>
                </a:lnTo>
                <a:lnTo>
                  <a:pt x="11130" y="7249"/>
                </a:lnTo>
                <a:lnTo>
                  <a:pt x="11135" y="7250"/>
                </a:lnTo>
                <a:lnTo>
                  <a:pt x="11140" y="7251"/>
                </a:lnTo>
                <a:lnTo>
                  <a:pt x="11142" y="7254"/>
                </a:lnTo>
                <a:lnTo>
                  <a:pt x="11147" y="7258"/>
                </a:lnTo>
                <a:lnTo>
                  <a:pt x="11148" y="7263"/>
                </a:lnTo>
                <a:lnTo>
                  <a:pt x="11151" y="7267"/>
                </a:lnTo>
                <a:lnTo>
                  <a:pt x="11151" y="7273"/>
                </a:lnTo>
                <a:lnTo>
                  <a:pt x="11151" y="7277"/>
                </a:lnTo>
                <a:lnTo>
                  <a:pt x="11149" y="7283"/>
                </a:lnTo>
                <a:lnTo>
                  <a:pt x="11147" y="7287"/>
                </a:lnTo>
                <a:lnTo>
                  <a:pt x="11144" y="7290"/>
                </a:lnTo>
                <a:lnTo>
                  <a:pt x="11141" y="7294"/>
                </a:lnTo>
                <a:lnTo>
                  <a:pt x="11137" y="7295"/>
                </a:lnTo>
                <a:lnTo>
                  <a:pt x="11131" y="7298"/>
                </a:lnTo>
                <a:lnTo>
                  <a:pt x="11127" y="7298"/>
                </a:lnTo>
                <a:lnTo>
                  <a:pt x="11121" y="7298"/>
                </a:lnTo>
                <a:lnTo>
                  <a:pt x="11117" y="7297"/>
                </a:lnTo>
                <a:lnTo>
                  <a:pt x="11113" y="7294"/>
                </a:lnTo>
                <a:lnTo>
                  <a:pt x="11108" y="7291"/>
                </a:lnTo>
                <a:lnTo>
                  <a:pt x="11106" y="7288"/>
                </a:lnTo>
                <a:lnTo>
                  <a:pt x="11103" y="7284"/>
                </a:lnTo>
                <a:lnTo>
                  <a:pt x="11101" y="7278"/>
                </a:lnTo>
                <a:lnTo>
                  <a:pt x="11101" y="7274"/>
                </a:lnTo>
                <a:close/>
                <a:moveTo>
                  <a:pt x="18179" y="0"/>
                </a:moveTo>
                <a:lnTo>
                  <a:pt x="18180" y="4"/>
                </a:lnTo>
                <a:lnTo>
                  <a:pt x="18200" y="44"/>
                </a:lnTo>
                <a:lnTo>
                  <a:pt x="18215" y="78"/>
                </a:lnTo>
                <a:lnTo>
                  <a:pt x="18225" y="106"/>
                </a:lnTo>
                <a:lnTo>
                  <a:pt x="18231" y="129"/>
                </a:lnTo>
                <a:lnTo>
                  <a:pt x="18234" y="140"/>
                </a:lnTo>
                <a:lnTo>
                  <a:pt x="18234" y="150"/>
                </a:lnTo>
                <a:lnTo>
                  <a:pt x="18234" y="160"/>
                </a:lnTo>
                <a:lnTo>
                  <a:pt x="18232" y="171"/>
                </a:lnTo>
                <a:lnTo>
                  <a:pt x="18228" y="191"/>
                </a:lnTo>
                <a:lnTo>
                  <a:pt x="18221" y="212"/>
                </a:lnTo>
                <a:lnTo>
                  <a:pt x="18214" y="232"/>
                </a:lnTo>
                <a:lnTo>
                  <a:pt x="18210" y="249"/>
                </a:lnTo>
                <a:lnTo>
                  <a:pt x="18207" y="265"/>
                </a:lnTo>
                <a:lnTo>
                  <a:pt x="18207" y="280"/>
                </a:lnTo>
                <a:lnTo>
                  <a:pt x="18207" y="294"/>
                </a:lnTo>
                <a:lnTo>
                  <a:pt x="18211" y="307"/>
                </a:lnTo>
                <a:lnTo>
                  <a:pt x="18215" y="321"/>
                </a:lnTo>
                <a:lnTo>
                  <a:pt x="18223" y="334"/>
                </a:lnTo>
                <a:lnTo>
                  <a:pt x="18230" y="347"/>
                </a:lnTo>
                <a:lnTo>
                  <a:pt x="18235" y="361"/>
                </a:lnTo>
                <a:lnTo>
                  <a:pt x="18240" y="374"/>
                </a:lnTo>
                <a:lnTo>
                  <a:pt x="18244" y="388"/>
                </a:lnTo>
                <a:lnTo>
                  <a:pt x="18247" y="402"/>
                </a:lnTo>
                <a:lnTo>
                  <a:pt x="18249" y="416"/>
                </a:lnTo>
                <a:lnTo>
                  <a:pt x="18251" y="430"/>
                </a:lnTo>
                <a:lnTo>
                  <a:pt x="18251" y="445"/>
                </a:lnTo>
                <a:lnTo>
                  <a:pt x="18251" y="457"/>
                </a:lnTo>
                <a:lnTo>
                  <a:pt x="18251" y="471"/>
                </a:lnTo>
                <a:lnTo>
                  <a:pt x="18248" y="484"/>
                </a:lnTo>
                <a:lnTo>
                  <a:pt x="18245" y="496"/>
                </a:lnTo>
                <a:lnTo>
                  <a:pt x="18242" y="507"/>
                </a:lnTo>
                <a:lnTo>
                  <a:pt x="18237" y="517"/>
                </a:lnTo>
                <a:lnTo>
                  <a:pt x="18231" y="525"/>
                </a:lnTo>
                <a:lnTo>
                  <a:pt x="18225" y="534"/>
                </a:lnTo>
                <a:lnTo>
                  <a:pt x="18218" y="539"/>
                </a:lnTo>
                <a:lnTo>
                  <a:pt x="18210" y="545"/>
                </a:lnTo>
                <a:lnTo>
                  <a:pt x="18199" y="549"/>
                </a:lnTo>
                <a:lnTo>
                  <a:pt x="18186" y="554"/>
                </a:lnTo>
                <a:lnTo>
                  <a:pt x="18172" y="558"/>
                </a:lnTo>
                <a:lnTo>
                  <a:pt x="18158" y="561"/>
                </a:lnTo>
                <a:lnTo>
                  <a:pt x="18141" y="564"/>
                </a:lnTo>
                <a:lnTo>
                  <a:pt x="18124" y="565"/>
                </a:lnTo>
                <a:lnTo>
                  <a:pt x="18090" y="566"/>
                </a:lnTo>
                <a:lnTo>
                  <a:pt x="18056" y="566"/>
                </a:lnTo>
                <a:lnTo>
                  <a:pt x="18039" y="565"/>
                </a:lnTo>
                <a:lnTo>
                  <a:pt x="18023" y="562"/>
                </a:lnTo>
                <a:lnTo>
                  <a:pt x="18009" y="559"/>
                </a:lnTo>
                <a:lnTo>
                  <a:pt x="17996" y="555"/>
                </a:lnTo>
                <a:lnTo>
                  <a:pt x="17985" y="549"/>
                </a:lnTo>
                <a:lnTo>
                  <a:pt x="17977" y="542"/>
                </a:lnTo>
                <a:lnTo>
                  <a:pt x="17968" y="534"/>
                </a:lnTo>
                <a:lnTo>
                  <a:pt x="17962" y="524"/>
                </a:lnTo>
                <a:lnTo>
                  <a:pt x="17960" y="511"/>
                </a:lnTo>
                <a:lnTo>
                  <a:pt x="17957" y="498"/>
                </a:lnTo>
                <a:lnTo>
                  <a:pt x="17955" y="484"/>
                </a:lnTo>
                <a:lnTo>
                  <a:pt x="17957" y="469"/>
                </a:lnTo>
                <a:lnTo>
                  <a:pt x="17958" y="453"/>
                </a:lnTo>
                <a:lnTo>
                  <a:pt x="17962" y="437"/>
                </a:lnTo>
                <a:lnTo>
                  <a:pt x="17968" y="420"/>
                </a:lnTo>
                <a:lnTo>
                  <a:pt x="17975" y="403"/>
                </a:lnTo>
                <a:lnTo>
                  <a:pt x="17984" y="388"/>
                </a:lnTo>
                <a:lnTo>
                  <a:pt x="17994" y="371"/>
                </a:lnTo>
                <a:lnTo>
                  <a:pt x="18005" y="355"/>
                </a:lnTo>
                <a:lnTo>
                  <a:pt x="18018" y="340"/>
                </a:lnTo>
                <a:lnTo>
                  <a:pt x="18029" y="326"/>
                </a:lnTo>
                <a:lnTo>
                  <a:pt x="18039" y="313"/>
                </a:lnTo>
                <a:lnTo>
                  <a:pt x="18047" y="299"/>
                </a:lnTo>
                <a:lnTo>
                  <a:pt x="18056" y="284"/>
                </a:lnTo>
                <a:lnTo>
                  <a:pt x="18061" y="269"/>
                </a:lnTo>
                <a:lnTo>
                  <a:pt x="18067" y="253"/>
                </a:lnTo>
                <a:lnTo>
                  <a:pt x="18071" y="236"/>
                </a:lnTo>
                <a:lnTo>
                  <a:pt x="18074" y="218"/>
                </a:lnTo>
                <a:lnTo>
                  <a:pt x="18076" y="198"/>
                </a:lnTo>
                <a:lnTo>
                  <a:pt x="18076" y="175"/>
                </a:lnTo>
                <a:lnTo>
                  <a:pt x="18076" y="153"/>
                </a:lnTo>
                <a:lnTo>
                  <a:pt x="18073" y="127"/>
                </a:lnTo>
                <a:lnTo>
                  <a:pt x="18067" y="69"/>
                </a:lnTo>
                <a:lnTo>
                  <a:pt x="18056" y="0"/>
                </a:lnTo>
                <a:lnTo>
                  <a:pt x="18179" y="0"/>
                </a:lnTo>
                <a:close/>
                <a:moveTo>
                  <a:pt x="15578" y="4108"/>
                </a:moveTo>
                <a:lnTo>
                  <a:pt x="15581" y="4081"/>
                </a:lnTo>
                <a:lnTo>
                  <a:pt x="15585" y="4056"/>
                </a:lnTo>
                <a:lnTo>
                  <a:pt x="15591" y="4031"/>
                </a:lnTo>
                <a:lnTo>
                  <a:pt x="15596" y="4007"/>
                </a:lnTo>
                <a:lnTo>
                  <a:pt x="15603" y="3985"/>
                </a:lnTo>
                <a:lnTo>
                  <a:pt x="15612" y="3963"/>
                </a:lnTo>
                <a:lnTo>
                  <a:pt x="15620" y="3944"/>
                </a:lnTo>
                <a:lnTo>
                  <a:pt x="15630" y="3925"/>
                </a:lnTo>
                <a:lnTo>
                  <a:pt x="15640" y="3910"/>
                </a:lnTo>
                <a:lnTo>
                  <a:pt x="15651" y="3894"/>
                </a:lnTo>
                <a:lnTo>
                  <a:pt x="15663" y="3880"/>
                </a:lnTo>
                <a:lnTo>
                  <a:pt x="15675" y="3869"/>
                </a:lnTo>
                <a:lnTo>
                  <a:pt x="15688" y="3859"/>
                </a:lnTo>
                <a:lnTo>
                  <a:pt x="15702" y="3850"/>
                </a:lnTo>
                <a:lnTo>
                  <a:pt x="15716" y="3844"/>
                </a:lnTo>
                <a:lnTo>
                  <a:pt x="15731" y="3842"/>
                </a:lnTo>
                <a:lnTo>
                  <a:pt x="15745" y="3840"/>
                </a:lnTo>
                <a:lnTo>
                  <a:pt x="15757" y="3840"/>
                </a:lnTo>
                <a:lnTo>
                  <a:pt x="15763" y="3842"/>
                </a:lnTo>
                <a:lnTo>
                  <a:pt x="15767" y="3844"/>
                </a:lnTo>
                <a:lnTo>
                  <a:pt x="15772" y="3847"/>
                </a:lnTo>
                <a:lnTo>
                  <a:pt x="15776" y="3850"/>
                </a:lnTo>
                <a:lnTo>
                  <a:pt x="15783" y="3861"/>
                </a:lnTo>
                <a:lnTo>
                  <a:pt x="15790" y="3876"/>
                </a:lnTo>
                <a:lnTo>
                  <a:pt x="15796" y="3894"/>
                </a:lnTo>
                <a:lnTo>
                  <a:pt x="15801" y="3918"/>
                </a:lnTo>
                <a:lnTo>
                  <a:pt x="15804" y="3935"/>
                </a:lnTo>
                <a:lnTo>
                  <a:pt x="15805" y="3956"/>
                </a:lnTo>
                <a:lnTo>
                  <a:pt x="15804" y="3980"/>
                </a:lnTo>
                <a:lnTo>
                  <a:pt x="15803" y="4007"/>
                </a:lnTo>
                <a:lnTo>
                  <a:pt x="15800" y="4036"/>
                </a:lnTo>
                <a:lnTo>
                  <a:pt x="15796" y="4065"/>
                </a:lnTo>
                <a:lnTo>
                  <a:pt x="15791" y="4097"/>
                </a:lnTo>
                <a:lnTo>
                  <a:pt x="15784" y="4129"/>
                </a:lnTo>
                <a:lnTo>
                  <a:pt x="15779" y="4160"/>
                </a:lnTo>
                <a:lnTo>
                  <a:pt x="15770" y="4190"/>
                </a:lnTo>
                <a:lnTo>
                  <a:pt x="15763" y="4220"/>
                </a:lnTo>
                <a:lnTo>
                  <a:pt x="15755" y="4248"/>
                </a:lnTo>
                <a:lnTo>
                  <a:pt x="15745" y="4274"/>
                </a:lnTo>
                <a:lnTo>
                  <a:pt x="15736" y="4296"/>
                </a:lnTo>
                <a:lnTo>
                  <a:pt x="15726" y="4315"/>
                </a:lnTo>
                <a:lnTo>
                  <a:pt x="15718" y="4330"/>
                </a:lnTo>
                <a:lnTo>
                  <a:pt x="15712" y="4337"/>
                </a:lnTo>
                <a:lnTo>
                  <a:pt x="15705" y="4343"/>
                </a:lnTo>
                <a:lnTo>
                  <a:pt x="15698" y="4349"/>
                </a:lnTo>
                <a:lnTo>
                  <a:pt x="15688" y="4353"/>
                </a:lnTo>
                <a:lnTo>
                  <a:pt x="15678" y="4357"/>
                </a:lnTo>
                <a:lnTo>
                  <a:pt x="15668" y="4360"/>
                </a:lnTo>
                <a:lnTo>
                  <a:pt x="15658" y="4363"/>
                </a:lnTo>
                <a:lnTo>
                  <a:pt x="15649" y="4364"/>
                </a:lnTo>
                <a:lnTo>
                  <a:pt x="15639" y="4363"/>
                </a:lnTo>
                <a:lnTo>
                  <a:pt x="15629" y="4360"/>
                </a:lnTo>
                <a:lnTo>
                  <a:pt x="15619" y="4356"/>
                </a:lnTo>
                <a:lnTo>
                  <a:pt x="15610" y="4347"/>
                </a:lnTo>
                <a:lnTo>
                  <a:pt x="15603" y="4339"/>
                </a:lnTo>
                <a:lnTo>
                  <a:pt x="15596" y="4327"/>
                </a:lnTo>
                <a:lnTo>
                  <a:pt x="15591" y="4315"/>
                </a:lnTo>
                <a:lnTo>
                  <a:pt x="15585" y="4299"/>
                </a:lnTo>
                <a:lnTo>
                  <a:pt x="15582" y="4282"/>
                </a:lnTo>
                <a:lnTo>
                  <a:pt x="15578" y="4262"/>
                </a:lnTo>
                <a:lnTo>
                  <a:pt x="15576" y="4241"/>
                </a:lnTo>
                <a:lnTo>
                  <a:pt x="15575" y="4218"/>
                </a:lnTo>
                <a:lnTo>
                  <a:pt x="15574" y="4193"/>
                </a:lnTo>
                <a:lnTo>
                  <a:pt x="15575" y="4167"/>
                </a:lnTo>
                <a:lnTo>
                  <a:pt x="15576" y="4138"/>
                </a:lnTo>
                <a:lnTo>
                  <a:pt x="15578" y="410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83830577"/>
      </p:ext>
    </p:extLst>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6" name="Рисунок 2"/>
          <p:cNvSpPr>
            <a:spLocks noGrp="1"/>
          </p:cNvSpPr>
          <p:nvPr>
            <p:ph type="pic" sz="quarter" idx="11"/>
          </p:nvPr>
        </p:nvSpPr>
        <p:spPr>
          <a:xfrm>
            <a:off x="4152900" y="2069376"/>
            <a:ext cx="6149837" cy="6149836"/>
          </a:xfrm>
          <a:prstGeom prst="ellipse">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2"/>
          <p:cNvSpPr>
            <a:spLocks noGrp="1"/>
          </p:cNvSpPr>
          <p:nvPr>
            <p:ph type="pic" sz="quarter" idx="10"/>
          </p:nvPr>
        </p:nvSpPr>
        <p:spPr>
          <a:xfrm>
            <a:off x="0" y="0"/>
            <a:ext cx="6210300" cy="10288588"/>
          </a:xfrm>
          <a:custGeom>
            <a:avLst/>
            <a:gdLst>
              <a:gd name="connsiteX0" fmla="*/ 0 w 6210300"/>
              <a:gd name="connsiteY0" fmla="*/ 0 h 10288588"/>
              <a:gd name="connsiteX1" fmla="*/ 6210300 w 6210300"/>
              <a:gd name="connsiteY1" fmla="*/ 0 h 10288588"/>
              <a:gd name="connsiteX2" fmla="*/ 6210300 w 6210300"/>
              <a:gd name="connsiteY2" fmla="*/ 2104463 h 10288588"/>
              <a:gd name="connsiteX3" fmla="*/ 5979369 w 6210300"/>
              <a:gd name="connsiteY3" fmla="*/ 2188985 h 10288588"/>
              <a:gd name="connsiteX4" fmla="*/ 4020458 w 6210300"/>
              <a:gd name="connsiteY4" fmla="*/ 5144295 h 10288588"/>
              <a:gd name="connsiteX5" fmla="*/ 5979369 w 6210300"/>
              <a:gd name="connsiteY5" fmla="*/ 8099606 h 10288588"/>
              <a:gd name="connsiteX6" fmla="*/ 6210300 w 6210300"/>
              <a:gd name="connsiteY6" fmla="*/ 8184128 h 10288588"/>
              <a:gd name="connsiteX7" fmla="*/ 6210300 w 6210300"/>
              <a:gd name="connsiteY7" fmla="*/ 10288588 h 10288588"/>
              <a:gd name="connsiteX8" fmla="*/ 0 w 6210300"/>
              <a:gd name="connsiteY8" fmla="*/ 10288588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0300" h="10288588">
                <a:moveTo>
                  <a:pt x="0" y="0"/>
                </a:moveTo>
                <a:lnTo>
                  <a:pt x="6210300" y="0"/>
                </a:lnTo>
                <a:lnTo>
                  <a:pt x="6210300" y="2104463"/>
                </a:lnTo>
                <a:lnTo>
                  <a:pt x="5979369" y="2188985"/>
                </a:lnTo>
                <a:cubicBezTo>
                  <a:pt x="4828199" y="2675888"/>
                  <a:pt x="4020458" y="3815762"/>
                  <a:pt x="4020458" y="5144295"/>
                </a:cubicBezTo>
                <a:cubicBezTo>
                  <a:pt x="4020458" y="6472828"/>
                  <a:pt x="4828199" y="7612702"/>
                  <a:pt x="5979369" y="8099606"/>
                </a:cubicBezTo>
                <a:lnTo>
                  <a:pt x="6210300" y="8184128"/>
                </a:lnTo>
                <a:lnTo>
                  <a:pt x="6210300" y="10288588"/>
                </a:lnTo>
                <a:lnTo>
                  <a:pt x="0" y="1028858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403765192"/>
      </p:ext>
    </p:extLst>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7" name="Рисунок 4"/>
          <p:cNvSpPr>
            <a:spLocks noGrp="1"/>
          </p:cNvSpPr>
          <p:nvPr>
            <p:ph type="pic" sz="quarter" idx="11"/>
          </p:nvPr>
        </p:nvSpPr>
        <p:spPr>
          <a:xfrm>
            <a:off x="4152900" y="2069376"/>
            <a:ext cx="6149837" cy="614983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3"/>
          <p:cNvSpPr>
            <a:spLocks noGrp="1"/>
          </p:cNvSpPr>
          <p:nvPr>
            <p:ph type="pic" sz="quarter" idx="10"/>
          </p:nvPr>
        </p:nvSpPr>
        <p:spPr>
          <a:xfrm>
            <a:off x="0" y="0"/>
            <a:ext cx="6461768" cy="10288588"/>
          </a:xfrm>
          <a:custGeom>
            <a:avLst/>
            <a:gdLst>
              <a:gd name="connsiteX0" fmla="*/ 0 w 6461768"/>
              <a:gd name="connsiteY0" fmla="*/ 0 h 10288587"/>
              <a:gd name="connsiteX1" fmla="*/ 4550643 w 6461768"/>
              <a:gd name="connsiteY1" fmla="*/ 0 h 10288587"/>
              <a:gd name="connsiteX2" fmla="*/ 4689060 w 6461768"/>
              <a:gd name="connsiteY2" fmla="*/ 88738 h 10288587"/>
              <a:gd name="connsiteX3" fmla="*/ 6455869 w 6461768"/>
              <a:gd name="connsiteY3" fmla="*/ 1920285 h 10288587"/>
              <a:gd name="connsiteX4" fmla="*/ 6461767 w 6461768"/>
              <a:gd name="connsiteY4" fmla="*/ 1930400 h 10288587"/>
              <a:gd name="connsiteX5" fmla="*/ 4013925 w 6461768"/>
              <a:gd name="connsiteY5" fmla="*/ 1930400 h 10288587"/>
              <a:gd name="connsiteX6" fmla="*/ 4013925 w 6461768"/>
              <a:gd name="connsiteY6" fmla="*/ 8358188 h 10288587"/>
              <a:gd name="connsiteX7" fmla="*/ 6461768 w 6461768"/>
              <a:gd name="connsiteY7" fmla="*/ 8358188 h 10288587"/>
              <a:gd name="connsiteX8" fmla="*/ 6455869 w 6461768"/>
              <a:gd name="connsiteY8" fmla="*/ 8368306 h 10288587"/>
              <a:gd name="connsiteX9" fmla="*/ 4689059 w 6461768"/>
              <a:gd name="connsiteY9" fmla="*/ 10199852 h 10288587"/>
              <a:gd name="connsiteX10" fmla="*/ 4550646 w 6461768"/>
              <a:gd name="connsiteY10" fmla="*/ 10288587 h 10288587"/>
              <a:gd name="connsiteX11" fmla="*/ 0 w 6461768"/>
              <a:gd name="connsiteY11" fmla="*/ 10288587 h 1028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61768" h="10288587">
                <a:moveTo>
                  <a:pt x="0" y="0"/>
                </a:moveTo>
                <a:lnTo>
                  <a:pt x="4550643" y="0"/>
                </a:lnTo>
                <a:lnTo>
                  <a:pt x="4689060" y="88738"/>
                </a:lnTo>
                <a:cubicBezTo>
                  <a:pt x="5398579" y="568080"/>
                  <a:pt x="6001773" y="1192853"/>
                  <a:pt x="6455869" y="1920285"/>
                </a:cubicBezTo>
                <a:lnTo>
                  <a:pt x="6461767" y="1930400"/>
                </a:lnTo>
                <a:lnTo>
                  <a:pt x="4013925" y="1930400"/>
                </a:lnTo>
                <a:lnTo>
                  <a:pt x="4013925" y="8358188"/>
                </a:lnTo>
                <a:lnTo>
                  <a:pt x="6461768" y="8358188"/>
                </a:lnTo>
                <a:lnTo>
                  <a:pt x="6455869" y="8368306"/>
                </a:lnTo>
                <a:cubicBezTo>
                  <a:pt x="6001772" y="9095738"/>
                  <a:pt x="5398579" y="9720510"/>
                  <a:pt x="4689059" y="10199852"/>
                </a:cubicBezTo>
                <a:lnTo>
                  <a:pt x="4550646" y="10288587"/>
                </a:lnTo>
                <a:lnTo>
                  <a:pt x="0" y="102885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2472999788"/>
      </p:ext>
    </p:extLst>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8338588" y="520083"/>
            <a:ext cx="9949411" cy="9282346"/>
          </a:xfrm>
          <a:custGeom>
            <a:avLst/>
            <a:gdLst>
              <a:gd name="T0" fmla="*/ 202 w 4400"/>
              <a:gd name="T1" fmla="*/ 1764 h 4104"/>
              <a:gd name="T2" fmla="*/ 360 w 4400"/>
              <a:gd name="T3" fmla="*/ 1753 h 4104"/>
              <a:gd name="T4" fmla="*/ 505 w 4400"/>
              <a:gd name="T5" fmla="*/ 1824 h 4104"/>
              <a:gd name="T6" fmla="*/ 2335 w 4400"/>
              <a:gd name="T7" fmla="*/ 3702 h 4104"/>
              <a:gd name="T8" fmla="*/ 2347 w 4400"/>
              <a:gd name="T9" fmla="*/ 3859 h 4104"/>
              <a:gd name="T10" fmla="*/ 2274 w 4400"/>
              <a:gd name="T11" fmla="*/ 4005 h 4104"/>
              <a:gd name="T12" fmla="*/ 2136 w 4400"/>
              <a:gd name="T13" fmla="*/ 4092 h 4104"/>
              <a:gd name="T14" fmla="*/ 1978 w 4400"/>
              <a:gd name="T15" fmla="*/ 4096 h 4104"/>
              <a:gd name="T16" fmla="*/ 1836 w 4400"/>
              <a:gd name="T17" fmla="*/ 4016 h 4104"/>
              <a:gd name="T18" fmla="*/ 13 w 4400"/>
              <a:gd name="T19" fmla="*/ 2136 h 4104"/>
              <a:gd name="T20" fmla="*/ 9 w 4400"/>
              <a:gd name="T21" fmla="*/ 1977 h 4104"/>
              <a:gd name="T22" fmla="*/ 89 w 4400"/>
              <a:gd name="T23" fmla="*/ 1836 h 4104"/>
              <a:gd name="T24" fmla="*/ 2956 w 4400"/>
              <a:gd name="T25" fmla="*/ 417 h 4104"/>
              <a:gd name="T26" fmla="*/ 2937 w 4400"/>
              <a:gd name="T27" fmla="*/ 259 h 4104"/>
              <a:gd name="T28" fmla="*/ 3002 w 4400"/>
              <a:gd name="T29" fmla="*/ 111 h 4104"/>
              <a:gd name="T30" fmla="*/ 3122 w 4400"/>
              <a:gd name="T31" fmla="*/ 22 h 4104"/>
              <a:gd name="T32" fmla="*/ 3279 w 4400"/>
              <a:gd name="T33" fmla="*/ 3 h 4104"/>
              <a:gd name="T34" fmla="*/ 3427 w 4400"/>
              <a:gd name="T35" fmla="*/ 68 h 4104"/>
              <a:gd name="T36" fmla="*/ 2834 w 4400"/>
              <a:gd name="T37" fmla="*/ 1253 h 4104"/>
              <a:gd name="T38" fmla="*/ 2793 w 4400"/>
              <a:gd name="T39" fmla="*/ 1099 h 4104"/>
              <a:gd name="T40" fmla="*/ 2834 w 4400"/>
              <a:gd name="T41" fmla="*/ 945 h 4104"/>
              <a:gd name="T42" fmla="*/ 2954 w 4400"/>
              <a:gd name="T43" fmla="*/ 831 h 4104"/>
              <a:gd name="T44" fmla="*/ 3109 w 4400"/>
              <a:gd name="T45" fmla="*/ 796 h 4104"/>
              <a:gd name="T46" fmla="*/ 3261 w 4400"/>
              <a:gd name="T47" fmla="*/ 846 h 4104"/>
              <a:gd name="T48" fmla="*/ 608 w 4400"/>
              <a:gd name="T49" fmla="*/ 394 h 4104"/>
              <a:gd name="T50" fmla="*/ 760 w 4400"/>
              <a:gd name="T51" fmla="*/ 345 h 4104"/>
              <a:gd name="T52" fmla="*/ 914 w 4400"/>
              <a:gd name="T53" fmla="*/ 379 h 4104"/>
              <a:gd name="T54" fmla="*/ 4094 w 4400"/>
              <a:gd name="T55" fmla="*/ 3556 h 4104"/>
              <a:gd name="T56" fmla="*/ 4142 w 4400"/>
              <a:gd name="T57" fmla="*/ 3708 h 4104"/>
              <a:gd name="T58" fmla="*/ 4109 w 4400"/>
              <a:gd name="T59" fmla="*/ 3864 h 4104"/>
              <a:gd name="T60" fmla="*/ 4007 w 4400"/>
              <a:gd name="T61" fmla="*/ 3976 h 4104"/>
              <a:gd name="T62" fmla="*/ 3856 w 4400"/>
              <a:gd name="T63" fmla="*/ 4024 h 4104"/>
              <a:gd name="T64" fmla="*/ 3700 w 4400"/>
              <a:gd name="T65" fmla="*/ 3991 h 4104"/>
              <a:gd name="T66" fmla="*/ 522 w 4400"/>
              <a:gd name="T67" fmla="*/ 814 h 4104"/>
              <a:gd name="T68" fmla="*/ 472 w 4400"/>
              <a:gd name="T69" fmla="*/ 662 h 4104"/>
              <a:gd name="T70" fmla="*/ 507 w 4400"/>
              <a:gd name="T71" fmla="*/ 506 h 4104"/>
              <a:gd name="T72" fmla="*/ 1345 w 4400"/>
              <a:gd name="T73" fmla="*/ 217 h 4104"/>
              <a:gd name="T74" fmla="*/ 1495 w 4400"/>
              <a:gd name="T75" fmla="*/ 161 h 4104"/>
              <a:gd name="T76" fmla="*/ 1651 w 4400"/>
              <a:gd name="T77" fmla="*/ 187 h 4104"/>
              <a:gd name="T78" fmla="*/ 3516 w 4400"/>
              <a:gd name="T79" fmla="*/ 2035 h 4104"/>
              <a:gd name="T80" fmla="*/ 3572 w 4400"/>
              <a:gd name="T81" fmla="*/ 2185 h 4104"/>
              <a:gd name="T82" fmla="*/ 3546 w 4400"/>
              <a:gd name="T83" fmla="*/ 2341 h 4104"/>
              <a:gd name="T84" fmla="*/ 3451 w 4400"/>
              <a:gd name="T85" fmla="*/ 2458 h 4104"/>
              <a:gd name="T86" fmla="*/ 3301 w 4400"/>
              <a:gd name="T87" fmla="*/ 2516 h 4104"/>
              <a:gd name="T88" fmla="*/ 3144 w 4400"/>
              <a:gd name="T89" fmla="*/ 2488 h 4104"/>
              <a:gd name="T90" fmla="*/ 1281 w 4400"/>
              <a:gd name="T91" fmla="*/ 641 h 4104"/>
              <a:gd name="T92" fmla="*/ 1223 w 4400"/>
              <a:gd name="T93" fmla="*/ 491 h 4104"/>
              <a:gd name="T94" fmla="*/ 1251 w 4400"/>
              <a:gd name="T95" fmla="*/ 334 h 4104"/>
              <a:gd name="T96" fmla="*/ 831 w 4400"/>
              <a:gd name="T97" fmla="*/ 1598 h 4104"/>
              <a:gd name="T98" fmla="*/ 978 w 4400"/>
              <a:gd name="T99" fmla="*/ 1533 h 4104"/>
              <a:gd name="T100" fmla="*/ 1136 w 4400"/>
              <a:gd name="T101" fmla="*/ 1552 h 4104"/>
              <a:gd name="T102" fmla="*/ 3004 w 4400"/>
              <a:gd name="T103" fmla="*/ 3394 h 4104"/>
              <a:gd name="T104" fmla="*/ 3067 w 4400"/>
              <a:gd name="T105" fmla="*/ 3542 h 4104"/>
              <a:gd name="T106" fmla="*/ 3049 w 4400"/>
              <a:gd name="T107" fmla="*/ 3700 h 4104"/>
              <a:gd name="T108" fmla="*/ 2948 w 4400"/>
              <a:gd name="T109" fmla="*/ 3829 h 4104"/>
              <a:gd name="T110" fmla="*/ 2798 w 4400"/>
              <a:gd name="T111" fmla="*/ 3887 h 4104"/>
              <a:gd name="T112" fmla="*/ 2641 w 4400"/>
              <a:gd name="T113" fmla="*/ 3859 h 4104"/>
              <a:gd name="T114" fmla="*/ 777 w 4400"/>
              <a:gd name="T115" fmla="*/ 2012 h 4104"/>
              <a:gd name="T116" fmla="*/ 721 w 4400"/>
              <a:gd name="T117" fmla="*/ 1862 h 4104"/>
              <a:gd name="T118" fmla="*/ 747 w 4400"/>
              <a:gd name="T119" fmla="*/ 1705 h 4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0" h="4104">
                <a:moveTo>
                  <a:pt x="89" y="1836"/>
                </a:moveTo>
                <a:lnTo>
                  <a:pt x="89" y="1836"/>
                </a:lnTo>
                <a:lnTo>
                  <a:pt x="100" y="1824"/>
                </a:lnTo>
                <a:lnTo>
                  <a:pt x="111" y="1814"/>
                </a:lnTo>
                <a:lnTo>
                  <a:pt x="123" y="1805"/>
                </a:lnTo>
                <a:lnTo>
                  <a:pt x="136" y="1796"/>
                </a:lnTo>
                <a:lnTo>
                  <a:pt x="148" y="1789"/>
                </a:lnTo>
                <a:lnTo>
                  <a:pt x="161" y="1781"/>
                </a:lnTo>
                <a:lnTo>
                  <a:pt x="175" y="1775"/>
                </a:lnTo>
                <a:lnTo>
                  <a:pt x="189" y="1769"/>
                </a:lnTo>
                <a:lnTo>
                  <a:pt x="202" y="1764"/>
                </a:lnTo>
                <a:lnTo>
                  <a:pt x="216" y="1760"/>
                </a:lnTo>
                <a:lnTo>
                  <a:pt x="230" y="1756"/>
                </a:lnTo>
                <a:lnTo>
                  <a:pt x="244" y="1753"/>
                </a:lnTo>
                <a:lnTo>
                  <a:pt x="258" y="1749"/>
                </a:lnTo>
                <a:lnTo>
                  <a:pt x="273" y="1748"/>
                </a:lnTo>
                <a:lnTo>
                  <a:pt x="288" y="1747"/>
                </a:lnTo>
                <a:lnTo>
                  <a:pt x="302" y="1746"/>
                </a:lnTo>
                <a:lnTo>
                  <a:pt x="317" y="1747"/>
                </a:lnTo>
                <a:lnTo>
                  <a:pt x="331" y="1748"/>
                </a:lnTo>
                <a:lnTo>
                  <a:pt x="346" y="1749"/>
                </a:lnTo>
                <a:lnTo>
                  <a:pt x="360" y="1753"/>
                </a:lnTo>
                <a:lnTo>
                  <a:pt x="374" y="1756"/>
                </a:lnTo>
                <a:lnTo>
                  <a:pt x="389" y="1760"/>
                </a:lnTo>
                <a:lnTo>
                  <a:pt x="403" y="1764"/>
                </a:lnTo>
                <a:lnTo>
                  <a:pt x="416" y="1769"/>
                </a:lnTo>
                <a:lnTo>
                  <a:pt x="430" y="1775"/>
                </a:lnTo>
                <a:lnTo>
                  <a:pt x="443" y="1781"/>
                </a:lnTo>
                <a:lnTo>
                  <a:pt x="456" y="1789"/>
                </a:lnTo>
                <a:lnTo>
                  <a:pt x="468" y="1796"/>
                </a:lnTo>
                <a:lnTo>
                  <a:pt x="481" y="1805"/>
                </a:lnTo>
                <a:lnTo>
                  <a:pt x="494" y="1814"/>
                </a:lnTo>
                <a:lnTo>
                  <a:pt x="505" y="1824"/>
                </a:lnTo>
                <a:lnTo>
                  <a:pt x="516" y="1836"/>
                </a:lnTo>
                <a:lnTo>
                  <a:pt x="2264" y="3587"/>
                </a:lnTo>
                <a:lnTo>
                  <a:pt x="2274" y="3598"/>
                </a:lnTo>
                <a:lnTo>
                  <a:pt x="2284" y="3611"/>
                </a:lnTo>
                <a:lnTo>
                  <a:pt x="2293" y="3623"/>
                </a:lnTo>
                <a:lnTo>
                  <a:pt x="2302" y="3635"/>
                </a:lnTo>
                <a:lnTo>
                  <a:pt x="2310" y="3648"/>
                </a:lnTo>
                <a:lnTo>
                  <a:pt x="2317" y="3661"/>
                </a:lnTo>
                <a:lnTo>
                  <a:pt x="2324" y="3674"/>
                </a:lnTo>
                <a:lnTo>
                  <a:pt x="2330" y="3687"/>
                </a:lnTo>
                <a:lnTo>
                  <a:pt x="2335" y="3702"/>
                </a:lnTo>
                <a:lnTo>
                  <a:pt x="2340" y="3716"/>
                </a:lnTo>
                <a:lnTo>
                  <a:pt x="2344" y="3730"/>
                </a:lnTo>
                <a:lnTo>
                  <a:pt x="2347" y="3744"/>
                </a:lnTo>
                <a:lnTo>
                  <a:pt x="2349" y="3758"/>
                </a:lnTo>
                <a:lnTo>
                  <a:pt x="2351" y="3772"/>
                </a:lnTo>
                <a:lnTo>
                  <a:pt x="2352" y="3788"/>
                </a:lnTo>
                <a:lnTo>
                  <a:pt x="2352" y="3802"/>
                </a:lnTo>
                <a:lnTo>
                  <a:pt x="2352" y="3816"/>
                </a:lnTo>
                <a:lnTo>
                  <a:pt x="2351" y="3831"/>
                </a:lnTo>
                <a:lnTo>
                  <a:pt x="2349" y="3845"/>
                </a:lnTo>
                <a:lnTo>
                  <a:pt x="2347" y="3859"/>
                </a:lnTo>
                <a:lnTo>
                  <a:pt x="2344" y="3874"/>
                </a:lnTo>
                <a:lnTo>
                  <a:pt x="2340" y="3888"/>
                </a:lnTo>
                <a:lnTo>
                  <a:pt x="2335" y="3902"/>
                </a:lnTo>
                <a:lnTo>
                  <a:pt x="2330" y="3916"/>
                </a:lnTo>
                <a:lnTo>
                  <a:pt x="2324" y="3929"/>
                </a:lnTo>
                <a:lnTo>
                  <a:pt x="2317" y="3942"/>
                </a:lnTo>
                <a:lnTo>
                  <a:pt x="2310" y="3956"/>
                </a:lnTo>
                <a:lnTo>
                  <a:pt x="2302" y="3969"/>
                </a:lnTo>
                <a:lnTo>
                  <a:pt x="2293" y="3981"/>
                </a:lnTo>
                <a:lnTo>
                  <a:pt x="2284" y="3993"/>
                </a:lnTo>
                <a:lnTo>
                  <a:pt x="2274" y="4005"/>
                </a:lnTo>
                <a:lnTo>
                  <a:pt x="2264" y="4016"/>
                </a:lnTo>
                <a:lnTo>
                  <a:pt x="2253" y="4026"/>
                </a:lnTo>
                <a:lnTo>
                  <a:pt x="2241" y="4037"/>
                </a:lnTo>
                <a:lnTo>
                  <a:pt x="2229" y="4046"/>
                </a:lnTo>
                <a:lnTo>
                  <a:pt x="2217" y="4055"/>
                </a:lnTo>
                <a:lnTo>
                  <a:pt x="2203" y="4063"/>
                </a:lnTo>
                <a:lnTo>
                  <a:pt x="2190" y="4070"/>
                </a:lnTo>
                <a:lnTo>
                  <a:pt x="2177" y="4077"/>
                </a:lnTo>
                <a:lnTo>
                  <a:pt x="2164" y="4082"/>
                </a:lnTo>
                <a:lnTo>
                  <a:pt x="2150" y="4087"/>
                </a:lnTo>
                <a:lnTo>
                  <a:pt x="2136" y="4092"/>
                </a:lnTo>
                <a:lnTo>
                  <a:pt x="2122" y="4096"/>
                </a:lnTo>
                <a:lnTo>
                  <a:pt x="2108" y="4099"/>
                </a:lnTo>
                <a:lnTo>
                  <a:pt x="2093" y="4101"/>
                </a:lnTo>
                <a:lnTo>
                  <a:pt x="2079" y="4103"/>
                </a:lnTo>
                <a:lnTo>
                  <a:pt x="2064" y="4104"/>
                </a:lnTo>
                <a:lnTo>
                  <a:pt x="2050" y="4104"/>
                </a:lnTo>
                <a:lnTo>
                  <a:pt x="2036" y="4104"/>
                </a:lnTo>
                <a:lnTo>
                  <a:pt x="2021" y="4103"/>
                </a:lnTo>
                <a:lnTo>
                  <a:pt x="2007" y="4101"/>
                </a:lnTo>
                <a:lnTo>
                  <a:pt x="1992" y="4099"/>
                </a:lnTo>
                <a:lnTo>
                  <a:pt x="1978" y="4096"/>
                </a:lnTo>
                <a:lnTo>
                  <a:pt x="1964" y="4092"/>
                </a:lnTo>
                <a:lnTo>
                  <a:pt x="1950" y="4087"/>
                </a:lnTo>
                <a:lnTo>
                  <a:pt x="1936" y="4082"/>
                </a:lnTo>
                <a:lnTo>
                  <a:pt x="1923" y="4076"/>
                </a:lnTo>
                <a:lnTo>
                  <a:pt x="1910" y="4070"/>
                </a:lnTo>
                <a:lnTo>
                  <a:pt x="1897" y="4063"/>
                </a:lnTo>
                <a:lnTo>
                  <a:pt x="1883" y="4055"/>
                </a:lnTo>
                <a:lnTo>
                  <a:pt x="1871" y="4046"/>
                </a:lnTo>
                <a:lnTo>
                  <a:pt x="1859" y="4037"/>
                </a:lnTo>
                <a:lnTo>
                  <a:pt x="1847" y="4026"/>
                </a:lnTo>
                <a:lnTo>
                  <a:pt x="1836" y="4016"/>
                </a:lnTo>
                <a:lnTo>
                  <a:pt x="89" y="2264"/>
                </a:lnTo>
                <a:lnTo>
                  <a:pt x="78" y="2252"/>
                </a:lnTo>
                <a:lnTo>
                  <a:pt x="68" y="2240"/>
                </a:lnTo>
                <a:lnTo>
                  <a:pt x="58" y="2229"/>
                </a:lnTo>
                <a:lnTo>
                  <a:pt x="49" y="2216"/>
                </a:lnTo>
                <a:lnTo>
                  <a:pt x="42" y="2204"/>
                </a:lnTo>
                <a:lnTo>
                  <a:pt x="34" y="2191"/>
                </a:lnTo>
                <a:lnTo>
                  <a:pt x="28" y="2178"/>
                </a:lnTo>
                <a:lnTo>
                  <a:pt x="22" y="2163"/>
                </a:lnTo>
                <a:lnTo>
                  <a:pt x="17" y="2150"/>
                </a:lnTo>
                <a:lnTo>
                  <a:pt x="13" y="2136"/>
                </a:lnTo>
                <a:lnTo>
                  <a:pt x="9" y="2122"/>
                </a:lnTo>
                <a:lnTo>
                  <a:pt x="6" y="2108"/>
                </a:lnTo>
                <a:lnTo>
                  <a:pt x="3" y="2093"/>
                </a:lnTo>
                <a:lnTo>
                  <a:pt x="2" y="2078"/>
                </a:lnTo>
                <a:lnTo>
                  <a:pt x="1" y="2064"/>
                </a:lnTo>
                <a:lnTo>
                  <a:pt x="0" y="2049"/>
                </a:lnTo>
                <a:lnTo>
                  <a:pt x="1" y="2035"/>
                </a:lnTo>
                <a:lnTo>
                  <a:pt x="2" y="2021"/>
                </a:lnTo>
                <a:lnTo>
                  <a:pt x="3" y="2006"/>
                </a:lnTo>
                <a:lnTo>
                  <a:pt x="6" y="1991"/>
                </a:lnTo>
                <a:lnTo>
                  <a:pt x="9" y="1977"/>
                </a:lnTo>
                <a:lnTo>
                  <a:pt x="13" y="1963"/>
                </a:lnTo>
                <a:lnTo>
                  <a:pt x="17" y="1949"/>
                </a:lnTo>
                <a:lnTo>
                  <a:pt x="22" y="1936"/>
                </a:lnTo>
                <a:lnTo>
                  <a:pt x="28" y="1922"/>
                </a:lnTo>
                <a:lnTo>
                  <a:pt x="34" y="1908"/>
                </a:lnTo>
                <a:lnTo>
                  <a:pt x="42" y="1895"/>
                </a:lnTo>
                <a:lnTo>
                  <a:pt x="50" y="1883"/>
                </a:lnTo>
                <a:lnTo>
                  <a:pt x="58" y="1870"/>
                </a:lnTo>
                <a:lnTo>
                  <a:pt x="68" y="1858"/>
                </a:lnTo>
                <a:lnTo>
                  <a:pt x="78" y="1847"/>
                </a:lnTo>
                <a:lnTo>
                  <a:pt x="89" y="1836"/>
                </a:lnTo>
                <a:close/>
                <a:moveTo>
                  <a:pt x="4400" y="1041"/>
                </a:moveTo>
                <a:lnTo>
                  <a:pt x="4400" y="1898"/>
                </a:lnTo>
                <a:lnTo>
                  <a:pt x="3022" y="517"/>
                </a:lnTo>
                <a:lnTo>
                  <a:pt x="3012" y="506"/>
                </a:lnTo>
                <a:lnTo>
                  <a:pt x="3002" y="494"/>
                </a:lnTo>
                <a:lnTo>
                  <a:pt x="2992" y="481"/>
                </a:lnTo>
                <a:lnTo>
                  <a:pt x="2984" y="469"/>
                </a:lnTo>
                <a:lnTo>
                  <a:pt x="2976" y="457"/>
                </a:lnTo>
                <a:lnTo>
                  <a:pt x="2969" y="444"/>
                </a:lnTo>
                <a:lnTo>
                  <a:pt x="2961" y="430"/>
                </a:lnTo>
                <a:lnTo>
                  <a:pt x="2956" y="417"/>
                </a:lnTo>
                <a:lnTo>
                  <a:pt x="2950" y="403"/>
                </a:lnTo>
                <a:lnTo>
                  <a:pt x="2946" y="389"/>
                </a:lnTo>
                <a:lnTo>
                  <a:pt x="2942" y="375"/>
                </a:lnTo>
                <a:lnTo>
                  <a:pt x="2939" y="361"/>
                </a:lnTo>
                <a:lnTo>
                  <a:pt x="2937" y="346"/>
                </a:lnTo>
                <a:lnTo>
                  <a:pt x="2935" y="332"/>
                </a:lnTo>
                <a:lnTo>
                  <a:pt x="2934" y="318"/>
                </a:lnTo>
                <a:lnTo>
                  <a:pt x="2934" y="302"/>
                </a:lnTo>
                <a:lnTo>
                  <a:pt x="2934" y="288"/>
                </a:lnTo>
                <a:lnTo>
                  <a:pt x="2935" y="273"/>
                </a:lnTo>
                <a:lnTo>
                  <a:pt x="2937" y="259"/>
                </a:lnTo>
                <a:lnTo>
                  <a:pt x="2939" y="245"/>
                </a:lnTo>
                <a:lnTo>
                  <a:pt x="2942" y="231"/>
                </a:lnTo>
                <a:lnTo>
                  <a:pt x="2946" y="216"/>
                </a:lnTo>
                <a:lnTo>
                  <a:pt x="2950" y="202"/>
                </a:lnTo>
                <a:lnTo>
                  <a:pt x="2956" y="188"/>
                </a:lnTo>
                <a:lnTo>
                  <a:pt x="2961" y="175"/>
                </a:lnTo>
                <a:lnTo>
                  <a:pt x="2969" y="162"/>
                </a:lnTo>
                <a:lnTo>
                  <a:pt x="2976" y="149"/>
                </a:lnTo>
                <a:lnTo>
                  <a:pt x="2984" y="135"/>
                </a:lnTo>
                <a:lnTo>
                  <a:pt x="2992" y="123"/>
                </a:lnTo>
                <a:lnTo>
                  <a:pt x="3002" y="111"/>
                </a:lnTo>
                <a:lnTo>
                  <a:pt x="3012" y="100"/>
                </a:lnTo>
                <a:lnTo>
                  <a:pt x="3022" y="88"/>
                </a:lnTo>
                <a:lnTo>
                  <a:pt x="3022" y="88"/>
                </a:lnTo>
                <a:lnTo>
                  <a:pt x="3033" y="78"/>
                </a:lnTo>
                <a:lnTo>
                  <a:pt x="3045" y="68"/>
                </a:lnTo>
                <a:lnTo>
                  <a:pt x="3057" y="58"/>
                </a:lnTo>
                <a:lnTo>
                  <a:pt x="3069" y="49"/>
                </a:lnTo>
                <a:lnTo>
                  <a:pt x="3083" y="41"/>
                </a:lnTo>
                <a:lnTo>
                  <a:pt x="3095" y="34"/>
                </a:lnTo>
                <a:lnTo>
                  <a:pt x="3109" y="28"/>
                </a:lnTo>
                <a:lnTo>
                  <a:pt x="3122" y="22"/>
                </a:lnTo>
                <a:lnTo>
                  <a:pt x="3136" y="17"/>
                </a:lnTo>
                <a:lnTo>
                  <a:pt x="3149" y="12"/>
                </a:lnTo>
                <a:lnTo>
                  <a:pt x="3163" y="9"/>
                </a:lnTo>
                <a:lnTo>
                  <a:pt x="3178" y="6"/>
                </a:lnTo>
                <a:lnTo>
                  <a:pt x="3193" y="3"/>
                </a:lnTo>
                <a:lnTo>
                  <a:pt x="3207" y="1"/>
                </a:lnTo>
                <a:lnTo>
                  <a:pt x="3221" y="0"/>
                </a:lnTo>
                <a:lnTo>
                  <a:pt x="3236" y="0"/>
                </a:lnTo>
                <a:lnTo>
                  <a:pt x="3250" y="0"/>
                </a:lnTo>
                <a:lnTo>
                  <a:pt x="3265" y="1"/>
                </a:lnTo>
                <a:lnTo>
                  <a:pt x="3279" y="3"/>
                </a:lnTo>
                <a:lnTo>
                  <a:pt x="3294" y="6"/>
                </a:lnTo>
                <a:lnTo>
                  <a:pt x="3308" y="9"/>
                </a:lnTo>
                <a:lnTo>
                  <a:pt x="3322" y="12"/>
                </a:lnTo>
                <a:lnTo>
                  <a:pt x="3336" y="17"/>
                </a:lnTo>
                <a:lnTo>
                  <a:pt x="3350" y="22"/>
                </a:lnTo>
                <a:lnTo>
                  <a:pt x="3363" y="28"/>
                </a:lnTo>
                <a:lnTo>
                  <a:pt x="3376" y="34"/>
                </a:lnTo>
                <a:lnTo>
                  <a:pt x="3389" y="41"/>
                </a:lnTo>
                <a:lnTo>
                  <a:pt x="3403" y="49"/>
                </a:lnTo>
                <a:lnTo>
                  <a:pt x="3415" y="58"/>
                </a:lnTo>
                <a:lnTo>
                  <a:pt x="3427" y="68"/>
                </a:lnTo>
                <a:lnTo>
                  <a:pt x="3438" y="78"/>
                </a:lnTo>
                <a:lnTo>
                  <a:pt x="3450" y="88"/>
                </a:lnTo>
                <a:lnTo>
                  <a:pt x="4400" y="1041"/>
                </a:lnTo>
                <a:close/>
                <a:moveTo>
                  <a:pt x="4400" y="1979"/>
                </a:moveTo>
                <a:lnTo>
                  <a:pt x="4400" y="2836"/>
                </a:lnTo>
                <a:lnTo>
                  <a:pt x="2881" y="1313"/>
                </a:lnTo>
                <a:lnTo>
                  <a:pt x="2871" y="1302"/>
                </a:lnTo>
                <a:lnTo>
                  <a:pt x="2861" y="1290"/>
                </a:lnTo>
                <a:lnTo>
                  <a:pt x="2851" y="1278"/>
                </a:lnTo>
                <a:lnTo>
                  <a:pt x="2842" y="1266"/>
                </a:lnTo>
                <a:lnTo>
                  <a:pt x="2834" y="1253"/>
                </a:lnTo>
                <a:lnTo>
                  <a:pt x="2827" y="1239"/>
                </a:lnTo>
                <a:lnTo>
                  <a:pt x="2821" y="1226"/>
                </a:lnTo>
                <a:lnTo>
                  <a:pt x="2815" y="1213"/>
                </a:lnTo>
                <a:lnTo>
                  <a:pt x="2810" y="1199"/>
                </a:lnTo>
                <a:lnTo>
                  <a:pt x="2805" y="1185"/>
                </a:lnTo>
                <a:lnTo>
                  <a:pt x="2801" y="1171"/>
                </a:lnTo>
                <a:lnTo>
                  <a:pt x="2798" y="1156"/>
                </a:lnTo>
                <a:lnTo>
                  <a:pt x="2796" y="1142"/>
                </a:lnTo>
                <a:lnTo>
                  <a:pt x="2794" y="1128"/>
                </a:lnTo>
                <a:lnTo>
                  <a:pt x="2793" y="1113"/>
                </a:lnTo>
                <a:lnTo>
                  <a:pt x="2793" y="1099"/>
                </a:lnTo>
                <a:lnTo>
                  <a:pt x="2793" y="1085"/>
                </a:lnTo>
                <a:lnTo>
                  <a:pt x="2794" y="1069"/>
                </a:lnTo>
                <a:lnTo>
                  <a:pt x="2796" y="1055"/>
                </a:lnTo>
                <a:lnTo>
                  <a:pt x="2798" y="1041"/>
                </a:lnTo>
                <a:lnTo>
                  <a:pt x="2801" y="1027"/>
                </a:lnTo>
                <a:lnTo>
                  <a:pt x="2805" y="1013"/>
                </a:lnTo>
                <a:lnTo>
                  <a:pt x="2810" y="999"/>
                </a:lnTo>
                <a:lnTo>
                  <a:pt x="2815" y="984"/>
                </a:lnTo>
                <a:lnTo>
                  <a:pt x="2821" y="971"/>
                </a:lnTo>
                <a:lnTo>
                  <a:pt x="2827" y="958"/>
                </a:lnTo>
                <a:lnTo>
                  <a:pt x="2834" y="945"/>
                </a:lnTo>
                <a:lnTo>
                  <a:pt x="2842" y="932"/>
                </a:lnTo>
                <a:lnTo>
                  <a:pt x="2851" y="920"/>
                </a:lnTo>
                <a:lnTo>
                  <a:pt x="2861" y="908"/>
                </a:lnTo>
                <a:lnTo>
                  <a:pt x="2871" y="895"/>
                </a:lnTo>
                <a:lnTo>
                  <a:pt x="2881" y="884"/>
                </a:lnTo>
                <a:lnTo>
                  <a:pt x="2892" y="874"/>
                </a:lnTo>
                <a:lnTo>
                  <a:pt x="2904" y="864"/>
                </a:lnTo>
                <a:lnTo>
                  <a:pt x="2916" y="855"/>
                </a:lnTo>
                <a:lnTo>
                  <a:pt x="2928" y="846"/>
                </a:lnTo>
                <a:lnTo>
                  <a:pt x="2941" y="838"/>
                </a:lnTo>
                <a:lnTo>
                  <a:pt x="2954" y="831"/>
                </a:lnTo>
                <a:lnTo>
                  <a:pt x="2968" y="824"/>
                </a:lnTo>
                <a:lnTo>
                  <a:pt x="2981" y="818"/>
                </a:lnTo>
                <a:lnTo>
                  <a:pt x="2995" y="813"/>
                </a:lnTo>
                <a:lnTo>
                  <a:pt x="3009" y="808"/>
                </a:lnTo>
                <a:lnTo>
                  <a:pt x="3023" y="804"/>
                </a:lnTo>
                <a:lnTo>
                  <a:pt x="3037" y="801"/>
                </a:lnTo>
                <a:lnTo>
                  <a:pt x="3051" y="799"/>
                </a:lnTo>
                <a:lnTo>
                  <a:pt x="3065" y="797"/>
                </a:lnTo>
                <a:lnTo>
                  <a:pt x="3081" y="796"/>
                </a:lnTo>
                <a:lnTo>
                  <a:pt x="3095" y="796"/>
                </a:lnTo>
                <a:lnTo>
                  <a:pt x="3109" y="796"/>
                </a:lnTo>
                <a:lnTo>
                  <a:pt x="3124" y="797"/>
                </a:lnTo>
                <a:lnTo>
                  <a:pt x="3138" y="799"/>
                </a:lnTo>
                <a:lnTo>
                  <a:pt x="3152" y="801"/>
                </a:lnTo>
                <a:lnTo>
                  <a:pt x="3166" y="804"/>
                </a:lnTo>
                <a:lnTo>
                  <a:pt x="3180" y="808"/>
                </a:lnTo>
                <a:lnTo>
                  <a:pt x="3195" y="813"/>
                </a:lnTo>
                <a:lnTo>
                  <a:pt x="3209" y="818"/>
                </a:lnTo>
                <a:lnTo>
                  <a:pt x="3222" y="824"/>
                </a:lnTo>
                <a:lnTo>
                  <a:pt x="3235" y="831"/>
                </a:lnTo>
                <a:lnTo>
                  <a:pt x="3248" y="838"/>
                </a:lnTo>
                <a:lnTo>
                  <a:pt x="3261" y="846"/>
                </a:lnTo>
                <a:lnTo>
                  <a:pt x="3273" y="854"/>
                </a:lnTo>
                <a:lnTo>
                  <a:pt x="3285" y="864"/>
                </a:lnTo>
                <a:lnTo>
                  <a:pt x="3298" y="874"/>
                </a:lnTo>
                <a:lnTo>
                  <a:pt x="3309" y="884"/>
                </a:lnTo>
                <a:lnTo>
                  <a:pt x="4400" y="1979"/>
                </a:lnTo>
                <a:close/>
                <a:moveTo>
                  <a:pt x="560" y="433"/>
                </a:moveTo>
                <a:lnTo>
                  <a:pt x="560" y="433"/>
                </a:lnTo>
                <a:lnTo>
                  <a:pt x="571" y="423"/>
                </a:lnTo>
                <a:lnTo>
                  <a:pt x="583" y="413"/>
                </a:lnTo>
                <a:lnTo>
                  <a:pt x="595" y="403"/>
                </a:lnTo>
                <a:lnTo>
                  <a:pt x="608" y="394"/>
                </a:lnTo>
                <a:lnTo>
                  <a:pt x="621" y="386"/>
                </a:lnTo>
                <a:lnTo>
                  <a:pt x="634" y="379"/>
                </a:lnTo>
                <a:lnTo>
                  <a:pt x="647" y="372"/>
                </a:lnTo>
                <a:lnTo>
                  <a:pt x="660" y="367"/>
                </a:lnTo>
                <a:lnTo>
                  <a:pt x="674" y="361"/>
                </a:lnTo>
                <a:lnTo>
                  <a:pt x="688" y="357"/>
                </a:lnTo>
                <a:lnTo>
                  <a:pt x="702" y="353"/>
                </a:lnTo>
                <a:lnTo>
                  <a:pt x="717" y="350"/>
                </a:lnTo>
                <a:lnTo>
                  <a:pt x="731" y="348"/>
                </a:lnTo>
                <a:lnTo>
                  <a:pt x="745" y="346"/>
                </a:lnTo>
                <a:lnTo>
                  <a:pt x="760" y="345"/>
                </a:lnTo>
                <a:lnTo>
                  <a:pt x="774" y="345"/>
                </a:lnTo>
                <a:lnTo>
                  <a:pt x="788" y="345"/>
                </a:lnTo>
                <a:lnTo>
                  <a:pt x="803" y="346"/>
                </a:lnTo>
                <a:lnTo>
                  <a:pt x="818" y="348"/>
                </a:lnTo>
                <a:lnTo>
                  <a:pt x="832" y="350"/>
                </a:lnTo>
                <a:lnTo>
                  <a:pt x="846" y="353"/>
                </a:lnTo>
                <a:lnTo>
                  <a:pt x="860" y="357"/>
                </a:lnTo>
                <a:lnTo>
                  <a:pt x="874" y="361"/>
                </a:lnTo>
                <a:lnTo>
                  <a:pt x="888" y="367"/>
                </a:lnTo>
                <a:lnTo>
                  <a:pt x="901" y="372"/>
                </a:lnTo>
                <a:lnTo>
                  <a:pt x="914" y="379"/>
                </a:lnTo>
                <a:lnTo>
                  <a:pt x="928" y="386"/>
                </a:lnTo>
                <a:lnTo>
                  <a:pt x="941" y="394"/>
                </a:lnTo>
                <a:lnTo>
                  <a:pt x="953" y="403"/>
                </a:lnTo>
                <a:lnTo>
                  <a:pt x="965" y="413"/>
                </a:lnTo>
                <a:lnTo>
                  <a:pt x="977" y="423"/>
                </a:lnTo>
                <a:lnTo>
                  <a:pt x="988" y="433"/>
                </a:lnTo>
                <a:lnTo>
                  <a:pt x="4055" y="3508"/>
                </a:lnTo>
                <a:lnTo>
                  <a:pt x="4066" y="3519"/>
                </a:lnTo>
                <a:lnTo>
                  <a:pt x="4076" y="3531"/>
                </a:lnTo>
                <a:lnTo>
                  <a:pt x="4085" y="3543"/>
                </a:lnTo>
                <a:lnTo>
                  <a:pt x="4094" y="3556"/>
                </a:lnTo>
                <a:lnTo>
                  <a:pt x="4101" y="3568"/>
                </a:lnTo>
                <a:lnTo>
                  <a:pt x="4109" y="3581"/>
                </a:lnTo>
                <a:lnTo>
                  <a:pt x="4115" y="3594"/>
                </a:lnTo>
                <a:lnTo>
                  <a:pt x="4121" y="3609"/>
                </a:lnTo>
                <a:lnTo>
                  <a:pt x="4126" y="3622"/>
                </a:lnTo>
                <a:lnTo>
                  <a:pt x="4130" y="3636"/>
                </a:lnTo>
                <a:lnTo>
                  <a:pt x="4134" y="3650"/>
                </a:lnTo>
                <a:lnTo>
                  <a:pt x="4137" y="3664"/>
                </a:lnTo>
                <a:lnTo>
                  <a:pt x="4140" y="3678"/>
                </a:lnTo>
                <a:lnTo>
                  <a:pt x="4141" y="3694"/>
                </a:lnTo>
                <a:lnTo>
                  <a:pt x="4142" y="3708"/>
                </a:lnTo>
                <a:lnTo>
                  <a:pt x="4143" y="3723"/>
                </a:lnTo>
                <a:lnTo>
                  <a:pt x="4142" y="3737"/>
                </a:lnTo>
                <a:lnTo>
                  <a:pt x="4141" y="3751"/>
                </a:lnTo>
                <a:lnTo>
                  <a:pt x="4140" y="3766"/>
                </a:lnTo>
                <a:lnTo>
                  <a:pt x="4137" y="3781"/>
                </a:lnTo>
                <a:lnTo>
                  <a:pt x="4134" y="3795"/>
                </a:lnTo>
                <a:lnTo>
                  <a:pt x="4130" y="3809"/>
                </a:lnTo>
                <a:lnTo>
                  <a:pt x="4126" y="3823"/>
                </a:lnTo>
                <a:lnTo>
                  <a:pt x="4121" y="3836"/>
                </a:lnTo>
                <a:lnTo>
                  <a:pt x="4115" y="3850"/>
                </a:lnTo>
                <a:lnTo>
                  <a:pt x="4109" y="3864"/>
                </a:lnTo>
                <a:lnTo>
                  <a:pt x="4101" y="3877"/>
                </a:lnTo>
                <a:lnTo>
                  <a:pt x="4094" y="3889"/>
                </a:lnTo>
                <a:lnTo>
                  <a:pt x="4085" y="3902"/>
                </a:lnTo>
                <a:lnTo>
                  <a:pt x="4076" y="3914"/>
                </a:lnTo>
                <a:lnTo>
                  <a:pt x="4066" y="3925"/>
                </a:lnTo>
                <a:lnTo>
                  <a:pt x="4055" y="3936"/>
                </a:lnTo>
                <a:lnTo>
                  <a:pt x="4055" y="3936"/>
                </a:lnTo>
                <a:lnTo>
                  <a:pt x="4044" y="3948"/>
                </a:lnTo>
                <a:lnTo>
                  <a:pt x="4032" y="3958"/>
                </a:lnTo>
                <a:lnTo>
                  <a:pt x="4020" y="3967"/>
                </a:lnTo>
                <a:lnTo>
                  <a:pt x="4007" y="3976"/>
                </a:lnTo>
                <a:lnTo>
                  <a:pt x="3995" y="3983"/>
                </a:lnTo>
                <a:lnTo>
                  <a:pt x="3982" y="3991"/>
                </a:lnTo>
                <a:lnTo>
                  <a:pt x="3969" y="3997"/>
                </a:lnTo>
                <a:lnTo>
                  <a:pt x="3955" y="4003"/>
                </a:lnTo>
                <a:lnTo>
                  <a:pt x="3942" y="4008"/>
                </a:lnTo>
                <a:lnTo>
                  <a:pt x="3927" y="4012"/>
                </a:lnTo>
                <a:lnTo>
                  <a:pt x="3913" y="4016"/>
                </a:lnTo>
                <a:lnTo>
                  <a:pt x="3899" y="4019"/>
                </a:lnTo>
                <a:lnTo>
                  <a:pt x="3885" y="4022"/>
                </a:lnTo>
                <a:lnTo>
                  <a:pt x="3870" y="4023"/>
                </a:lnTo>
                <a:lnTo>
                  <a:pt x="3856" y="4024"/>
                </a:lnTo>
                <a:lnTo>
                  <a:pt x="3842" y="4025"/>
                </a:lnTo>
                <a:lnTo>
                  <a:pt x="3826" y="4024"/>
                </a:lnTo>
                <a:lnTo>
                  <a:pt x="3812" y="4023"/>
                </a:lnTo>
                <a:lnTo>
                  <a:pt x="3797" y="4022"/>
                </a:lnTo>
                <a:lnTo>
                  <a:pt x="3783" y="4019"/>
                </a:lnTo>
                <a:lnTo>
                  <a:pt x="3769" y="4016"/>
                </a:lnTo>
                <a:lnTo>
                  <a:pt x="3755" y="4012"/>
                </a:lnTo>
                <a:lnTo>
                  <a:pt x="3741" y="4008"/>
                </a:lnTo>
                <a:lnTo>
                  <a:pt x="3728" y="4003"/>
                </a:lnTo>
                <a:lnTo>
                  <a:pt x="3713" y="3997"/>
                </a:lnTo>
                <a:lnTo>
                  <a:pt x="3700" y="3991"/>
                </a:lnTo>
                <a:lnTo>
                  <a:pt x="3687" y="3983"/>
                </a:lnTo>
                <a:lnTo>
                  <a:pt x="3675" y="3976"/>
                </a:lnTo>
                <a:lnTo>
                  <a:pt x="3662" y="3967"/>
                </a:lnTo>
                <a:lnTo>
                  <a:pt x="3650" y="3958"/>
                </a:lnTo>
                <a:lnTo>
                  <a:pt x="3639" y="3948"/>
                </a:lnTo>
                <a:lnTo>
                  <a:pt x="3628" y="3936"/>
                </a:lnTo>
                <a:lnTo>
                  <a:pt x="560" y="862"/>
                </a:lnTo>
                <a:lnTo>
                  <a:pt x="550" y="851"/>
                </a:lnTo>
                <a:lnTo>
                  <a:pt x="540" y="839"/>
                </a:lnTo>
                <a:lnTo>
                  <a:pt x="531" y="827"/>
                </a:lnTo>
                <a:lnTo>
                  <a:pt x="522" y="814"/>
                </a:lnTo>
                <a:lnTo>
                  <a:pt x="514" y="801"/>
                </a:lnTo>
                <a:lnTo>
                  <a:pt x="507" y="788"/>
                </a:lnTo>
                <a:lnTo>
                  <a:pt x="501" y="775"/>
                </a:lnTo>
                <a:lnTo>
                  <a:pt x="495" y="762"/>
                </a:lnTo>
                <a:lnTo>
                  <a:pt x="490" y="748"/>
                </a:lnTo>
                <a:lnTo>
                  <a:pt x="484" y="733"/>
                </a:lnTo>
                <a:lnTo>
                  <a:pt x="480" y="719"/>
                </a:lnTo>
                <a:lnTo>
                  <a:pt x="477" y="705"/>
                </a:lnTo>
                <a:lnTo>
                  <a:pt x="475" y="691"/>
                </a:lnTo>
                <a:lnTo>
                  <a:pt x="473" y="677"/>
                </a:lnTo>
                <a:lnTo>
                  <a:pt x="472" y="662"/>
                </a:lnTo>
                <a:lnTo>
                  <a:pt x="472" y="647"/>
                </a:lnTo>
                <a:lnTo>
                  <a:pt x="472" y="632"/>
                </a:lnTo>
                <a:lnTo>
                  <a:pt x="473" y="618"/>
                </a:lnTo>
                <a:lnTo>
                  <a:pt x="475" y="604"/>
                </a:lnTo>
                <a:lnTo>
                  <a:pt x="477" y="590"/>
                </a:lnTo>
                <a:lnTo>
                  <a:pt x="480" y="575"/>
                </a:lnTo>
                <a:lnTo>
                  <a:pt x="484" y="560"/>
                </a:lnTo>
                <a:lnTo>
                  <a:pt x="490" y="547"/>
                </a:lnTo>
                <a:lnTo>
                  <a:pt x="495" y="533"/>
                </a:lnTo>
                <a:lnTo>
                  <a:pt x="501" y="520"/>
                </a:lnTo>
                <a:lnTo>
                  <a:pt x="507" y="506"/>
                </a:lnTo>
                <a:lnTo>
                  <a:pt x="514" y="494"/>
                </a:lnTo>
                <a:lnTo>
                  <a:pt x="522" y="480"/>
                </a:lnTo>
                <a:lnTo>
                  <a:pt x="531" y="468"/>
                </a:lnTo>
                <a:lnTo>
                  <a:pt x="540" y="456"/>
                </a:lnTo>
                <a:lnTo>
                  <a:pt x="550" y="444"/>
                </a:lnTo>
                <a:lnTo>
                  <a:pt x="560" y="433"/>
                </a:lnTo>
                <a:close/>
                <a:moveTo>
                  <a:pt x="1310" y="248"/>
                </a:moveTo>
                <a:lnTo>
                  <a:pt x="1310" y="248"/>
                </a:lnTo>
                <a:lnTo>
                  <a:pt x="1321" y="237"/>
                </a:lnTo>
                <a:lnTo>
                  <a:pt x="1333" y="226"/>
                </a:lnTo>
                <a:lnTo>
                  <a:pt x="1345" y="217"/>
                </a:lnTo>
                <a:lnTo>
                  <a:pt x="1358" y="208"/>
                </a:lnTo>
                <a:lnTo>
                  <a:pt x="1371" y="201"/>
                </a:lnTo>
                <a:lnTo>
                  <a:pt x="1384" y="193"/>
                </a:lnTo>
                <a:lnTo>
                  <a:pt x="1397" y="187"/>
                </a:lnTo>
                <a:lnTo>
                  <a:pt x="1410" y="181"/>
                </a:lnTo>
                <a:lnTo>
                  <a:pt x="1424" y="176"/>
                </a:lnTo>
                <a:lnTo>
                  <a:pt x="1438" y="172"/>
                </a:lnTo>
                <a:lnTo>
                  <a:pt x="1452" y="168"/>
                </a:lnTo>
                <a:lnTo>
                  <a:pt x="1467" y="165"/>
                </a:lnTo>
                <a:lnTo>
                  <a:pt x="1481" y="162"/>
                </a:lnTo>
                <a:lnTo>
                  <a:pt x="1495" y="161"/>
                </a:lnTo>
                <a:lnTo>
                  <a:pt x="1510" y="160"/>
                </a:lnTo>
                <a:lnTo>
                  <a:pt x="1524" y="159"/>
                </a:lnTo>
                <a:lnTo>
                  <a:pt x="1538" y="160"/>
                </a:lnTo>
                <a:lnTo>
                  <a:pt x="1553" y="161"/>
                </a:lnTo>
                <a:lnTo>
                  <a:pt x="1568" y="162"/>
                </a:lnTo>
                <a:lnTo>
                  <a:pt x="1582" y="165"/>
                </a:lnTo>
                <a:lnTo>
                  <a:pt x="1596" y="168"/>
                </a:lnTo>
                <a:lnTo>
                  <a:pt x="1610" y="172"/>
                </a:lnTo>
                <a:lnTo>
                  <a:pt x="1624" y="176"/>
                </a:lnTo>
                <a:lnTo>
                  <a:pt x="1638" y="181"/>
                </a:lnTo>
                <a:lnTo>
                  <a:pt x="1651" y="187"/>
                </a:lnTo>
                <a:lnTo>
                  <a:pt x="1664" y="193"/>
                </a:lnTo>
                <a:lnTo>
                  <a:pt x="1678" y="201"/>
                </a:lnTo>
                <a:lnTo>
                  <a:pt x="1691" y="208"/>
                </a:lnTo>
                <a:lnTo>
                  <a:pt x="1703" y="217"/>
                </a:lnTo>
                <a:lnTo>
                  <a:pt x="1715" y="226"/>
                </a:lnTo>
                <a:lnTo>
                  <a:pt x="1727" y="237"/>
                </a:lnTo>
                <a:lnTo>
                  <a:pt x="1738" y="248"/>
                </a:lnTo>
                <a:lnTo>
                  <a:pt x="3485" y="1999"/>
                </a:lnTo>
                <a:lnTo>
                  <a:pt x="3496" y="2011"/>
                </a:lnTo>
                <a:lnTo>
                  <a:pt x="3507" y="2023"/>
                </a:lnTo>
                <a:lnTo>
                  <a:pt x="3516" y="2035"/>
                </a:lnTo>
                <a:lnTo>
                  <a:pt x="3525" y="2047"/>
                </a:lnTo>
                <a:lnTo>
                  <a:pt x="3532" y="2060"/>
                </a:lnTo>
                <a:lnTo>
                  <a:pt x="3540" y="2073"/>
                </a:lnTo>
                <a:lnTo>
                  <a:pt x="3546" y="2086"/>
                </a:lnTo>
                <a:lnTo>
                  <a:pt x="3552" y="2100"/>
                </a:lnTo>
                <a:lnTo>
                  <a:pt x="3557" y="2114"/>
                </a:lnTo>
                <a:lnTo>
                  <a:pt x="3561" y="2128"/>
                </a:lnTo>
                <a:lnTo>
                  <a:pt x="3565" y="2142"/>
                </a:lnTo>
                <a:lnTo>
                  <a:pt x="3568" y="2156"/>
                </a:lnTo>
                <a:lnTo>
                  <a:pt x="3571" y="2170"/>
                </a:lnTo>
                <a:lnTo>
                  <a:pt x="3572" y="2185"/>
                </a:lnTo>
                <a:lnTo>
                  <a:pt x="3573" y="2200"/>
                </a:lnTo>
                <a:lnTo>
                  <a:pt x="3574" y="2214"/>
                </a:lnTo>
                <a:lnTo>
                  <a:pt x="3573" y="2228"/>
                </a:lnTo>
                <a:lnTo>
                  <a:pt x="3572" y="2243"/>
                </a:lnTo>
                <a:lnTo>
                  <a:pt x="3571" y="2258"/>
                </a:lnTo>
                <a:lnTo>
                  <a:pt x="3568" y="2272"/>
                </a:lnTo>
                <a:lnTo>
                  <a:pt x="3565" y="2286"/>
                </a:lnTo>
                <a:lnTo>
                  <a:pt x="3561" y="2300"/>
                </a:lnTo>
                <a:lnTo>
                  <a:pt x="3557" y="2314"/>
                </a:lnTo>
                <a:lnTo>
                  <a:pt x="3552" y="2328"/>
                </a:lnTo>
                <a:lnTo>
                  <a:pt x="3546" y="2341"/>
                </a:lnTo>
                <a:lnTo>
                  <a:pt x="3540" y="2355"/>
                </a:lnTo>
                <a:lnTo>
                  <a:pt x="3532" y="2368"/>
                </a:lnTo>
                <a:lnTo>
                  <a:pt x="3525" y="2381"/>
                </a:lnTo>
                <a:lnTo>
                  <a:pt x="3516" y="2393"/>
                </a:lnTo>
                <a:lnTo>
                  <a:pt x="3507" y="2405"/>
                </a:lnTo>
                <a:lnTo>
                  <a:pt x="3496" y="2417"/>
                </a:lnTo>
                <a:lnTo>
                  <a:pt x="3485" y="2429"/>
                </a:lnTo>
                <a:lnTo>
                  <a:pt x="3485" y="2429"/>
                </a:lnTo>
                <a:lnTo>
                  <a:pt x="3474" y="2439"/>
                </a:lnTo>
                <a:lnTo>
                  <a:pt x="3463" y="2449"/>
                </a:lnTo>
                <a:lnTo>
                  <a:pt x="3451" y="2458"/>
                </a:lnTo>
                <a:lnTo>
                  <a:pt x="3438" y="2467"/>
                </a:lnTo>
                <a:lnTo>
                  <a:pt x="3426" y="2475"/>
                </a:lnTo>
                <a:lnTo>
                  <a:pt x="3413" y="2482"/>
                </a:lnTo>
                <a:lnTo>
                  <a:pt x="3400" y="2488"/>
                </a:lnTo>
                <a:lnTo>
                  <a:pt x="3385" y="2494"/>
                </a:lnTo>
                <a:lnTo>
                  <a:pt x="3372" y="2499"/>
                </a:lnTo>
                <a:lnTo>
                  <a:pt x="3358" y="2504"/>
                </a:lnTo>
                <a:lnTo>
                  <a:pt x="3344" y="2508"/>
                </a:lnTo>
                <a:lnTo>
                  <a:pt x="3330" y="2512"/>
                </a:lnTo>
                <a:lnTo>
                  <a:pt x="3316" y="2514"/>
                </a:lnTo>
                <a:lnTo>
                  <a:pt x="3301" y="2516"/>
                </a:lnTo>
                <a:lnTo>
                  <a:pt x="3286" y="2517"/>
                </a:lnTo>
                <a:lnTo>
                  <a:pt x="3272" y="2517"/>
                </a:lnTo>
                <a:lnTo>
                  <a:pt x="3257" y="2517"/>
                </a:lnTo>
                <a:lnTo>
                  <a:pt x="3243" y="2516"/>
                </a:lnTo>
                <a:lnTo>
                  <a:pt x="3228" y="2514"/>
                </a:lnTo>
                <a:lnTo>
                  <a:pt x="3214" y="2512"/>
                </a:lnTo>
                <a:lnTo>
                  <a:pt x="3200" y="2508"/>
                </a:lnTo>
                <a:lnTo>
                  <a:pt x="3186" y="2504"/>
                </a:lnTo>
                <a:lnTo>
                  <a:pt x="3171" y="2499"/>
                </a:lnTo>
                <a:lnTo>
                  <a:pt x="3158" y="2494"/>
                </a:lnTo>
                <a:lnTo>
                  <a:pt x="3144" y="2488"/>
                </a:lnTo>
                <a:lnTo>
                  <a:pt x="3131" y="2482"/>
                </a:lnTo>
                <a:lnTo>
                  <a:pt x="3118" y="2475"/>
                </a:lnTo>
                <a:lnTo>
                  <a:pt x="3106" y="2467"/>
                </a:lnTo>
                <a:lnTo>
                  <a:pt x="3093" y="2458"/>
                </a:lnTo>
                <a:lnTo>
                  <a:pt x="3081" y="2449"/>
                </a:lnTo>
                <a:lnTo>
                  <a:pt x="3069" y="2439"/>
                </a:lnTo>
                <a:lnTo>
                  <a:pt x="3058" y="2429"/>
                </a:lnTo>
                <a:lnTo>
                  <a:pt x="1310" y="676"/>
                </a:lnTo>
                <a:lnTo>
                  <a:pt x="1300" y="665"/>
                </a:lnTo>
                <a:lnTo>
                  <a:pt x="1290" y="652"/>
                </a:lnTo>
                <a:lnTo>
                  <a:pt x="1281" y="641"/>
                </a:lnTo>
                <a:lnTo>
                  <a:pt x="1272" y="628"/>
                </a:lnTo>
                <a:lnTo>
                  <a:pt x="1264" y="616"/>
                </a:lnTo>
                <a:lnTo>
                  <a:pt x="1257" y="603"/>
                </a:lnTo>
                <a:lnTo>
                  <a:pt x="1251" y="590"/>
                </a:lnTo>
                <a:lnTo>
                  <a:pt x="1245" y="576"/>
                </a:lnTo>
                <a:lnTo>
                  <a:pt x="1239" y="562"/>
                </a:lnTo>
                <a:lnTo>
                  <a:pt x="1234" y="548"/>
                </a:lnTo>
                <a:lnTo>
                  <a:pt x="1230" y="534"/>
                </a:lnTo>
                <a:lnTo>
                  <a:pt x="1227" y="520"/>
                </a:lnTo>
                <a:lnTo>
                  <a:pt x="1225" y="505"/>
                </a:lnTo>
                <a:lnTo>
                  <a:pt x="1223" y="491"/>
                </a:lnTo>
                <a:lnTo>
                  <a:pt x="1222" y="476"/>
                </a:lnTo>
                <a:lnTo>
                  <a:pt x="1222" y="461"/>
                </a:lnTo>
                <a:lnTo>
                  <a:pt x="1222" y="447"/>
                </a:lnTo>
                <a:lnTo>
                  <a:pt x="1223" y="433"/>
                </a:lnTo>
                <a:lnTo>
                  <a:pt x="1225" y="418"/>
                </a:lnTo>
                <a:lnTo>
                  <a:pt x="1227" y="404"/>
                </a:lnTo>
                <a:lnTo>
                  <a:pt x="1230" y="389"/>
                </a:lnTo>
                <a:lnTo>
                  <a:pt x="1234" y="375"/>
                </a:lnTo>
                <a:lnTo>
                  <a:pt x="1239" y="361"/>
                </a:lnTo>
                <a:lnTo>
                  <a:pt x="1245" y="348"/>
                </a:lnTo>
                <a:lnTo>
                  <a:pt x="1251" y="334"/>
                </a:lnTo>
                <a:lnTo>
                  <a:pt x="1257" y="321"/>
                </a:lnTo>
                <a:lnTo>
                  <a:pt x="1264" y="307"/>
                </a:lnTo>
                <a:lnTo>
                  <a:pt x="1272" y="294"/>
                </a:lnTo>
                <a:lnTo>
                  <a:pt x="1281" y="282"/>
                </a:lnTo>
                <a:lnTo>
                  <a:pt x="1290" y="270"/>
                </a:lnTo>
                <a:lnTo>
                  <a:pt x="1300" y="259"/>
                </a:lnTo>
                <a:lnTo>
                  <a:pt x="1310" y="248"/>
                </a:lnTo>
                <a:close/>
                <a:moveTo>
                  <a:pt x="807" y="1619"/>
                </a:moveTo>
                <a:lnTo>
                  <a:pt x="807" y="1619"/>
                </a:lnTo>
                <a:lnTo>
                  <a:pt x="819" y="1608"/>
                </a:lnTo>
                <a:lnTo>
                  <a:pt x="831" y="1598"/>
                </a:lnTo>
                <a:lnTo>
                  <a:pt x="843" y="1589"/>
                </a:lnTo>
                <a:lnTo>
                  <a:pt x="855" y="1579"/>
                </a:lnTo>
                <a:lnTo>
                  <a:pt x="868" y="1571"/>
                </a:lnTo>
                <a:lnTo>
                  <a:pt x="880" y="1564"/>
                </a:lnTo>
                <a:lnTo>
                  <a:pt x="894" y="1558"/>
                </a:lnTo>
                <a:lnTo>
                  <a:pt x="907" y="1552"/>
                </a:lnTo>
                <a:lnTo>
                  <a:pt x="922" y="1547"/>
                </a:lnTo>
                <a:lnTo>
                  <a:pt x="935" y="1542"/>
                </a:lnTo>
                <a:lnTo>
                  <a:pt x="949" y="1539"/>
                </a:lnTo>
                <a:lnTo>
                  <a:pt x="964" y="1536"/>
                </a:lnTo>
                <a:lnTo>
                  <a:pt x="978" y="1533"/>
                </a:lnTo>
                <a:lnTo>
                  <a:pt x="992" y="1532"/>
                </a:lnTo>
                <a:lnTo>
                  <a:pt x="1006" y="1531"/>
                </a:lnTo>
                <a:lnTo>
                  <a:pt x="1021" y="1530"/>
                </a:lnTo>
                <a:lnTo>
                  <a:pt x="1036" y="1531"/>
                </a:lnTo>
                <a:lnTo>
                  <a:pt x="1051" y="1532"/>
                </a:lnTo>
                <a:lnTo>
                  <a:pt x="1065" y="1533"/>
                </a:lnTo>
                <a:lnTo>
                  <a:pt x="1079" y="1536"/>
                </a:lnTo>
                <a:lnTo>
                  <a:pt x="1093" y="1539"/>
                </a:lnTo>
                <a:lnTo>
                  <a:pt x="1107" y="1542"/>
                </a:lnTo>
                <a:lnTo>
                  <a:pt x="1121" y="1547"/>
                </a:lnTo>
                <a:lnTo>
                  <a:pt x="1136" y="1552"/>
                </a:lnTo>
                <a:lnTo>
                  <a:pt x="1149" y="1558"/>
                </a:lnTo>
                <a:lnTo>
                  <a:pt x="1162" y="1564"/>
                </a:lnTo>
                <a:lnTo>
                  <a:pt x="1175" y="1571"/>
                </a:lnTo>
                <a:lnTo>
                  <a:pt x="1188" y="1579"/>
                </a:lnTo>
                <a:lnTo>
                  <a:pt x="1200" y="1589"/>
                </a:lnTo>
                <a:lnTo>
                  <a:pt x="1212" y="1598"/>
                </a:lnTo>
                <a:lnTo>
                  <a:pt x="1224" y="1608"/>
                </a:lnTo>
                <a:lnTo>
                  <a:pt x="1235" y="1619"/>
                </a:lnTo>
                <a:lnTo>
                  <a:pt x="2983" y="3371"/>
                </a:lnTo>
                <a:lnTo>
                  <a:pt x="2994" y="3382"/>
                </a:lnTo>
                <a:lnTo>
                  <a:pt x="3004" y="3394"/>
                </a:lnTo>
                <a:lnTo>
                  <a:pt x="3013" y="3406"/>
                </a:lnTo>
                <a:lnTo>
                  <a:pt x="3021" y="3418"/>
                </a:lnTo>
                <a:lnTo>
                  <a:pt x="3029" y="3431"/>
                </a:lnTo>
                <a:lnTo>
                  <a:pt x="3036" y="3444"/>
                </a:lnTo>
                <a:lnTo>
                  <a:pt x="3043" y="3458"/>
                </a:lnTo>
                <a:lnTo>
                  <a:pt x="3049" y="3471"/>
                </a:lnTo>
                <a:lnTo>
                  <a:pt x="3054" y="3485"/>
                </a:lnTo>
                <a:lnTo>
                  <a:pt x="3058" y="3499"/>
                </a:lnTo>
                <a:lnTo>
                  <a:pt x="3062" y="3513"/>
                </a:lnTo>
                <a:lnTo>
                  <a:pt x="3065" y="3528"/>
                </a:lnTo>
                <a:lnTo>
                  <a:pt x="3067" y="3542"/>
                </a:lnTo>
                <a:lnTo>
                  <a:pt x="3069" y="3556"/>
                </a:lnTo>
                <a:lnTo>
                  <a:pt x="3070" y="3571"/>
                </a:lnTo>
                <a:lnTo>
                  <a:pt x="3071" y="3585"/>
                </a:lnTo>
                <a:lnTo>
                  <a:pt x="3070" y="3599"/>
                </a:lnTo>
                <a:lnTo>
                  <a:pt x="3069" y="3615"/>
                </a:lnTo>
                <a:lnTo>
                  <a:pt x="3067" y="3629"/>
                </a:lnTo>
                <a:lnTo>
                  <a:pt x="3065" y="3643"/>
                </a:lnTo>
                <a:lnTo>
                  <a:pt x="3062" y="3657"/>
                </a:lnTo>
                <a:lnTo>
                  <a:pt x="3058" y="3671"/>
                </a:lnTo>
                <a:lnTo>
                  <a:pt x="3054" y="3685"/>
                </a:lnTo>
                <a:lnTo>
                  <a:pt x="3049" y="3700"/>
                </a:lnTo>
                <a:lnTo>
                  <a:pt x="3043" y="3713"/>
                </a:lnTo>
                <a:lnTo>
                  <a:pt x="3036" y="3726"/>
                </a:lnTo>
                <a:lnTo>
                  <a:pt x="3029" y="3739"/>
                </a:lnTo>
                <a:lnTo>
                  <a:pt x="3021" y="3752"/>
                </a:lnTo>
                <a:lnTo>
                  <a:pt x="3013" y="3764"/>
                </a:lnTo>
                <a:lnTo>
                  <a:pt x="3004" y="3776"/>
                </a:lnTo>
                <a:lnTo>
                  <a:pt x="2994" y="3789"/>
                </a:lnTo>
                <a:lnTo>
                  <a:pt x="2983" y="3800"/>
                </a:lnTo>
                <a:lnTo>
                  <a:pt x="2972" y="3810"/>
                </a:lnTo>
                <a:lnTo>
                  <a:pt x="2960" y="3820"/>
                </a:lnTo>
                <a:lnTo>
                  <a:pt x="2948" y="3829"/>
                </a:lnTo>
                <a:lnTo>
                  <a:pt x="2935" y="3838"/>
                </a:lnTo>
                <a:lnTo>
                  <a:pt x="2923" y="3846"/>
                </a:lnTo>
                <a:lnTo>
                  <a:pt x="2910" y="3853"/>
                </a:lnTo>
                <a:lnTo>
                  <a:pt x="2897" y="3859"/>
                </a:lnTo>
                <a:lnTo>
                  <a:pt x="2883" y="3866"/>
                </a:lnTo>
                <a:lnTo>
                  <a:pt x="2870" y="3871"/>
                </a:lnTo>
                <a:lnTo>
                  <a:pt x="2855" y="3876"/>
                </a:lnTo>
                <a:lnTo>
                  <a:pt x="2841" y="3879"/>
                </a:lnTo>
                <a:lnTo>
                  <a:pt x="2827" y="3883"/>
                </a:lnTo>
                <a:lnTo>
                  <a:pt x="2812" y="3885"/>
                </a:lnTo>
                <a:lnTo>
                  <a:pt x="2798" y="3887"/>
                </a:lnTo>
                <a:lnTo>
                  <a:pt x="2784" y="3888"/>
                </a:lnTo>
                <a:lnTo>
                  <a:pt x="2769" y="3888"/>
                </a:lnTo>
                <a:lnTo>
                  <a:pt x="2755" y="3888"/>
                </a:lnTo>
                <a:lnTo>
                  <a:pt x="2740" y="3887"/>
                </a:lnTo>
                <a:lnTo>
                  <a:pt x="2725" y="3885"/>
                </a:lnTo>
                <a:lnTo>
                  <a:pt x="2711" y="3883"/>
                </a:lnTo>
                <a:lnTo>
                  <a:pt x="2697" y="3879"/>
                </a:lnTo>
                <a:lnTo>
                  <a:pt x="2683" y="3876"/>
                </a:lnTo>
                <a:lnTo>
                  <a:pt x="2669" y="3871"/>
                </a:lnTo>
                <a:lnTo>
                  <a:pt x="2656" y="3866"/>
                </a:lnTo>
                <a:lnTo>
                  <a:pt x="2641" y="3859"/>
                </a:lnTo>
                <a:lnTo>
                  <a:pt x="2628" y="3853"/>
                </a:lnTo>
                <a:lnTo>
                  <a:pt x="2615" y="3846"/>
                </a:lnTo>
                <a:lnTo>
                  <a:pt x="2603" y="3838"/>
                </a:lnTo>
                <a:lnTo>
                  <a:pt x="2590" y="3829"/>
                </a:lnTo>
                <a:lnTo>
                  <a:pt x="2578" y="3820"/>
                </a:lnTo>
                <a:lnTo>
                  <a:pt x="2567" y="3810"/>
                </a:lnTo>
                <a:lnTo>
                  <a:pt x="2556" y="3800"/>
                </a:lnTo>
                <a:lnTo>
                  <a:pt x="807" y="2047"/>
                </a:lnTo>
                <a:lnTo>
                  <a:pt x="797" y="2036"/>
                </a:lnTo>
                <a:lnTo>
                  <a:pt x="787" y="2024"/>
                </a:lnTo>
                <a:lnTo>
                  <a:pt x="777" y="2012"/>
                </a:lnTo>
                <a:lnTo>
                  <a:pt x="769" y="1999"/>
                </a:lnTo>
                <a:lnTo>
                  <a:pt x="761" y="1987"/>
                </a:lnTo>
                <a:lnTo>
                  <a:pt x="754" y="1974"/>
                </a:lnTo>
                <a:lnTo>
                  <a:pt x="747" y="1961"/>
                </a:lnTo>
                <a:lnTo>
                  <a:pt x="742" y="1947"/>
                </a:lnTo>
                <a:lnTo>
                  <a:pt x="736" y="1934"/>
                </a:lnTo>
                <a:lnTo>
                  <a:pt x="732" y="1920"/>
                </a:lnTo>
                <a:lnTo>
                  <a:pt x="728" y="1905"/>
                </a:lnTo>
                <a:lnTo>
                  <a:pt x="725" y="1891"/>
                </a:lnTo>
                <a:lnTo>
                  <a:pt x="723" y="1876"/>
                </a:lnTo>
                <a:lnTo>
                  <a:pt x="721" y="1862"/>
                </a:lnTo>
                <a:lnTo>
                  <a:pt x="720" y="1848"/>
                </a:lnTo>
                <a:lnTo>
                  <a:pt x="720" y="1832"/>
                </a:lnTo>
                <a:lnTo>
                  <a:pt x="720" y="1818"/>
                </a:lnTo>
                <a:lnTo>
                  <a:pt x="721" y="1804"/>
                </a:lnTo>
                <a:lnTo>
                  <a:pt x="723" y="1789"/>
                </a:lnTo>
                <a:lnTo>
                  <a:pt x="725" y="1775"/>
                </a:lnTo>
                <a:lnTo>
                  <a:pt x="728" y="1761"/>
                </a:lnTo>
                <a:lnTo>
                  <a:pt x="732" y="1746"/>
                </a:lnTo>
                <a:lnTo>
                  <a:pt x="736" y="1732"/>
                </a:lnTo>
                <a:lnTo>
                  <a:pt x="742" y="1718"/>
                </a:lnTo>
                <a:lnTo>
                  <a:pt x="747" y="1705"/>
                </a:lnTo>
                <a:lnTo>
                  <a:pt x="754" y="1692"/>
                </a:lnTo>
                <a:lnTo>
                  <a:pt x="761" y="1679"/>
                </a:lnTo>
                <a:lnTo>
                  <a:pt x="769" y="1665"/>
                </a:lnTo>
                <a:lnTo>
                  <a:pt x="777" y="1653"/>
                </a:lnTo>
                <a:lnTo>
                  <a:pt x="787" y="1641"/>
                </a:lnTo>
                <a:lnTo>
                  <a:pt x="797" y="1630"/>
                </a:lnTo>
                <a:lnTo>
                  <a:pt x="807" y="161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47497429"/>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946585" y="3145624"/>
            <a:ext cx="8255850" cy="4133605"/>
          </a:xfrm>
          <a:custGeom>
            <a:avLst/>
            <a:gdLst>
              <a:gd name="T0" fmla="*/ 0 w 3635"/>
              <a:gd name="T1" fmla="*/ 867 h 1819"/>
              <a:gd name="T2" fmla="*/ 3635 w 3635"/>
              <a:gd name="T3" fmla="*/ 1819 h 1819"/>
              <a:gd name="T4" fmla="*/ 2795 w 3635"/>
              <a:gd name="T5" fmla="*/ 0 h 1819"/>
              <a:gd name="T6" fmla="*/ 0 w 3635"/>
              <a:gd name="T7" fmla="*/ 867 h 1819"/>
            </a:gdLst>
            <a:ahLst/>
            <a:cxnLst>
              <a:cxn ang="0">
                <a:pos x="T0" y="T1"/>
              </a:cxn>
              <a:cxn ang="0">
                <a:pos x="T2" y="T3"/>
              </a:cxn>
              <a:cxn ang="0">
                <a:pos x="T4" y="T5"/>
              </a:cxn>
              <a:cxn ang="0">
                <a:pos x="T6" y="T7"/>
              </a:cxn>
            </a:cxnLst>
            <a:rect l="0" t="0" r="r" b="b"/>
            <a:pathLst>
              <a:path w="3635" h="1819">
                <a:moveTo>
                  <a:pt x="0" y="867"/>
                </a:moveTo>
                <a:lnTo>
                  <a:pt x="3635" y="1819"/>
                </a:lnTo>
                <a:lnTo>
                  <a:pt x="2795" y="0"/>
                </a:lnTo>
                <a:lnTo>
                  <a:pt x="0" y="86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263037701"/>
      </p:ext>
    </p:extLst>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7479330" y="520083"/>
            <a:ext cx="10808669" cy="9768505"/>
          </a:xfrm>
          <a:custGeom>
            <a:avLst/>
            <a:gdLst>
              <a:gd name="T0" fmla="*/ 1285 w 4782"/>
              <a:gd name="T1" fmla="*/ 4321 h 4321"/>
              <a:gd name="T2" fmla="*/ 2140 w 4782"/>
              <a:gd name="T3" fmla="*/ 4321 h 4321"/>
              <a:gd name="T4" fmla="*/ 428 w 4782"/>
              <a:gd name="T5" fmla="*/ 2603 h 4321"/>
              <a:gd name="T6" fmla="*/ 0 w 4782"/>
              <a:gd name="T7" fmla="*/ 3032 h 4321"/>
              <a:gd name="T8" fmla="*/ 1285 w 4782"/>
              <a:gd name="T9" fmla="*/ 4321 h 4321"/>
              <a:gd name="T10" fmla="*/ 2221 w 4782"/>
              <a:gd name="T11" fmla="*/ 4321 h 4321"/>
              <a:gd name="T12" fmla="*/ 3076 w 4782"/>
              <a:gd name="T13" fmla="*/ 4321 h 4321"/>
              <a:gd name="T14" fmla="*/ 1989 w 4782"/>
              <a:gd name="T15" fmla="*/ 3231 h 4321"/>
              <a:gd name="T16" fmla="*/ 1562 w 4782"/>
              <a:gd name="T17" fmla="*/ 3659 h 4321"/>
              <a:gd name="T18" fmla="*/ 2221 w 4782"/>
              <a:gd name="T19" fmla="*/ 4321 h 4321"/>
              <a:gd name="T20" fmla="*/ 3156 w 4782"/>
              <a:gd name="T21" fmla="*/ 4321 h 4321"/>
              <a:gd name="T22" fmla="*/ 4011 w 4782"/>
              <a:gd name="T23" fmla="*/ 4321 h 4321"/>
              <a:gd name="T24" fmla="*/ 1844 w 4782"/>
              <a:gd name="T25" fmla="*/ 2147 h 4321"/>
              <a:gd name="T26" fmla="*/ 1416 w 4782"/>
              <a:gd name="T27" fmla="*/ 2575 h 4321"/>
              <a:gd name="T28" fmla="*/ 3156 w 4782"/>
              <a:gd name="T29" fmla="*/ 4321 h 4321"/>
              <a:gd name="T30" fmla="*/ 4092 w 4782"/>
              <a:gd name="T31" fmla="*/ 4321 h 4321"/>
              <a:gd name="T32" fmla="*/ 4782 w 4782"/>
              <a:gd name="T33" fmla="*/ 4321 h 4321"/>
              <a:gd name="T34" fmla="*/ 4782 w 4782"/>
              <a:gd name="T35" fmla="*/ 4155 h 4321"/>
              <a:gd name="T36" fmla="*/ 1874 w 4782"/>
              <a:gd name="T37" fmla="*/ 1240 h 4321"/>
              <a:gd name="T38" fmla="*/ 1447 w 4782"/>
              <a:gd name="T39" fmla="*/ 1669 h 4321"/>
              <a:gd name="T40" fmla="*/ 4092 w 4782"/>
              <a:gd name="T41" fmla="*/ 4321 h 4321"/>
              <a:gd name="T42" fmla="*/ 4782 w 4782"/>
              <a:gd name="T43" fmla="*/ 4075 h 4321"/>
              <a:gd name="T44" fmla="*/ 4782 w 4782"/>
              <a:gd name="T45" fmla="*/ 3218 h 4321"/>
              <a:gd name="T46" fmla="*/ 1980 w 4782"/>
              <a:gd name="T47" fmla="*/ 409 h 4321"/>
              <a:gd name="T48" fmla="*/ 1552 w 4782"/>
              <a:gd name="T49" fmla="*/ 838 h 4321"/>
              <a:gd name="T50" fmla="*/ 4782 w 4782"/>
              <a:gd name="T51" fmla="*/ 4075 h 4321"/>
              <a:gd name="T52" fmla="*/ 4782 w 4782"/>
              <a:gd name="T53" fmla="*/ 3137 h 4321"/>
              <a:gd name="T54" fmla="*/ 4782 w 4782"/>
              <a:gd name="T55" fmla="*/ 2280 h 4321"/>
              <a:gd name="T56" fmla="*/ 3435 w 4782"/>
              <a:gd name="T57" fmla="*/ 930 h 4321"/>
              <a:gd name="T58" fmla="*/ 3007 w 4782"/>
              <a:gd name="T59" fmla="*/ 1359 h 4321"/>
              <a:gd name="T60" fmla="*/ 4782 w 4782"/>
              <a:gd name="T61" fmla="*/ 3137 h 4321"/>
              <a:gd name="T62" fmla="*/ 4782 w 4782"/>
              <a:gd name="T63" fmla="*/ 2200 h 4321"/>
              <a:gd name="T64" fmla="*/ 4782 w 4782"/>
              <a:gd name="T65" fmla="*/ 1343 h 4321"/>
              <a:gd name="T66" fmla="*/ 3443 w 4782"/>
              <a:gd name="T67" fmla="*/ 0 h 4321"/>
              <a:gd name="T68" fmla="*/ 3016 w 4782"/>
              <a:gd name="T69" fmla="*/ 429 h 4321"/>
              <a:gd name="T70" fmla="*/ 4782 w 4782"/>
              <a:gd name="T71" fmla="*/ 220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2" h="4321">
                <a:moveTo>
                  <a:pt x="1285" y="4321"/>
                </a:moveTo>
                <a:lnTo>
                  <a:pt x="2140" y="4321"/>
                </a:lnTo>
                <a:lnTo>
                  <a:pt x="428" y="2603"/>
                </a:lnTo>
                <a:lnTo>
                  <a:pt x="0" y="3032"/>
                </a:lnTo>
                <a:lnTo>
                  <a:pt x="1285" y="4321"/>
                </a:lnTo>
                <a:close/>
                <a:moveTo>
                  <a:pt x="2221" y="4321"/>
                </a:moveTo>
                <a:lnTo>
                  <a:pt x="3076" y="4321"/>
                </a:lnTo>
                <a:lnTo>
                  <a:pt x="1989" y="3231"/>
                </a:lnTo>
                <a:lnTo>
                  <a:pt x="1562" y="3659"/>
                </a:lnTo>
                <a:lnTo>
                  <a:pt x="2221" y="4321"/>
                </a:lnTo>
                <a:close/>
                <a:moveTo>
                  <a:pt x="3156" y="4321"/>
                </a:moveTo>
                <a:lnTo>
                  <a:pt x="4011" y="4321"/>
                </a:lnTo>
                <a:lnTo>
                  <a:pt x="1844" y="2147"/>
                </a:lnTo>
                <a:lnTo>
                  <a:pt x="1416" y="2575"/>
                </a:lnTo>
                <a:lnTo>
                  <a:pt x="3156" y="4321"/>
                </a:lnTo>
                <a:close/>
                <a:moveTo>
                  <a:pt x="4092" y="4321"/>
                </a:moveTo>
                <a:lnTo>
                  <a:pt x="4782" y="4321"/>
                </a:lnTo>
                <a:lnTo>
                  <a:pt x="4782" y="4155"/>
                </a:lnTo>
                <a:lnTo>
                  <a:pt x="1874" y="1240"/>
                </a:lnTo>
                <a:lnTo>
                  <a:pt x="1447" y="1669"/>
                </a:lnTo>
                <a:lnTo>
                  <a:pt x="4092" y="4321"/>
                </a:lnTo>
                <a:close/>
                <a:moveTo>
                  <a:pt x="4782" y="4075"/>
                </a:moveTo>
                <a:lnTo>
                  <a:pt x="4782" y="3218"/>
                </a:lnTo>
                <a:lnTo>
                  <a:pt x="1980" y="409"/>
                </a:lnTo>
                <a:lnTo>
                  <a:pt x="1552" y="838"/>
                </a:lnTo>
                <a:lnTo>
                  <a:pt x="4782" y="4075"/>
                </a:lnTo>
                <a:close/>
                <a:moveTo>
                  <a:pt x="4782" y="3137"/>
                </a:moveTo>
                <a:lnTo>
                  <a:pt x="4782" y="2280"/>
                </a:lnTo>
                <a:lnTo>
                  <a:pt x="3435" y="930"/>
                </a:lnTo>
                <a:lnTo>
                  <a:pt x="3007" y="1359"/>
                </a:lnTo>
                <a:lnTo>
                  <a:pt x="4782" y="3137"/>
                </a:lnTo>
                <a:close/>
                <a:moveTo>
                  <a:pt x="4782" y="2200"/>
                </a:moveTo>
                <a:lnTo>
                  <a:pt x="4782" y="1343"/>
                </a:lnTo>
                <a:lnTo>
                  <a:pt x="3443" y="0"/>
                </a:lnTo>
                <a:lnTo>
                  <a:pt x="3016" y="429"/>
                </a:lnTo>
                <a:lnTo>
                  <a:pt x="4782" y="220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77551639"/>
      </p:ext>
    </p:extLst>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5_Пользовательский макет">
    <p:spTree>
      <p:nvGrpSpPr>
        <p:cNvPr id="1" name=""/>
        <p:cNvGrpSpPr/>
        <p:nvPr/>
      </p:nvGrpSpPr>
      <p:grpSpPr>
        <a:xfrm>
          <a:off x="0" y="0"/>
          <a:ext cx="0" cy="0"/>
          <a:chOff x="0" y="0"/>
          <a:chExt cx="0" cy="0"/>
        </a:xfrm>
      </p:grpSpPr>
      <p:sp>
        <p:nvSpPr>
          <p:cNvPr id="4" name="Picture Placeholder 2"/>
          <p:cNvSpPr>
            <a:spLocks noGrp="1"/>
          </p:cNvSpPr>
          <p:nvPr>
            <p:ph type="pic" sz="quarter" idx="12"/>
          </p:nvPr>
        </p:nvSpPr>
        <p:spPr>
          <a:xfrm>
            <a:off x="8026398" y="0"/>
            <a:ext cx="7924801"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272006988"/>
      </p:ext>
    </p:extLst>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rot="19800000">
            <a:off x="8837321" y="1142990"/>
            <a:ext cx="3649997" cy="7881598"/>
          </a:xfrm>
          <a:prstGeom prst="rect">
            <a:avLst/>
          </a:prstGeom>
          <a:solidFill>
            <a:schemeClr val="bg1">
              <a:lumMod val="7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Рисунок 4"/>
          <p:cNvSpPr>
            <a:spLocks noGrp="1"/>
          </p:cNvSpPr>
          <p:nvPr>
            <p:ph type="pic" sz="quarter" idx="24"/>
          </p:nvPr>
        </p:nvSpPr>
        <p:spPr>
          <a:xfrm>
            <a:off x="12237699" y="935575"/>
            <a:ext cx="6050302" cy="8650664"/>
          </a:xfrm>
          <a:custGeom>
            <a:avLst/>
            <a:gdLst>
              <a:gd name="connsiteX0" fmla="*/ 3160990 w 6050301"/>
              <a:gd name="connsiteY0" fmla="*/ 0 h 8650662"/>
              <a:gd name="connsiteX1" fmla="*/ 6050301 w 6050301"/>
              <a:gd name="connsiteY1" fmla="*/ 5004433 h 8650662"/>
              <a:gd name="connsiteX2" fmla="*/ 6050301 w 6050301"/>
              <a:gd name="connsiteY2" fmla="*/ 7432741 h 8650662"/>
              <a:gd name="connsiteX3" fmla="*/ 3940799 w 6050301"/>
              <a:gd name="connsiteY3" fmla="*/ 8650662 h 8650662"/>
              <a:gd name="connsiteX4" fmla="*/ 0 w 6050301"/>
              <a:gd name="connsiteY4" fmla="*/ 1824998 h 8650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301" h="8650662">
                <a:moveTo>
                  <a:pt x="3160990" y="0"/>
                </a:moveTo>
                <a:lnTo>
                  <a:pt x="6050301" y="5004433"/>
                </a:lnTo>
                <a:lnTo>
                  <a:pt x="6050301" y="7432741"/>
                </a:lnTo>
                <a:lnTo>
                  <a:pt x="3940799" y="8650662"/>
                </a:lnTo>
                <a:lnTo>
                  <a:pt x="0" y="1824998"/>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604532074"/>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3" name="Freeform 13"/>
          <p:cNvSpPr>
            <a:spLocks noGrp="1" noEditPoints="1"/>
          </p:cNvSpPr>
          <p:nvPr>
            <p:ph type="pic" sz="quarter" idx="10"/>
          </p:nvPr>
        </p:nvSpPr>
        <p:spPr bwMode="auto">
          <a:xfrm>
            <a:off x="2085240" y="0"/>
            <a:ext cx="5969642" cy="10288588"/>
          </a:xfrm>
          <a:custGeom>
            <a:avLst/>
            <a:gdLst>
              <a:gd name="T0" fmla="*/ 0 w 5814"/>
              <a:gd name="T1" fmla="*/ 4066 h 10012"/>
              <a:gd name="T2" fmla="*/ 2836 w 5814"/>
              <a:gd name="T3" fmla="*/ 5989 h 10012"/>
              <a:gd name="T4" fmla="*/ 0 w 5814"/>
              <a:gd name="T5" fmla="*/ 7913 h 10012"/>
              <a:gd name="T6" fmla="*/ 0 w 5814"/>
              <a:gd name="T7" fmla="*/ 4066 h 10012"/>
              <a:gd name="T8" fmla="*/ 2979 w 5814"/>
              <a:gd name="T9" fmla="*/ 0 h 10012"/>
              <a:gd name="T10" fmla="*/ 5252 w 5814"/>
              <a:gd name="T11" fmla="*/ 0 h 10012"/>
              <a:gd name="T12" fmla="*/ 2979 w 5814"/>
              <a:gd name="T13" fmla="*/ 1540 h 10012"/>
              <a:gd name="T14" fmla="*/ 2979 w 5814"/>
              <a:gd name="T15" fmla="*/ 0 h 10012"/>
              <a:gd name="T16" fmla="*/ 5534 w 5814"/>
              <a:gd name="T17" fmla="*/ 0 h 10012"/>
              <a:gd name="T18" fmla="*/ 5814 w 5814"/>
              <a:gd name="T19" fmla="*/ 0 h 10012"/>
              <a:gd name="T20" fmla="*/ 5814 w 5814"/>
              <a:gd name="T21" fmla="*/ 3655 h 10012"/>
              <a:gd name="T22" fmla="*/ 2979 w 5814"/>
              <a:gd name="T23" fmla="*/ 1732 h 10012"/>
              <a:gd name="T24" fmla="*/ 5534 w 5814"/>
              <a:gd name="T25" fmla="*/ 0 h 10012"/>
              <a:gd name="T26" fmla="*/ 2836 w 5814"/>
              <a:gd name="T27" fmla="*/ 10012 h 10012"/>
              <a:gd name="T28" fmla="*/ 2815 w 5814"/>
              <a:gd name="T29" fmla="*/ 10012 h 10012"/>
              <a:gd name="T30" fmla="*/ 0 w 5814"/>
              <a:gd name="T31" fmla="*/ 8103 h 10012"/>
              <a:gd name="T32" fmla="*/ 2836 w 5814"/>
              <a:gd name="T33" fmla="*/ 6180 h 10012"/>
              <a:gd name="T34" fmla="*/ 2836 w 5814"/>
              <a:gd name="T35" fmla="*/ 10012 h 10012"/>
              <a:gd name="T36" fmla="*/ 2516 w 5814"/>
              <a:gd name="T37" fmla="*/ 10012 h 10012"/>
              <a:gd name="T38" fmla="*/ 0 w 5814"/>
              <a:gd name="T39" fmla="*/ 10012 h 10012"/>
              <a:gd name="T40" fmla="*/ 0 w 5814"/>
              <a:gd name="T41" fmla="*/ 8306 h 10012"/>
              <a:gd name="T42" fmla="*/ 2516 w 5814"/>
              <a:gd name="T43" fmla="*/ 10012 h 10012"/>
              <a:gd name="T44" fmla="*/ 2836 w 5814"/>
              <a:gd name="T45" fmla="*/ 5787 h 10012"/>
              <a:gd name="T46" fmla="*/ 0 w 5814"/>
              <a:gd name="T47" fmla="*/ 3864 h 10012"/>
              <a:gd name="T48" fmla="*/ 2836 w 5814"/>
              <a:gd name="T49" fmla="*/ 1940 h 10012"/>
              <a:gd name="T50" fmla="*/ 2836 w 5814"/>
              <a:gd name="T51" fmla="*/ 5787 h 10012"/>
              <a:gd name="T52" fmla="*/ 2979 w 5814"/>
              <a:gd name="T53" fmla="*/ 1935 h 10012"/>
              <a:gd name="T54" fmla="*/ 5814 w 5814"/>
              <a:gd name="T55" fmla="*/ 3858 h 10012"/>
              <a:gd name="T56" fmla="*/ 2979 w 5814"/>
              <a:gd name="T57" fmla="*/ 5781 h 10012"/>
              <a:gd name="T58" fmla="*/ 2979 w 5814"/>
              <a:gd name="T59" fmla="*/ 1935 h 10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14" h="10012">
                <a:moveTo>
                  <a:pt x="0" y="4066"/>
                </a:moveTo>
                <a:lnTo>
                  <a:pt x="2836" y="5989"/>
                </a:lnTo>
                <a:lnTo>
                  <a:pt x="0" y="7913"/>
                </a:lnTo>
                <a:lnTo>
                  <a:pt x="0" y="4066"/>
                </a:lnTo>
                <a:close/>
                <a:moveTo>
                  <a:pt x="2979" y="0"/>
                </a:moveTo>
                <a:lnTo>
                  <a:pt x="5252" y="0"/>
                </a:lnTo>
                <a:lnTo>
                  <a:pt x="2979" y="1540"/>
                </a:lnTo>
                <a:lnTo>
                  <a:pt x="2979" y="0"/>
                </a:lnTo>
                <a:close/>
                <a:moveTo>
                  <a:pt x="5534" y="0"/>
                </a:moveTo>
                <a:lnTo>
                  <a:pt x="5814" y="0"/>
                </a:lnTo>
                <a:lnTo>
                  <a:pt x="5814" y="3655"/>
                </a:lnTo>
                <a:lnTo>
                  <a:pt x="2979" y="1732"/>
                </a:lnTo>
                <a:lnTo>
                  <a:pt x="5534" y="0"/>
                </a:lnTo>
                <a:close/>
                <a:moveTo>
                  <a:pt x="2836" y="10012"/>
                </a:moveTo>
                <a:lnTo>
                  <a:pt x="2815" y="10012"/>
                </a:lnTo>
                <a:lnTo>
                  <a:pt x="0" y="8103"/>
                </a:lnTo>
                <a:lnTo>
                  <a:pt x="2836" y="6180"/>
                </a:lnTo>
                <a:lnTo>
                  <a:pt x="2836" y="10012"/>
                </a:lnTo>
                <a:close/>
                <a:moveTo>
                  <a:pt x="2516" y="10012"/>
                </a:moveTo>
                <a:lnTo>
                  <a:pt x="0" y="10012"/>
                </a:lnTo>
                <a:lnTo>
                  <a:pt x="0" y="8306"/>
                </a:lnTo>
                <a:lnTo>
                  <a:pt x="2516" y="10012"/>
                </a:lnTo>
                <a:close/>
                <a:moveTo>
                  <a:pt x="2836" y="5787"/>
                </a:moveTo>
                <a:lnTo>
                  <a:pt x="0" y="3864"/>
                </a:lnTo>
                <a:lnTo>
                  <a:pt x="2836" y="1940"/>
                </a:lnTo>
                <a:lnTo>
                  <a:pt x="2836" y="5787"/>
                </a:lnTo>
                <a:close/>
                <a:moveTo>
                  <a:pt x="2979" y="1935"/>
                </a:moveTo>
                <a:lnTo>
                  <a:pt x="5814" y="3858"/>
                </a:lnTo>
                <a:lnTo>
                  <a:pt x="2979" y="5781"/>
                </a:lnTo>
                <a:lnTo>
                  <a:pt x="2979" y="193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638036507"/>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Рисунок 2"/>
          <p:cNvSpPr>
            <a:spLocks noGrp="1"/>
          </p:cNvSpPr>
          <p:nvPr>
            <p:ph type="pic" sz="quarter" idx="10"/>
          </p:nvPr>
        </p:nvSpPr>
        <p:spPr>
          <a:xfrm>
            <a:off x="1643316" y="-1"/>
            <a:ext cx="15001368" cy="5316385"/>
          </a:xfrm>
          <a:custGeom>
            <a:avLst/>
            <a:gdLst>
              <a:gd name="connsiteX0" fmla="*/ 0 w 15001365"/>
              <a:gd name="connsiteY0" fmla="*/ 0 h 5346885"/>
              <a:gd name="connsiteX1" fmla="*/ 15001365 w 15001365"/>
              <a:gd name="connsiteY1" fmla="*/ 0 h 5346885"/>
              <a:gd name="connsiteX2" fmla="*/ 14953844 w 15001365"/>
              <a:gd name="connsiteY2" fmla="*/ 140445 h 5346885"/>
              <a:gd name="connsiteX3" fmla="*/ 7500683 w 15001365"/>
              <a:gd name="connsiteY3" fmla="*/ 5346885 h 5346885"/>
              <a:gd name="connsiteX4" fmla="*/ 47521 w 15001365"/>
              <a:gd name="connsiteY4" fmla="*/ 140445 h 5346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1365" h="5346885">
                <a:moveTo>
                  <a:pt x="0" y="0"/>
                </a:moveTo>
                <a:lnTo>
                  <a:pt x="15001365" y="0"/>
                </a:lnTo>
                <a:lnTo>
                  <a:pt x="14953844" y="140445"/>
                </a:lnTo>
                <a:cubicBezTo>
                  <a:pt x="13841412" y="3178638"/>
                  <a:pt x="10924258" y="5346885"/>
                  <a:pt x="7500683" y="5346885"/>
                </a:cubicBezTo>
                <a:cubicBezTo>
                  <a:pt x="4077107" y="5346885"/>
                  <a:pt x="1159952" y="3178638"/>
                  <a:pt x="47521" y="140445"/>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993634996"/>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Рисунок 2"/>
          <p:cNvSpPr>
            <a:spLocks noGrp="1"/>
          </p:cNvSpPr>
          <p:nvPr>
            <p:ph type="pic" sz="quarter" idx="10"/>
          </p:nvPr>
        </p:nvSpPr>
        <p:spPr>
          <a:xfrm>
            <a:off x="3203264" y="0"/>
            <a:ext cx="12470690" cy="5736624"/>
          </a:xfrm>
          <a:custGeom>
            <a:avLst/>
            <a:gdLst>
              <a:gd name="connsiteX0" fmla="*/ 0 w 12470690"/>
              <a:gd name="connsiteY0" fmla="*/ 0 h 5736624"/>
              <a:gd name="connsiteX1" fmla="*/ 12470690 w 12470690"/>
              <a:gd name="connsiteY1" fmla="*/ 0 h 5736624"/>
              <a:gd name="connsiteX2" fmla="*/ 3791848 w 12470690"/>
              <a:gd name="connsiteY2" fmla="*/ 5736624 h 5736624"/>
            </a:gdLst>
            <a:ahLst/>
            <a:cxnLst>
              <a:cxn ang="0">
                <a:pos x="connsiteX0" y="connsiteY0"/>
              </a:cxn>
              <a:cxn ang="0">
                <a:pos x="connsiteX1" y="connsiteY1"/>
              </a:cxn>
              <a:cxn ang="0">
                <a:pos x="connsiteX2" y="connsiteY2"/>
              </a:cxn>
            </a:cxnLst>
            <a:rect l="l" t="t" r="r" b="b"/>
            <a:pathLst>
              <a:path w="12470690" h="5736624">
                <a:moveTo>
                  <a:pt x="0" y="0"/>
                </a:moveTo>
                <a:lnTo>
                  <a:pt x="12470690" y="0"/>
                </a:lnTo>
                <a:lnTo>
                  <a:pt x="3791848" y="573662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2934583166"/>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1"/>
          </p:nvPr>
        </p:nvSpPr>
        <p:spPr>
          <a:xfrm>
            <a:off x="3454914"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2"/>
          </p:nvPr>
        </p:nvSpPr>
        <p:spPr>
          <a:xfrm>
            <a:off x="6905065"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3"/>
          </p:nvPr>
        </p:nvSpPr>
        <p:spPr>
          <a:xfrm>
            <a:off x="0"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4"/>
          </p:nvPr>
        </p:nvSpPr>
        <p:spPr>
          <a:xfrm>
            <a:off x="3454914"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5"/>
          </p:nvPr>
        </p:nvSpPr>
        <p:spPr>
          <a:xfrm>
            <a:off x="6905065"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8" name="Picture Placeholder 2"/>
          <p:cNvSpPr>
            <a:spLocks noGrp="1"/>
          </p:cNvSpPr>
          <p:nvPr>
            <p:ph type="pic" sz="quarter" idx="16"/>
          </p:nvPr>
        </p:nvSpPr>
        <p:spPr>
          <a:xfrm>
            <a:off x="0"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9" name="Picture Placeholder 2"/>
          <p:cNvSpPr>
            <a:spLocks noGrp="1"/>
          </p:cNvSpPr>
          <p:nvPr>
            <p:ph type="pic" sz="quarter" idx="17"/>
          </p:nvPr>
        </p:nvSpPr>
        <p:spPr>
          <a:xfrm>
            <a:off x="3454914"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0" name="Picture Placeholder 2"/>
          <p:cNvSpPr>
            <a:spLocks noGrp="1"/>
          </p:cNvSpPr>
          <p:nvPr>
            <p:ph type="pic" sz="quarter" idx="18"/>
          </p:nvPr>
        </p:nvSpPr>
        <p:spPr>
          <a:xfrm>
            <a:off x="6905065"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762621671"/>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1"/>
            <a:ext cx="5114412" cy="1028858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13173588" y="-1"/>
            <a:ext cx="5114412" cy="1028858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21495176"/>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8731044" y="0"/>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8731044" y="3468372"/>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8" name="Picture Placeholder 2"/>
          <p:cNvSpPr>
            <a:spLocks noGrp="1"/>
          </p:cNvSpPr>
          <p:nvPr>
            <p:ph type="pic" sz="quarter" idx="12"/>
          </p:nvPr>
        </p:nvSpPr>
        <p:spPr>
          <a:xfrm>
            <a:off x="8731044" y="6936744"/>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961064037"/>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descr="fond-generique.jpg"/>
          <p:cNvPicPr>
            <a:picLocks noChangeAspect="1"/>
          </p:cNvPicPr>
          <p:nvPr userDrawn="1"/>
        </p:nvPicPr>
        <p:blipFill>
          <a:blip r:embed="rId34">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467" r:id="rId2"/>
    <p:sldLayoutId id="2147484484" r:id="rId3"/>
    <p:sldLayoutId id="2147484485" r:id="rId4"/>
    <p:sldLayoutId id="2147484493" r:id="rId5"/>
    <p:sldLayoutId id="2147484487" r:id="rId6"/>
    <p:sldLayoutId id="2147484488" r:id="rId7"/>
    <p:sldLayoutId id="2147484489" r:id="rId8"/>
    <p:sldLayoutId id="2147484490" r:id="rId9"/>
    <p:sldLayoutId id="2147484491" r:id="rId10"/>
    <p:sldLayoutId id="2147484492" r:id="rId11"/>
    <p:sldLayoutId id="2147484494" r:id="rId12"/>
    <p:sldLayoutId id="2147484495" r:id="rId13"/>
    <p:sldLayoutId id="2147484496" r:id="rId14"/>
    <p:sldLayoutId id="2147484497" r:id="rId15"/>
    <p:sldLayoutId id="2147484498" r:id="rId16"/>
    <p:sldLayoutId id="2147484499" r:id="rId17"/>
    <p:sldLayoutId id="2147484500" r:id="rId18"/>
    <p:sldLayoutId id="2147484501" r:id="rId19"/>
    <p:sldLayoutId id="2147484502" r:id="rId20"/>
    <p:sldLayoutId id="2147484503" r:id="rId21"/>
    <p:sldLayoutId id="2147484504" r:id="rId22"/>
    <p:sldLayoutId id="2147484505" r:id="rId23"/>
    <p:sldLayoutId id="2147484506" r:id="rId24"/>
    <p:sldLayoutId id="2147484507" r:id="rId25"/>
    <p:sldLayoutId id="2147484508" r:id="rId26"/>
    <p:sldLayoutId id="2147484509" r:id="rId27"/>
    <p:sldLayoutId id="2147484510" r:id="rId28"/>
    <p:sldLayoutId id="2147484511" r:id="rId29"/>
    <p:sldLayoutId id="2147484512" r:id="rId30"/>
    <p:sldLayoutId id="2147484524" r:id="rId31"/>
    <p:sldLayoutId id="2147484597" r:id="rId32"/>
  </p:sldLayoutIdLst>
  <p:transition spd="slow">
    <p:strips dir="rd"/>
  </p:transition>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3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ffroller.fr/rouler-glisser-annexes/" TargetMode="External"/><Relationship Id="rId2" Type="http://schemas.openxmlformats.org/officeDocument/2006/relationships/hyperlink" Target="https://ffroller.fr/wp-content/uploads/Rouler-Glisser_Document-P%C3%A9dagogique-min.pdf" TargetMode="Externa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5" name="Image 4" descr="logo-vertical-png.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0434" y="3529683"/>
            <a:ext cx="5372099" cy="6003285"/>
          </a:xfrm>
          <a:prstGeom prst="rect">
            <a:avLst/>
          </a:prstGeom>
        </p:spPr>
      </p:pic>
    </p:spTree>
    <p:extLst>
      <p:ext uri="{BB962C8B-B14F-4D97-AF65-F5344CB8AC3E}">
        <p14:creationId xmlns:p14="http://schemas.microsoft.com/office/powerpoint/2010/main" val="2824273215"/>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a:extLst>
              <a:ext uri="{FF2B5EF4-FFF2-40B4-BE49-F238E27FC236}">
                <a16:creationId xmlns:a16="http://schemas.microsoft.com/office/drawing/2014/main" id="{59C3990C-0D50-41B0-AFA5-BED8FD46C847}"/>
              </a:ext>
            </a:extLst>
          </p:cNvPr>
          <p:cNvGrpSpPr/>
          <p:nvPr/>
        </p:nvGrpSpPr>
        <p:grpSpPr>
          <a:xfrm>
            <a:off x="953814" y="1979837"/>
            <a:ext cx="16380372" cy="7206318"/>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231106"/>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Les Formations</a:t>
            </a:r>
          </a:p>
        </p:txBody>
      </p:sp>
      <p:sp>
        <p:nvSpPr>
          <p:cNvPr id="12" name="ZoneTexte 11">
            <a:extLst>
              <a:ext uri="{FF2B5EF4-FFF2-40B4-BE49-F238E27FC236}">
                <a16:creationId xmlns:a16="http://schemas.microsoft.com/office/drawing/2014/main" id="{23C6940B-105F-4A2E-A3E3-4C4217A4858E}"/>
              </a:ext>
            </a:extLst>
          </p:cNvPr>
          <p:cNvSpPr txBox="1"/>
          <p:nvPr/>
        </p:nvSpPr>
        <p:spPr>
          <a:xfrm>
            <a:off x="1764000" y="2443670"/>
            <a:ext cx="11584677" cy="5078313"/>
          </a:xfrm>
          <a:prstGeom prst="rect">
            <a:avLst/>
          </a:prstGeom>
          <a:noFill/>
        </p:spPr>
        <p:txBody>
          <a:bodyPr wrap="square">
            <a:spAutoFit/>
          </a:bodyPr>
          <a:lstStyle/>
          <a:p>
            <a:r>
              <a:rPr lang="fr-FR" sz="3600">
                <a:solidFill>
                  <a:schemeClr val="bg1"/>
                </a:solidFill>
              </a:rPr>
              <a:t>Ces actions pourront être en direction des enseignants, des formateurs, des éducateurs ou des bénévoles. Elles pourront se situer au niveau local, départemental ou régional, selon les besoins et les moyens, avec différents partenaires. </a:t>
            </a:r>
          </a:p>
          <a:p>
            <a:r>
              <a:rPr lang="fr-FR" sz="3600">
                <a:solidFill>
                  <a:schemeClr val="bg1"/>
                </a:solidFill>
              </a:rPr>
              <a:t> </a:t>
            </a:r>
          </a:p>
          <a:p>
            <a:pPr marL="694350" lvl="1" indent="-514350" algn="just">
              <a:spcBef>
                <a:spcPts val="0"/>
              </a:spcBef>
              <a:buFont typeface="+mj-lt"/>
              <a:buAutoNum type="arabicPeriod"/>
            </a:pPr>
            <a:r>
              <a:rPr lang="fr-FR" sz="3600">
                <a:solidFill>
                  <a:schemeClr val="bg1"/>
                </a:solidFill>
              </a:rPr>
              <a:t>Avec l’USEP et son réseau de formateurs</a:t>
            </a:r>
          </a:p>
          <a:p>
            <a:pPr marL="694350" lvl="1" indent="-514350" algn="just">
              <a:spcBef>
                <a:spcPts val="0"/>
              </a:spcBef>
              <a:buFont typeface="+mj-lt"/>
              <a:buAutoNum type="arabicPeriod"/>
            </a:pPr>
            <a:r>
              <a:rPr lang="fr-FR" sz="3600">
                <a:solidFill>
                  <a:schemeClr val="bg1"/>
                </a:solidFill>
              </a:rPr>
              <a:t>Avec les cadres de la FFRS et de ses organes déconcentrés </a:t>
            </a:r>
          </a:p>
          <a:p>
            <a:pPr marL="694350" lvl="1" indent="-514350" algn="just">
              <a:spcBef>
                <a:spcPts val="0"/>
              </a:spcBef>
              <a:buFont typeface="+mj-lt"/>
              <a:buAutoNum type="arabicPeriod"/>
            </a:pPr>
            <a:r>
              <a:rPr lang="fr-FR" sz="3600">
                <a:solidFill>
                  <a:schemeClr val="bg1"/>
                </a:solidFill>
              </a:rPr>
              <a:t>Avec l’éducation nationale en partenariat avec les conseillers pédagogiques.</a:t>
            </a:r>
          </a:p>
        </p:txBody>
      </p:sp>
      <p:pic>
        <p:nvPicPr>
          <p:cNvPr id="3" name="Graphique 2" descr="Classe avec un remplissage uni">
            <a:extLst>
              <a:ext uri="{FF2B5EF4-FFF2-40B4-BE49-F238E27FC236}">
                <a16:creationId xmlns:a16="http://schemas.microsoft.com/office/drawing/2014/main" id="{8BEFC90D-F8E6-48B8-A4D4-3214CD6A2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98132" y="3358477"/>
            <a:ext cx="3075353" cy="3075353"/>
          </a:xfrm>
          <a:prstGeom prst="rect">
            <a:avLst/>
          </a:prstGeom>
        </p:spPr>
      </p:pic>
    </p:spTree>
    <p:extLst>
      <p:ext uri="{BB962C8B-B14F-4D97-AF65-F5344CB8AC3E}">
        <p14:creationId xmlns:p14="http://schemas.microsoft.com/office/powerpoint/2010/main" val="335087313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78F1440E-96C6-4A87-8A63-E464B194F84F}"/>
              </a:ext>
            </a:extLst>
          </p:cNvPr>
          <p:cNvSpPr txBox="1"/>
          <p:nvPr/>
        </p:nvSpPr>
        <p:spPr>
          <a:xfrm>
            <a:off x="967061" y="2266395"/>
            <a:ext cx="10044484" cy="6155531"/>
          </a:xfrm>
          <a:prstGeom prst="rect">
            <a:avLst/>
          </a:prstGeom>
          <a:noFill/>
        </p:spPr>
        <p:txBody>
          <a:bodyPr wrap="square">
            <a:spAutoFit/>
          </a:bodyPr>
          <a:lstStyle/>
          <a:p>
            <a:pPr marL="1257300" lvl="1" indent="-363538" algn="just">
              <a:spcBef>
                <a:spcPts val="3000"/>
              </a:spcBef>
              <a:buFont typeface="+mj-lt"/>
              <a:buAutoNum type="arabicPeriod"/>
            </a:pPr>
            <a:r>
              <a:rPr lang="fr-FR" sz="4000" b="1">
                <a:solidFill>
                  <a:srgbClr val="274C9D"/>
                </a:solidFill>
              </a:rPr>
              <a:t>Proposer régulièrement des temps d’essai en club </a:t>
            </a:r>
            <a:r>
              <a:rPr lang="fr-FR" sz="3600">
                <a:solidFill>
                  <a:schemeClr val="bg1"/>
                </a:solidFill>
              </a:rPr>
              <a:t>(journées portes ouvertes…)</a:t>
            </a:r>
          </a:p>
          <a:p>
            <a:pPr marL="1257300" lvl="1" indent="-363538" algn="just">
              <a:spcBef>
                <a:spcPts val="3000"/>
              </a:spcBef>
              <a:buFont typeface="+mj-lt"/>
              <a:buAutoNum type="arabicPeriod"/>
            </a:pPr>
            <a:r>
              <a:rPr lang="fr-FR" sz="4000" b="1">
                <a:solidFill>
                  <a:srgbClr val="274C9D"/>
                </a:solidFill>
              </a:rPr>
              <a:t>Communiquer sur le club: </a:t>
            </a:r>
            <a:r>
              <a:rPr lang="fr-FR" sz="3600">
                <a:solidFill>
                  <a:schemeClr val="bg1"/>
                </a:solidFill>
              </a:rPr>
              <a:t>distribuer des flyers avec invitation, parler régulièrement du club lors des interventions</a:t>
            </a:r>
          </a:p>
          <a:p>
            <a:pPr marL="1257300" lvl="1" indent="-363538" algn="just">
              <a:spcBef>
                <a:spcPts val="3000"/>
              </a:spcBef>
              <a:buFont typeface="+mj-lt"/>
              <a:buAutoNum type="arabicPeriod"/>
            </a:pPr>
            <a:r>
              <a:rPr lang="fr-FR" sz="4000" b="1">
                <a:solidFill>
                  <a:srgbClr val="274C9D"/>
                </a:solidFill>
              </a:rPr>
              <a:t>Prévoir l’intervention d’un sportif et/ou dirigeant du club : </a:t>
            </a:r>
            <a:r>
              <a:rPr lang="fr-FR" sz="3600">
                <a:solidFill>
                  <a:schemeClr val="bg1"/>
                </a:solidFill>
              </a:rPr>
              <a:t>présentation du club sur un temps de classe, vidéos, interviews, échanges, quizz…</a:t>
            </a:r>
          </a:p>
        </p:txBody>
      </p:sp>
      <p:grpSp>
        <p:nvGrpSpPr>
          <p:cNvPr id="8" name="Group 1">
            <a:extLst>
              <a:ext uri="{FF2B5EF4-FFF2-40B4-BE49-F238E27FC236}">
                <a16:creationId xmlns:a16="http://schemas.microsoft.com/office/drawing/2014/main" id="{59C3990C-0D50-41B0-AFA5-BED8FD46C847}"/>
              </a:ext>
            </a:extLst>
          </p:cNvPr>
          <p:cNvGrpSpPr/>
          <p:nvPr/>
        </p:nvGrpSpPr>
        <p:grpSpPr>
          <a:xfrm>
            <a:off x="1164490" y="2015837"/>
            <a:ext cx="15615139" cy="7206318"/>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231106"/>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Suggestions pour favoriser le lien club-école</a:t>
            </a:r>
          </a:p>
        </p:txBody>
      </p:sp>
      <p:pic>
        <p:nvPicPr>
          <p:cNvPr id="12" name="Image 11" descr="Une image contenant personne, sport&#10;&#10;Description générée automatiquement">
            <a:extLst>
              <a:ext uri="{FF2B5EF4-FFF2-40B4-BE49-F238E27FC236}">
                <a16:creationId xmlns:a16="http://schemas.microsoft.com/office/drawing/2014/main" id="{E5114367-919E-4EE8-825D-CC4986B2DB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291" b="15179"/>
          <a:stretch/>
        </p:blipFill>
        <p:spPr>
          <a:xfrm>
            <a:off x="11232573" y="2387373"/>
            <a:ext cx="5326027" cy="1867961"/>
          </a:xfrm>
          <a:prstGeom prst="rect">
            <a:avLst/>
          </a:prstGeom>
        </p:spPr>
      </p:pic>
      <p:pic>
        <p:nvPicPr>
          <p:cNvPr id="3" name="Image 2" descr="Une image contenant plancher, intérieur&#10;&#10;Description générée automatiquement">
            <a:extLst>
              <a:ext uri="{FF2B5EF4-FFF2-40B4-BE49-F238E27FC236}">
                <a16:creationId xmlns:a16="http://schemas.microsoft.com/office/drawing/2014/main" id="{3E0C94EE-0D9A-49A3-8A87-38229ABE2F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3027" t="11706" r="28269" b="20904"/>
          <a:stretch/>
        </p:blipFill>
        <p:spPr>
          <a:xfrm>
            <a:off x="13447359" y="4430948"/>
            <a:ext cx="3111241" cy="2934272"/>
          </a:xfrm>
          <a:prstGeom prst="rect">
            <a:avLst/>
          </a:prstGeom>
        </p:spPr>
      </p:pic>
      <p:pic>
        <p:nvPicPr>
          <p:cNvPr id="13" name="Image 12" descr="Une image contenant plancher, intérieur, sport, personne&#10;&#10;Description générée automatiquement">
            <a:extLst>
              <a:ext uri="{FF2B5EF4-FFF2-40B4-BE49-F238E27FC236}">
                <a16:creationId xmlns:a16="http://schemas.microsoft.com/office/drawing/2014/main" id="{8AC25037-9EA8-4963-91A3-50FA36BD21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320" r="37988" b="10365"/>
          <a:stretch/>
        </p:blipFill>
        <p:spPr>
          <a:xfrm>
            <a:off x="11280219" y="4430949"/>
            <a:ext cx="1946111" cy="2934272"/>
          </a:xfrm>
          <a:prstGeom prst="rect">
            <a:avLst/>
          </a:prstGeom>
        </p:spPr>
      </p:pic>
      <p:pic>
        <p:nvPicPr>
          <p:cNvPr id="16" name="Image 15" descr="Une image contenant personne, patin à roulettes, patinage, intérieur&#10;&#10;Description générée automatiquement">
            <a:extLst>
              <a:ext uri="{FF2B5EF4-FFF2-40B4-BE49-F238E27FC236}">
                <a16:creationId xmlns:a16="http://schemas.microsoft.com/office/drawing/2014/main" id="{D3369A3B-E013-4724-82B7-89008321B13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42066" b="20034"/>
          <a:stretch/>
        </p:blipFill>
        <p:spPr>
          <a:xfrm>
            <a:off x="11280218" y="7503394"/>
            <a:ext cx="5278382" cy="1335701"/>
          </a:xfrm>
          <a:prstGeom prst="rect">
            <a:avLst/>
          </a:prstGeom>
        </p:spPr>
      </p:pic>
    </p:spTree>
    <p:extLst>
      <p:ext uri="{BB962C8B-B14F-4D97-AF65-F5344CB8AC3E}">
        <p14:creationId xmlns:p14="http://schemas.microsoft.com/office/powerpoint/2010/main" val="244326800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44076638795_5e6fb3fdca_k.jpg"/>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t="32467" b="32467"/>
          <a:stretch>
            <a:fillRect/>
          </a:stretch>
        </p:blipFill>
        <p:spPr/>
      </p:pic>
      <p:pic>
        <p:nvPicPr>
          <p:cNvPr id="19" name="Espace réservé pour une image  18" descr="3331737491_fc58e419ae_o.jpg"/>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t="23595" b="23595"/>
          <a:stretch>
            <a:fillRect/>
          </a:stretch>
        </p:blipFill>
        <p:spPr/>
      </p:pic>
      <p:sp>
        <p:nvSpPr>
          <p:cNvPr id="31" name="Полилиния 30"/>
          <p:cNvSpPr/>
          <p:nvPr/>
        </p:nvSpPr>
        <p:spPr>
          <a:xfrm>
            <a:off x="13058774" y="4049400"/>
            <a:ext cx="5229226" cy="6239188"/>
          </a:xfrm>
          <a:custGeom>
            <a:avLst/>
            <a:gdLst>
              <a:gd name="connsiteX0" fmla="*/ 0 w 5229226"/>
              <a:gd name="connsiteY0" fmla="*/ 0 h 6239188"/>
              <a:gd name="connsiteX1" fmla="*/ 5229226 w 5229226"/>
              <a:gd name="connsiteY1" fmla="*/ 0 h 6239188"/>
              <a:gd name="connsiteX2" fmla="*/ 5229226 w 5229226"/>
              <a:gd name="connsiteY2" fmla="*/ 1554266 h 6239188"/>
              <a:gd name="connsiteX3" fmla="*/ 1554265 w 5229226"/>
              <a:gd name="connsiteY3" fmla="*/ 1554266 h 6239188"/>
              <a:gd name="connsiteX4" fmla="*/ 1554265 w 5229226"/>
              <a:gd name="connsiteY4" fmla="*/ 6239188 h 6239188"/>
              <a:gd name="connsiteX5" fmla="*/ 0 w 5229226"/>
              <a:gd name="connsiteY5" fmla="*/ 6239188 h 623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6" h="6239188">
                <a:moveTo>
                  <a:pt x="0" y="0"/>
                </a:moveTo>
                <a:lnTo>
                  <a:pt x="5229226" y="0"/>
                </a:lnTo>
                <a:lnTo>
                  <a:pt x="5229226" y="1554266"/>
                </a:lnTo>
                <a:lnTo>
                  <a:pt x="1554265" y="1554266"/>
                </a:lnTo>
                <a:lnTo>
                  <a:pt x="1554265" y="6239188"/>
                </a:lnTo>
                <a:lnTo>
                  <a:pt x="0" y="6239188"/>
                </a:lnTo>
                <a:close/>
              </a:path>
            </a:pathLst>
          </a:custGeom>
          <a:blipFill rotWithShape="1">
            <a:blip r:embed="rId4" cstate="email">
              <a:alphaModFix amt="79000"/>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Espace réservé pour une image  20" descr="510016_Swell_Ultra_white_w05.jpg"/>
          <p:cNvPicPr>
            <a:picLocks noGrp="1" noChangeAspect="1"/>
          </p:cNvPicPr>
          <p:nvPr>
            <p:ph type="pic" sz="quarter" idx="10"/>
          </p:nvPr>
        </p:nvPicPr>
        <p:blipFill rotWithShape="1">
          <a:blip r:embed="rId5" cstate="email">
            <a:extLst>
              <a:ext uri="{28A0092B-C50C-407E-A947-70E740481C1C}">
                <a14:useLocalDpi xmlns:a14="http://schemas.microsoft.com/office/drawing/2010/main"/>
              </a:ext>
            </a:extLst>
          </a:blip>
          <a:srcRect t="45226" b="2208"/>
          <a:stretch/>
        </p:blipFill>
        <p:spPr>
          <a:xfrm>
            <a:off x="8731043" y="0"/>
            <a:ext cx="9556955" cy="3351844"/>
          </a:xfrm>
        </p:spPr>
      </p:pic>
      <p:sp>
        <p:nvSpPr>
          <p:cNvPr id="23" name="Прямоугольник 8"/>
          <p:cNvSpPr/>
          <p:nvPr/>
        </p:nvSpPr>
        <p:spPr>
          <a:xfrm>
            <a:off x="384689" y="3874359"/>
            <a:ext cx="8939065" cy="2539869"/>
          </a:xfrm>
          <a:prstGeom prst="rect">
            <a:avLst/>
          </a:prstGeom>
          <a:blipFill rotWithShape="1">
            <a:blip r:embed="rId6" cstate="email">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5400" b="1">
                <a:solidFill>
                  <a:schemeClr val="bg2">
                    <a:lumMod val="95000"/>
                  </a:schemeClr>
                </a:solidFill>
              </a:rPr>
              <a:t>UN PROJET SCOLAIRE:</a:t>
            </a:r>
          </a:p>
          <a:p>
            <a:pPr algn="ctr"/>
            <a:r>
              <a:rPr lang="fr-FR" sz="7200" b="1">
                <a:solidFill>
                  <a:srgbClr val="FFEAC1"/>
                </a:solidFill>
                <a:latin typeface="+mj-lt"/>
              </a:rPr>
              <a:t>ROULER-GLISSER</a:t>
            </a:r>
          </a:p>
        </p:txBody>
      </p:sp>
      <p:sp>
        <p:nvSpPr>
          <p:cNvPr id="24" name="Freeform: Shape 56"/>
          <p:cNvSpPr/>
          <p:nvPr/>
        </p:nvSpPr>
        <p:spPr>
          <a:xfrm>
            <a:off x="523630" y="4943506"/>
            <a:ext cx="993377" cy="755680"/>
          </a:xfrm>
          <a:custGeom>
            <a:avLst/>
            <a:gdLst/>
            <a:ahLst/>
            <a:cxnLst/>
            <a:rect l="l" t="t" r="r" b="b"/>
            <a:pathLst>
              <a:path w="212256" h="179598">
                <a:moveTo>
                  <a:pt x="179599" y="0"/>
                </a:moveTo>
                <a:lnTo>
                  <a:pt x="187763" y="0"/>
                </a:lnTo>
                <a:cubicBezTo>
                  <a:pt x="190056" y="61"/>
                  <a:pt x="191975" y="863"/>
                  <a:pt x="193519" y="2406"/>
                </a:cubicBezTo>
                <a:cubicBezTo>
                  <a:pt x="195063" y="3950"/>
                  <a:pt x="195866" y="5868"/>
                  <a:pt x="195927" y="8160"/>
                </a:cubicBezTo>
                <a:lnTo>
                  <a:pt x="195927" y="24481"/>
                </a:lnTo>
                <a:cubicBezTo>
                  <a:pt x="195866" y="26773"/>
                  <a:pt x="195063" y="28691"/>
                  <a:pt x="193519" y="30234"/>
                </a:cubicBezTo>
                <a:cubicBezTo>
                  <a:pt x="191975" y="31778"/>
                  <a:pt x="190056" y="32580"/>
                  <a:pt x="187763" y="32641"/>
                </a:cubicBezTo>
                <a:lnTo>
                  <a:pt x="179599" y="32641"/>
                </a:lnTo>
                <a:cubicBezTo>
                  <a:pt x="173533" y="32711"/>
                  <a:pt x="168046" y="34201"/>
                  <a:pt x="163138" y="37111"/>
                </a:cubicBezTo>
                <a:cubicBezTo>
                  <a:pt x="158230" y="40020"/>
                  <a:pt x="154321" y="43929"/>
                  <a:pt x="151411" y="48837"/>
                </a:cubicBezTo>
                <a:cubicBezTo>
                  <a:pt x="148501" y="53745"/>
                  <a:pt x="147011" y="59232"/>
                  <a:pt x="146941" y="65298"/>
                </a:cubicBezTo>
                <a:lnTo>
                  <a:pt x="146941" y="69380"/>
                </a:lnTo>
                <a:cubicBezTo>
                  <a:pt x="147029" y="72849"/>
                  <a:pt x="148225" y="75735"/>
                  <a:pt x="150529" y="78039"/>
                </a:cubicBezTo>
                <a:cubicBezTo>
                  <a:pt x="152833" y="80343"/>
                  <a:pt x="155720" y="81539"/>
                  <a:pt x="159188" y="81627"/>
                </a:cubicBezTo>
                <a:lnTo>
                  <a:pt x="187763" y="81627"/>
                </a:lnTo>
                <a:cubicBezTo>
                  <a:pt x="194699" y="81802"/>
                  <a:pt x="200472" y="84194"/>
                  <a:pt x="205080" y="88802"/>
                </a:cubicBezTo>
                <a:cubicBezTo>
                  <a:pt x="209688" y="93411"/>
                  <a:pt x="212080" y="99183"/>
                  <a:pt x="212256" y="106120"/>
                </a:cubicBezTo>
                <a:lnTo>
                  <a:pt x="212256" y="155105"/>
                </a:lnTo>
                <a:cubicBezTo>
                  <a:pt x="212080" y="162042"/>
                  <a:pt x="209688" y="167814"/>
                  <a:pt x="205080" y="172423"/>
                </a:cubicBezTo>
                <a:cubicBezTo>
                  <a:pt x="200472" y="177031"/>
                  <a:pt x="194699" y="179423"/>
                  <a:pt x="187763" y="179598"/>
                </a:cubicBezTo>
                <a:lnTo>
                  <a:pt x="138781" y="179598"/>
                </a:lnTo>
                <a:cubicBezTo>
                  <a:pt x="131848" y="179423"/>
                  <a:pt x="126078" y="177031"/>
                  <a:pt x="121472" y="172423"/>
                </a:cubicBezTo>
                <a:cubicBezTo>
                  <a:pt x="116866" y="167814"/>
                  <a:pt x="114476" y="162042"/>
                  <a:pt x="114300" y="155105"/>
                </a:cubicBezTo>
                <a:lnTo>
                  <a:pt x="114300" y="65298"/>
                </a:lnTo>
                <a:cubicBezTo>
                  <a:pt x="114440" y="53167"/>
                  <a:pt x="117419" y="42195"/>
                  <a:pt x="123236" y="32381"/>
                </a:cubicBezTo>
                <a:cubicBezTo>
                  <a:pt x="129052" y="22567"/>
                  <a:pt x="136868" y="14752"/>
                  <a:pt x="146682" y="8935"/>
                </a:cubicBezTo>
                <a:cubicBezTo>
                  <a:pt x="156496" y="3118"/>
                  <a:pt x="167468" y="140"/>
                  <a:pt x="179599" y="0"/>
                </a:cubicBezTo>
                <a:close/>
                <a:moveTo>
                  <a:pt x="65305" y="0"/>
                </a:moveTo>
                <a:lnTo>
                  <a:pt x="73471" y="0"/>
                </a:lnTo>
                <a:cubicBezTo>
                  <a:pt x="75765" y="61"/>
                  <a:pt x="77684" y="863"/>
                  <a:pt x="79229" y="2406"/>
                </a:cubicBezTo>
                <a:cubicBezTo>
                  <a:pt x="80773" y="3950"/>
                  <a:pt x="81576" y="5868"/>
                  <a:pt x="81637" y="8160"/>
                </a:cubicBezTo>
                <a:lnTo>
                  <a:pt x="81637" y="24481"/>
                </a:lnTo>
                <a:cubicBezTo>
                  <a:pt x="81576" y="26773"/>
                  <a:pt x="80773" y="28691"/>
                  <a:pt x="79229" y="30234"/>
                </a:cubicBezTo>
                <a:cubicBezTo>
                  <a:pt x="77684" y="31778"/>
                  <a:pt x="75765" y="32580"/>
                  <a:pt x="73471" y="32641"/>
                </a:cubicBezTo>
                <a:lnTo>
                  <a:pt x="65305" y="32641"/>
                </a:lnTo>
                <a:cubicBezTo>
                  <a:pt x="59238" y="32711"/>
                  <a:pt x="53750" y="34201"/>
                  <a:pt x="48841" y="37111"/>
                </a:cubicBezTo>
                <a:cubicBezTo>
                  <a:pt x="43932" y="40020"/>
                  <a:pt x="40022" y="43929"/>
                  <a:pt x="37112" y="48837"/>
                </a:cubicBezTo>
                <a:cubicBezTo>
                  <a:pt x="34202" y="53745"/>
                  <a:pt x="32712" y="59232"/>
                  <a:pt x="32641" y="65298"/>
                </a:cubicBezTo>
                <a:lnTo>
                  <a:pt x="32641" y="69380"/>
                </a:lnTo>
                <a:cubicBezTo>
                  <a:pt x="32729" y="72849"/>
                  <a:pt x="33925" y="75735"/>
                  <a:pt x="36230" y="78039"/>
                </a:cubicBezTo>
                <a:cubicBezTo>
                  <a:pt x="38535" y="80343"/>
                  <a:pt x="41421" y="81539"/>
                  <a:pt x="44890" y="81627"/>
                </a:cubicBezTo>
                <a:lnTo>
                  <a:pt x="73471" y="81627"/>
                </a:lnTo>
                <a:cubicBezTo>
                  <a:pt x="80409" y="81802"/>
                  <a:pt x="86182" y="84194"/>
                  <a:pt x="90792" y="88802"/>
                </a:cubicBezTo>
                <a:cubicBezTo>
                  <a:pt x="95401" y="93411"/>
                  <a:pt x="97793" y="99183"/>
                  <a:pt x="97969" y="106120"/>
                </a:cubicBezTo>
                <a:lnTo>
                  <a:pt x="97969" y="155105"/>
                </a:lnTo>
                <a:cubicBezTo>
                  <a:pt x="97793" y="162042"/>
                  <a:pt x="95401" y="167814"/>
                  <a:pt x="90792" y="172423"/>
                </a:cubicBezTo>
                <a:cubicBezTo>
                  <a:pt x="86182" y="177031"/>
                  <a:pt x="80409" y="179423"/>
                  <a:pt x="73471" y="179598"/>
                </a:cubicBezTo>
                <a:lnTo>
                  <a:pt x="24481" y="179598"/>
                </a:lnTo>
                <a:cubicBezTo>
                  <a:pt x="17548" y="179423"/>
                  <a:pt x="11778" y="177031"/>
                  <a:pt x="7172" y="172423"/>
                </a:cubicBezTo>
                <a:cubicBezTo>
                  <a:pt x="2566" y="167814"/>
                  <a:pt x="176" y="162042"/>
                  <a:pt x="0" y="155105"/>
                </a:cubicBezTo>
                <a:lnTo>
                  <a:pt x="0" y="65298"/>
                </a:lnTo>
                <a:cubicBezTo>
                  <a:pt x="140" y="53167"/>
                  <a:pt x="3119" y="42195"/>
                  <a:pt x="8936" y="32381"/>
                </a:cubicBezTo>
                <a:cubicBezTo>
                  <a:pt x="14753" y="22567"/>
                  <a:pt x="22569" y="14752"/>
                  <a:pt x="32384" y="8935"/>
                </a:cubicBezTo>
                <a:cubicBezTo>
                  <a:pt x="42198" y="3118"/>
                  <a:pt x="53172" y="140"/>
                  <a:pt x="65305" y="0"/>
                </a:cubicBez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5"/>
              </a:solidFill>
            </a:endParaRPr>
          </a:p>
        </p:txBody>
      </p:sp>
      <p:pic>
        <p:nvPicPr>
          <p:cNvPr id="2" name="Image 1" descr="logo-ppt.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062200" y="9221788"/>
            <a:ext cx="3225800" cy="1066800"/>
          </a:xfrm>
          <a:prstGeom prst="rect">
            <a:avLst/>
          </a:prstGeom>
        </p:spPr>
      </p:pic>
    </p:spTree>
    <p:extLst>
      <p:ext uri="{BB962C8B-B14F-4D97-AF65-F5344CB8AC3E}">
        <p14:creationId xmlns:p14="http://schemas.microsoft.com/office/powerpoint/2010/main" val="740044968"/>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A8875FE-3DB2-4885-8A89-C878C7A4D22A}"/>
              </a:ext>
            </a:extLst>
          </p:cNvPr>
          <p:cNvPicPr>
            <a:picLocks noChangeAspect="1"/>
          </p:cNvPicPr>
          <p:nvPr/>
        </p:nvPicPr>
        <p:blipFill>
          <a:blip r:embed="rId2" cstate="email">
            <a:alphaModFix/>
            <a:extLst>
              <a:ext uri="{28A0092B-C50C-407E-A947-70E740481C1C}">
                <a14:useLocalDpi xmlns:a14="http://schemas.microsoft.com/office/drawing/2010/main"/>
              </a:ext>
            </a:extLst>
          </a:blip>
          <a:stretch>
            <a:fillRect/>
          </a:stretch>
        </p:blipFill>
        <p:spPr>
          <a:xfrm>
            <a:off x="10596467" y="2918852"/>
            <a:ext cx="5629076" cy="3981112"/>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7" name="TextBox 18">
            <a:extLst>
              <a:ext uri="{FF2B5EF4-FFF2-40B4-BE49-F238E27FC236}">
                <a16:creationId xmlns:a16="http://schemas.microsoft.com/office/drawing/2014/main" id="{78F1440E-96C6-4A87-8A63-E464B194F84F}"/>
              </a:ext>
            </a:extLst>
          </p:cNvPr>
          <p:cNvSpPr txBox="1"/>
          <p:nvPr/>
        </p:nvSpPr>
        <p:spPr>
          <a:xfrm>
            <a:off x="3457262" y="2586211"/>
            <a:ext cx="6618117" cy="5786199"/>
          </a:xfrm>
          <a:prstGeom prst="rect">
            <a:avLst/>
          </a:prstGeom>
          <a:noFill/>
        </p:spPr>
        <p:txBody>
          <a:bodyPr wrap="square">
            <a:spAutoFit/>
          </a:bodyPr>
          <a:lstStyle/>
          <a:p>
            <a:pPr algn="just" eaLnBrk="1" fontAlgn="auto" hangingPunct="1">
              <a:spcBef>
                <a:spcPts val="2400"/>
              </a:spcBef>
              <a:spcAft>
                <a:spcPts val="0"/>
              </a:spcAft>
              <a:defRPr/>
            </a:pPr>
            <a:r>
              <a:rPr lang="fr-FR" sz="4600" spc="-151">
                <a:solidFill>
                  <a:srgbClr val="274C9D"/>
                </a:solidFill>
                <a:latin typeface="Aller Bold" panose="02000803040000020004" pitchFamily="2" charset="0"/>
              </a:rPr>
              <a:t>Recrutement : </a:t>
            </a:r>
            <a:r>
              <a:rPr lang="fr-FR" sz="3200">
                <a:solidFill>
                  <a:schemeClr val="tx1">
                    <a:lumMod val="65000"/>
                    <a:lumOff val="35000"/>
                  </a:schemeClr>
                </a:solidFill>
              </a:rPr>
              <a:t>amener des enfants vers nos pratiques.</a:t>
            </a:r>
          </a:p>
          <a:p>
            <a:pPr algn="just" eaLnBrk="1" fontAlgn="auto" hangingPunct="1">
              <a:spcBef>
                <a:spcPts val="2400"/>
              </a:spcBef>
              <a:spcAft>
                <a:spcPts val="0"/>
              </a:spcAft>
              <a:defRPr/>
            </a:pPr>
            <a:r>
              <a:rPr lang="fr-FR" sz="4600" spc="-151">
                <a:solidFill>
                  <a:srgbClr val="274C9D"/>
                </a:solidFill>
                <a:latin typeface="Aller Bold" panose="02000803040000020004" pitchFamily="2" charset="0"/>
              </a:rPr>
              <a:t>Partenariats : </a:t>
            </a:r>
            <a:r>
              <a:rPr lang="fr-FR" sz="3200">
                <a:solidFill>
                  <a:schemeClr val="tx1">
                    <a:lumMod val="65000"/>
                    <a:lumOff val="35000"/>
                  </a:schemeClr>
                </a:solidFill>
              </a:rPr>
              <a:t>renforcer l’image d’un club dynamique et ouvert sur son environnement, touchant un large public.</a:t>
            </a:r>
          </a:p>
          <a:p>
            <a:pPr algn="just" eaLnBrk="1" fontAlgn="auto" hangingPunct="1">
              <a:spcBef>
                <a:spcPts val="2400"/>
              </a:spcBef>
              <a:spcAft>
                <a:spcPts val="0"/>
              </a:spcAft>
              <a:defRPr/>
            </a:pPr>
            <a:r>
              <a:rPr lang="fr-FR" sz="4600">
                <a:solidFill>
                  <a:srgbClr val="274C9D"/>
                </a:solidFill>
              </a:rPr>
              <a:t>Image : </a:t>
            </a:r>
            <a:r>
              <a:rPr lang="fr-FR" sz="3200">
                <a:solidFill>
                  <a:schemeClr val="tx1">
                    <a:lumMod val="65000"/>
                    <a:lumOff val="35000"/>
                  </a:schemeClr>
                </a:solidFill>
              </a:rPr>
              <a:t>augmenter la notoriété du club auprès d’un plus large public de jeunes et de leurs parents.</a:t>
            </a:r>
            <a:endParaRPr lang="fr-FR" sz="4600">
              <a:solidFill>
                <a:schemeClr val="tx1">
                  <a:lumMod val="65000"/>
                  <a:lumOff val="35000"/>
                </a:schemeClr>
              </a:solidFill>
            </a:endParaRPr>
          </a:p>
        </p:txBody>
      </p:sp>
      <p:grpSp>
        <p:nvGrpSpPr>
          <p:cNvPr id="8" name="Group 1">
            <a:extLst>
              <a:ext uri="{FF2B5EF4-FFF2-40B4-BE49-F238E27FC236}">
                <a16:creationId xmlns:a16="http://schemas.microsoft.com/office/drawing/2014/main" id="{59C3990C-0D50-41B0-AFA5-BED8FD46C847}"/>
              </a:ext>
            </a:extLst>
          </p:cNvPr>
          <p:cNvGrpSpPr/>
          <p:nvPr/>
        </p:nvGrpSpPr>
        <p:grpSpPr>
          <a:xfrm>
            <a:off x="1202906" y="2462981"/>
            <a:ext cx="15615139" cy="6898009"/>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938992"/>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Pourquoi engager ce projet ?</a:t>
            </a:r>
          </a:p>
          <a:p>
            <a:pPr eaLnBrk="1" fontAlgn="auto" hangingPunct="1">
              <a:spcBef>
                <a:spcPts val="0"/>
              </a:spcBef>
              <a:spcAft>
                <a:spcPts val="0"/>
              </a:spcAft>
              <a:defRPr/>
            </a:pPr>
            <a:r>
              <a:rPr lang="fr-FR" sz="4600" spc="-151">
                <a:solidFill>
                  <a:schemeClr val="bg1">
                    <a:lumMod val="60000"/>
                    <a:lumOff val="40000"/>
                  </a:schemeClr>
                </a:solidFill>
                <a:latin typeface="Aller Bold" panose="02000803040000020004" pitchFamily="2" charset="0"/>
              </a:rPr>
              <a:t>Les enjeux et le sens </a:t>
            </a:r>
            <a:r>
              <a:rPr lang="fr-FR" sz="4600" b="1" u="sng" spc="-151">
                <a:solidFill>
                  <a:schemeClr val="bg1">
                    <a:lumMod val="60000"/>
                    <a:lumOff val="40000"/>
                  </a:schemeClr>
                </a:solidFill>
                <a:latin typeface="Aller Bold" panose="02000803040000020004" pitchFamily="2" charset="0"/>
              </a:rPr>
              <a:t>pour le club</a:t>
            </a:r>
            <a:endParaRPr lang="id-ID" sz="4600" b="1" u="sng" spc="-151">
              <a:solidFill>
                <a:schemeClr val="bg1">
                  <a:lumMod val="60000"/>
                  <a:lumOff val="40000"/>
                </a:schemeClr>
              </a:solidFill>
              <a:latin typeface="Aller Bold" panose="02000803040000020004" pitchFamily="2" charset="0"/>
            </a:endParaRPr>
          </a:p>
        </p:txBody>
      </p:sp>
      <p:pic>
        <p:nvPicPr>
          <p:cNvPr id="14" name="Graphique 13" descr="Groupe de personnes">
            <a:extLst>
              <a:ext uri="{FF2B5EF4-FFF2-40B4-BE49-F238E27FC236}">
                <a16:creationId xmlns:a16="http://schemas.microsoft.com/office/drawing/2014/main" id="{8AE99413-5A10-4B13-A731-EBA10CA0073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769703" y="2838109"/>
            <a:ext cx="1447200" cy="1447200"/>
          </a:xfrm>
          <a:prstGeom prst="rect">
            <a:avLst/>
          </a:prstGeom>
        </p:spPr>
      </p:pic>
      <p:pic>
        <p:nvPicPr>
          <p:cNvPr id="16" name="Graphique 15" descr="Poignée de main">
            <a:extLst>
              <a:ext uri="{FF2B5EF4-FFF2-40B4-BE49-F238E27FC236}">
                <a16:creationId xmlns:a16="http://schemas.microsoft.com/office/drawing/2014/main" id="{B024A182-F708-49B9-9FB0-982A7347E51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04654" y="4660424"/>
            <a:ext cx="1312606" cy="1312606"/>
          </a:xfrm>
          <a:prstGeom prst="rect">
            <a:avLst/>
          </a:prstGeom>
        </p:spPr>
      </p:pic>
      <p:sp>
        <p:nvSpPr>
          <p:cNvPr id="27" name="Rectangle 26">
            <a:extLst>
              <a:ext uri="{FF2B5EF4-FFF2-40B4-BE49-F238E27FC236}">
                <a16:creationId xmlns:a16="http://schemas.microsoft.com/office/drawing/2014/main" id="{F6D9ABAE-2FFF-4304-A61E-5CE208763020}"/>
              </a:ext>
            </a:extLst>
          </p:cNvPr>
          <p:cNvSpPr/>
          <p:nvPr/>
        </p:nvSpPr>
        <p:spPr>
          <a:xfrm rot="21233678">
            <a:off x="11039209" y="7177435"/>
            <a:ext cx="4280470" cy="2062103"/>
          </a:xfrm>
          <a:prstGeom prst="rect">
            <a:avLst/>
          </a:prstGeom>
        </p:spPr>
        <p:txBody>
          <a:bodyPr wrap="square">
            <a:spAutoFit/>
          </a:bodyPr>
          <a:lstStyle/>
          <a:p>
            <a:pPr lvl="1" algn="ctr">
              <a:spcBef>
                <a:spcPts val="4200"/>
              </a:spcBef>
            </a:pPr>
            <a:r>
              <a:rPr lang="fr-FR" sz="3200" i="1">
                <a:solidFill>
                  <a:schemeClr val="tx1">
                    <a:lumMod val="65000"/>
                    <a:lumOff val="35000"/>
                  </a:schemeClr>
                </a:solidFill>
              </a:rPr>
              <a:t>« Une pratique aux multiples facettes : déplacement, artistique, collectif »</a:t>
            </a:r>
          </a:p>
        </p:txBody>
      </p:sp>
      <p:pic>
        <p:nvPicPr>
          <p:cNvPr id="5" name="Graphique 4" descr="Tendance à la hausse">
            <a:extLst>
              <a:ext uri="{FF2B5EF4-FFF2-40B4-BE49-F238E27FC236}">
                <a16:creationId xmlns:a16="http://schemas.microsoft.com/office/drawing/2014/main" id="{41BA3A62-F419-48B0-AFA3-34CBB550F04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653751" y="6596433"/>
            <a:ext cx="1447200" cy="1447200"/>
          </a:xfrm>
          <a:prstGeom prst="rect">
            <a:avLst/>
          </a:prstGeom>
        </p:spPr>
      </p:pic>
    </p:spTree>
    <p:extLst>
      <p:ext uri="{BB962C8B-B14F-4D97-AF65-F5344CB8AC3E}">
        <p14:creationId xmlns:p14="http://schemas.microsoft.com/office/powerpoint/2010/main" val="196845346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500"/>
                                        <p:tgtEl>
                                          <p:spTgt spid="7">
                                            <p:txEl>
                                              <p:pRg st="2" end="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78F1440E-96C6-4A87-8A63-E464B194F84F}"/>
              </a:ext>
            </a:extLst>
          </p:cNvPr>
          <p:cNvSpPr txBox="1"/>
          <p:nvPr/>
        </p:nvSpPr>
        <p:spPr>
          <a:xfrm>
            <a:off x="8391384" y="3313329"/>
            <a:ext cx="7884805" cy="5047536"/>
          </a:xfrm>
          <a:prstGeom prst="rect">
            <a:avLst/>
          </a:prstGeom>
          <a:noFill/>
        </p:spPr>
        <p:txBody>
          <a:bodyPr wrap="square">
            <a:spAutoFit/>
          </a:bodyPr>
          <a:lstStyle/>
          <a:p>
            <a:pPr marL="1259117" lvl="1" indent="-571500" algn="just">
              <a:spcBef>
                <a:spcPts val="4200"/>
              </a:spcBef>
              <a:buFont typeface="Arial" panose="020B0604020202020204" pitchFamily="34" charset="0"/>
              <a:buChar char="•"/>
            </a:pPr>
            <a:r>
              <a:rPr lang="fr-FR" sz="3600">
                <a:solidFill>
                  <a:schemeClr val="tx1">
                    <a:lumMod val="65000"/>
                    <a:lumOff val="35000"/>
                  </a:schemeClr>
                </a:solidFill>
              </a:rPr>
              <a:t>Validé par une convention avec le Ministère de l’Education Nationale</a:t>
            </a:r>
          </a:p>
          <a:p>
            <a:pPr marL="1259117" lvl="1" indent="-571500" algn="just">
              <a:spcBef>
                <a:spcPts val="4200"/>
              </a:spcBef>
              <a:buFont typeface="Arial" panose="020B0604020202020204" pitchFamily="34" charset="0"/>
              <a:buChar char="•"/>
            </a:pPr>
            <a:r>
              <a:rPr lang="fr-FR" sz="3600">
                <a:solidFill>
                  <a:schemeClr val="tx1">
                    <a:lumMod val="65000"/>
                    <a:lumOff val="35000"/>
                  </a:schemeClr>
                </a:solidFill>
              </a:rPr>
              <a:t>Articulé avec les programmes de l’Education Nationale et la compétence « Rouler – Glisser »</a:t>
            </a:r>
          </a:p>
          <a:p>
            <a:pPr marL="1259117" lvl="1" indent="-571500" algn="just">
              <a:spcBef>
                <a:spcPts val="4200"/>
              </a:spcBef>
              <a:buFont typeface="Arial" panose="020B0604020202020204" pitchFamily="34" charset="0"/>
              <a:buChar char="•"/>
            </a:pPr>
            <a:r>
              <a:rPr lang="fr-FR" sz="3600">
                <a:solidFill>
                  <a:schemeClr val="tx1">
                    <a:lumMod val="65000"/>
                    <a:lumOff val="35000"/>
                  </a:schemeClr>
                </a:solidFill>
              </a:rPr>
              <a:t>Concrétisé par un partenariat FFRS-USEP-FFSG</a:t>
            </a:r>
          </a:p>
        </p:txBody>
      </p:sp>
      <p:grpSp>
        <p:nvGrpSpPr>
          <p:cNvPr id="8" name="Group 1">
            <a:extLst>
              <a:ext uri="{FF2B5EF4-FFF2-40B4-BE49-F238E27FC236}">
                <a16:creationId xmlns:a16="http://schemas.microsoft.com/office/drawing/2014/main" id="{59C3990C-0D50-41B0-AFA5-BED8FD46C847}"/>
              </a:ext>
            </a:extLst>
          </p:cNvPr>
          <p:cNvGrpSpPr/>
          <p:nvPr/>
        </p:nvGrpSpPr>
        <p:grpSpPr>
          <a:xfrm>
            <a:off x="1164492" y="2990417"/>
            <a:ext cx="15615139" cy="6247368"/>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969770"/>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Des facilités pour le lancer :</a:t>
            </a:r>
          </a:p>
          <a:p>
            <a:pPr eaLnBrk="1" fontAlgn="auto" hangingPunct="1">
              <a:spcBef>
                <a:spcPts val="0"/>
              </a:spcBef>
              <a:spcAft>
                <a:spcPts val="0"/>
              </a:spcAft>
              <a:defRPr/>
            </a:pPr>
            <a:r>
              <a:rPr lang="fr-FR" sz="4600" spc="-151">
                <a:solidFill>
                  <a:schemeClr val="bg1">
                    <a:lumMod val="60000"/>
                    <a:lumOff val="40000"/>
                  </a:schemeClr>
                </a:solidFill>
                <a:latin typeface="Aller Bold" panose="02000803040000020004" pitchFamily="2" charset="0"/>
              </a:rPr>
              <a:t>Un dispositif partenarial </a:t>
            </a:r>
            <a:r>
              <a:rPr lang="fr-FR" sz="4400" b="1" spc="-151">
                <a:solidFill>
                  <a:srgbClr val="274C9D"/>
                </a:solidFill>
                <a:latin typeface="Aller Bold" panose="02000803040000020004" pitchFamily="2" charset="0"/>
              </a:rPr>
              <a:t>OFFICIEL</a:t>
            </a:r>
            <a:endParaRPr lang="id-ID" sz="4600" b="1" spc="-151">
              <a:solidFill>
                <a:srgbClr val="274C9D"/>
              </a:solidFill>
              <a:latin typeface="Aller Bold" panose="02000803040000020004" pitchFamily="2" charset="0"/>
            </a:endParaRPr>
          </a:p>
        </p:txBody>
      </p:sp>
      <p:pic>
        <p:nvPicPr>
          <p:cNvPr id="3" name="Image 2">
            <a:extLst>
              <a:ext uri="{FF2B5EF4-FFF2-40B4-BE49-F238E27FC236}">
                <a16:creationId xmlns:a16="http://schemas.microsoft.com/office/drawing/2014/main" id="{CC310AF6-53BF-4F04-B1C5-AC10B3D29D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1355" y="3464805"/>
            <a:ext cx="2390054" cy="3023420"/>
          </a:xfrm>
          <a:prstGeom prst="rect">
            <a:avLst/>
          </a:prstGeom>
        </p:spPr>
      </p:pic>
      <p:pic>
        <p:nvPicPr>
          <p:cNvPr id="5" name="Image 4">
            <a:extLst>
              <a:ext uri="{FF2B5EF4-FFF2-40B4-BE49-F238E27FC236}">
                <a16:creationId xmlns:a16="http://schemas.microsoft.com/office/drawing/2014/main" id="{AC5D3845-4331-42CC-BEB3-C4169823D0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0329" y="7296381"/>
            <a:ext cx="1630741" cy="1656626"/>
          </a:xfrm>
          <a:prstGeom prst="rect">
            <a:avLst/>
          </a:prstGeom>
        </p:spPr>
      </p:pic>
      <p:pic>
        <p:nvPicPr>
          <p:cNvPr id="12" name="Image 11">
            <a:extLst>
              <a:ext uri="{FF2B5EF4-FFF2-40B4-BE49-F238E27FC236}">
                <a16:creationId xmlns:a16="http://schemas.microsoft.com/office/drawing/2014/main" id="{ACC49CE5-8825-4E4D-9606-E7D18CBF74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4008" y="6928151"/>
            <a:ext cx="2024856" cy="2024856"/>
          </a:xfrm>
          <a:prstGeom prst="rect">
            <a:avLst/>
          </a:prstGeom>
        </p:spPr>
      </p:pic>
      <p:pic>
        <p:nvPicPr>
          <p:cNvPr id="14" name="Image 13">
            <a:extLst>
              <a:ext uri="{FF2B5EF4-FFF2-40B4-BE49-F238E27FC236}">
                <a16:creationId xmlns:a16="http://schemas.microsoft.com/office/drawing/2014/main" id="{BFBEA4F7-E9FC-4E60-93EE-5BAECA7919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16249" y="6737081"/>
            <a:ext cx="2114291" cy="2345399"/>
          </a:xfrm>
          <a:prstGeom prst="rect">
            <a:avLst/>
          </a:prstGeom>
        </p:spPr>
      </p:pic>
    </p:spTree>
    <p:extLst>
      <p:ext uri="{BB962C8B-B14F-4D97-AF65-F5344CB8AC3E}">
        <p14:creationId xmlns:p14="http://schemas.microsoft.com/office/powerpoint/2010/main" val="303990002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78F1440E-96C6-4A87-8A63-E464B194F84F}"/>
              </a:ext>
            </a:extLst>
          </p:cNvPr>
          <p:cNvSpPr txBox="1"/>
          <p:nvPr/>
        </p:nvSpPr>
        <p:spPr>
          <a:xfrm>
            <a:off x="1164488" y="3489828"/>
            <a:ext cx="7612189" cy="5447645"/>
          </a:xfrm>
          <a:prstGeom prst="rect">
            <a:avLst/>
          </a:prstGeom>
          <a:noFill/>
        </p:spPr>
        <p:txBody>
          <a:bodyPr wrap="square">
            <a:spAutoFit/>
          </a:bodyPr>
          <a:lstStyle/>
          <a:p>
            <a:pPr marL="1259117" lvl="1" indent="-571500" algn="just">
              <a:spcBef>
                <a:spcPts val="2400"/>
              </a:spcBef>
              <a:buFont typeface="Arial" panose="020B0604020202020204" pitchFamily="34" charset="0"/>
              <a:buChar char="•"/>
            </a:pPr>
            <a:r>
              <a:rPr lang="fr-FR" sz="3200">
                <a:solidFill>
                  <a:schemeClr val="tx1">
                    <a:lumMod val="65000"/>
                    <a:lumOff val="35000"/>
                  </a:schemeClr>
                </a:solidFill>
              </a:rPr>
              <a:t>un </a:t>
            </a:r>
            <a:r>
              <a:rPr lang="fr-FR" sz="3200">
                <a:solidFill>
                  <a:srgbClr val="67ACEB"/>
                </a:solidFill>
                <a:hlinkClick r:id="rId2">
                  <a:extLst>
                    <a:ext uri="{A12FA001-AC4F-418D-AE19-62706E023703}">
                      <ahyp:hlinkClr xmlns:ahyp="http://schemas.microsoft.com/office/drawing/2018/hyperlinkcolor" val="tx"/>
                    </a:ext>
                  </a:extLst>
                </a:hlinkClick>
              </a:rPr>
              <a:t>guide pédagogique concret </a:t>
            </a:r>
            <a:r>
              <a:rPr lang="fr-FR" sz="3200">
                <a:solidFill>
                  <a:schemeClr val="tx1">
                    <a:lumMod val="65000"/>
                    <a:lumOff val="35000"/>
                  </a:schemeClr>
                </a:solidFill>
              </a:rPr>
              <a:t>composé de 48 ateliers ludiques et collectifs</a:t>
            </a:r>
          </a:p>
          <a:p>
            <a:pPr marL="1259117" lvl="1" indent="-571500" algn="just">
              <a:spcBef>
                <a:spcPts val="2400"/>
              </a:spcBef>
              <a:buFont typeface="Arial" panose="020B0604020202020204" pitchFamily="34" charset="0"/>
              <a:buChar char="•"/>
            </a:pPr>
            <a:r>
              <a:rPr lang="fr-FR" sz="3200">
                <a:solidFill>
                  <a:srgbClr val="67ACEB"/>
                </a:solidFill>
                <a:hlinkClick r:id="rId3">
                  <a:extLst>
                    <a:ext uri="{A12FA001-AC4F-418D-AE19-62706E023703}">
                      <ahyp:hlinkClr xmlns:ahyp="http://schemas.microsoft.com/office/drawing/2018/hyperlinkcolor" val="tx"/>
                    </a:ext>
                  </a:extLst>
                </a:hlinkClick>
              </a:rPr>
              <a:t>Une page ressource</a:t>
            </a:r>
            <a:r>
              <a:rPr lang="fr-FR" sz="3200">
                <a:solidFill>
                  <a:srgbClr val="67ACEB"/>
                </a:solidFill>
              </a:rPr>
              <a:t> </a:t>
            </a:r>
            <a:r>
              <a:rPr lang="fr-FR" sz="3200">
                <a:solidFill>
                  <a:schemeClr val="tx1">
                    <a:lumMod val="65000"/>
                    <a:lumOff val="35000"/>
                  </a:schemeClr>
                </a:solidFill>
              </a:rPr>
              <a:t>avec le code « </a:t>
            </a:r>
            <a:r>
              <a:rPr lang="fr-FR" sz="3200" err="1">
                <a:solidFill>
                  <a:schemeClr val="tx1">
                    <a:lumMod val="65000"/>
                    <a:lumOff val="35000"/>
                  </a:schemeClr>
                </a:solidFill>
              </a:rPr>
              <a:t>roulerglisser</a:t>
            </a:r>
            <a:r>
              <a:rPr lang="fr-FR" sz="3200">
                <a:solidFill>
                  <a:schemeClr val="tx1">
                    <a:lumMod val="65000"/>
                    <a:lumOff val="35000"/>
                  </a:schemeClr>
                </a:solidFill>
              </a:rPr>
              <a:t> »</a:t>
            </a:r>
          </a:p>
          <a:p>
            <a:pPr marL="1259117" lvl="1" indent="-571500" algn="just">
              <a:spcBef>
                <a:spcPts val="2400"/>
              </a:spcBef>
              <a:buFont typeface="Arial" panose="020B0604020202020204" pitchFamily="34" charset="0"/>
              <a:buChar char="•"/>
            </a:pPr>
            <a:r>
              <a:rPr lang="fr-FR" sz="3200">
                <a:solidFill>
                  <a:schemeClr val="tx1">
                    <a:lumMod val="65000"/>
                    <a:lumOff val="35000"/>
                  </a:schemeClr>
                </a:solidFill>
              </a:rPr>
              <a:t>une méthode progressive avec plusieurs niveaux de difficulté </a:t>
            </a:r>
          </a:p>
          <a:p>
            <a:pPr marL="1259117" lvl="1" indent="-571500" algn="just">
              <a:spcBef>
                <a:spcPts val="2400"/>
              </a:spcBef>
              <a:buFont typeface="Arial" panose="020B0604020202020204" pitchFamily="34" charset="0"/>
              <a:buChar char="•"/>
            </a:pPr>
            <a:r>
              <a:rPr lang="fr-FR" sz="3200">
                <a:solidFill>
                  <a:schemeClr val="tx1">
                    <a:lumMod val="65000"/>
                    <a:lumOff val="35000"/>
                  </a:schemeClr>
                </a:solidFill>
              </a:rPr>
              <a:t>Un soutien de la FFRS et des fédérations partenaires</a:t>
            </a:r>
          </a:p>
        </p:txBody>
      </p:sp>
      <p:grpSp>
        <p:nvGrpSpPr>
          <p:cNvPr id="8" name="Group 1">
            <a:extLst>
              <a:ext uri="{FF2B5EF4-FFF2-40B4-BE49-F238E27FC236}">
                <a16:creationId xmlns:a16="http://schemas.microsoft.com/office/drawing/2014/main" id="{59C3990C-0D50-41B0-AFA5-BED8FD46C847}"/>
              </a:ext>
            </a:extLst>
          </p:cNvPr>
          <p:cNvGrpSpPr/>
          <p:nvPr/>
        </p:nvGrpSpPr>
        <p:grpSpPr>
          <a:xfrm>
            <a:off x="1164490" y="3021678"/>
            <a:ext cx="15615139" cy="6200476"/>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969770"/>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Des facilités pour le lancer :</a:t>
            </a:r>
          </a:p>
          <a:p>
            <a:pPr eaLnBrk="1" fontAlgn="auto" hangingPunct="1">
              <a:spcBef>
                <a:spcPts val="0"/>
              </a:spcBef>
              <a:spcAft>
                <a:spcPts val="0"/>
              </a:spcAft>
              <a:defRPr/>
            </a:pPr>
            <a:r>
              <a:rPr lang="fr-FR" sz="4600" spc="-151">
                <a:solidFill>
                  <a:schemeClr val="bg1">
                    <a:lumMod val="60000"/>
                    <a:lumOff val="40000"/>
                  </a:schemeClr>
                </a:solidFill>
                <a:latin typeface="Aller Bold" panose="02000803040000020004" pitchFamily="2" charset="0"/>
              </a:rPr>
              <a:t>Une mise en œuvre </a:t>
            </a:r>
            <a:r>
              <a:rPr lang="fr-FR" sz="4400" b="1" spc="-151">
                <a:solidFill>
                  <a:srgbClr val="274C9D"/>
                </a:solidFill>
                <a:latin typeface="Aller Bold" panose="02000803040000020004" pitchFamily="2" charset="0"/>
              </a:rPr>
              <a:t>SIMPLE</a:t>
            </a:r>
            <a:endParaRPr lang="id-ID" sz="4600" b="1" spc="-151">
              <a:solidFill>
                <a:srgbClr val="274C9D"/>
              </a:solidFill>
              <a:latin typeface="Aller Bold" panose="02000803040000020004" pitchFamily="2" charset="0"/>
            </a:endParaRPr>
          </a:p>
        </p:txBody>
      </p:sp>
      <p:pic>
        <p:nvPicPr>
          <p:cNvPr id="4" name="Image 3">
            <a:extLst>
              <a:ext uri="{FF2B5EF4-FFF2-40B4-BE49-F238E27FC236}">
                <a16:creationId xmlns:a16="http://schemas.microsoft.com/office/drawing/2014/main" id="{8CC23674-1A2B-44F4-B061-178011E832B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97" r="-1"/>
          <a:stretch/>
        </p:blipFill>
        <p:spPr>
          <a:xfrm>
            <a:off x="9325538" y="3554546"/>
            <a:ext cx="7154261" cy="5047536"/>
          </a:xfrm>
          <a:prstGeom prst="rect">
            <a:avLst/>
          </a:prstGeom>
        </p:spPr>
      </p:pic>
    </p:spTree>
    <p:extLst>
      <p:ext uri="{BB962C8B-B14F-4D97-AF65-F5344CB8AC3E}">
        <p14:creationId xmlns:p14="http://schemas.microsoft.com/office/powerpoint/2010/main" val="199102061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6" presetClass="entr" presetSubtype="42"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outHorizont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outHorizont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outHorizont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42"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outHorizontal)">
                                      <p:cBhvr>
                                        <p:cTn id="2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78F1440E-96C6-4A87-8A63-E464B194F84F}"/>
              </a:ext>
            </a:extLst>
          </p:cNvPr>
          <p:cNvSpPr txBox="1"/>
          <p:nvPr/>
        </p:nvSpPr>
        <p:spPr>
          <a:xfrm>
            <a:off x="1050188" y="4947500"/>
            <a:ext cx="9018603" cy="1200329"/>
          </a:xfrm>
          <a:prstGeom prst="rect">
            <a:avLst/>
          </a:prstGeom>
          <a:noFill/>
        </p:spPr>
        <p:txBody>
          <a:bodyPr wrap="square">
            <a:spAutoFit/>
          </a:bodyPr>
          <a:lstStyle/>
          <a:p>
            <a:pPr marL="1259117" lvl="1" indent="-571500" algn="just">
              <a:spcBef>
                <a:spcPts val="4200"/>
              </a:spcBef>
              <a:buFont typeface="Arial" panose="020B0604020202020204" pitchFamily="34" charset="0"/>
              <a:buChar char="•"/>
            </a:pPr>
            <a:r>
              <a:rPr lang="fr-FR" sz="3600">
                <a:solidFill>
                  <a:schemeClr val="tx1">
                    <a:lumMod val="65000"/>
                    <a:lumOff val="35000"/>
                  </a:schemeClr>
                </a:solidFill>
              </a:rPr>
              <a:t>Les intervenants construisent le projet à leur guise en sélectionnant les étapes</a:t>
            </a:r>
          </a:p>
        </p:txBody>
      </p:sp>
      <p:grpSp>
        <p:nvGrpSpPr>
          <p:cNvPr id="8" name="Group 1">
            <a:extLst>
              <a:ext uri="{FF2B5EF4-FFF2-40B4-BE49-F238E27FC236}">
                <a16:creationId xmlns:a16="http://schemas.microsoft.com/office/drawing/2014/main" id="{59C3990C-0D50-41B0-AFA5-BED8FD46C847}"/>
              </a:ext>
            </a:extLst>
          </p:cNvPr>
          <p:cNvGrpSpPr/>
          <p:nvPr/>
        </p:nvGrpSpPr>
        <p:grpSpPr>
          <a:xfrm>
            <a:off x="1164490" y="3021678"/>
            <a:ext cx="15615139" cy="6200476"/>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969770"/>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Des facilités pour le lancer :</a:t>
            </a:r>
          </a:p>
          <a:p>
            <a:pPr eaLnBrk="1" fontAlgn="auto" hangingPunct="1">
              <a:spcBef>
                <a:spcPts val="0"/>
              </a:spcBef>
              <a:spcAft>
                <a:spcPts val="0"/>
              </a:spcAft>
              <a:defRPr/>
            </a:pPr>
            <a:r>
              <a:rPr lang="fr-FR" sz="4600" spc="-151">
                <a:solidFill>
                  <a:schemeClr val="bg1">
                    <a:lumMod val="60000"/>
                    <a:lumOff val="40000"/>
                  </a:schemeClr>
                </a:solidFill>
                <a:latin typeface="Aller Bold" panose="02000803040000020004" pitchFamily="2" charset="0"/>
              </a:rPr>
              <a:t>Un projet </a:t>
            </a:r>
            <a:r>
              <a:rPr lang="fr-FR" sz="4400" b="1" spc="-151">
                <a:solidFill>
                  <a:srgbClr val="274C9D"/>
                </a:solidFill>
                <a:latin typeface="Aller Bold" panose="02000803040000020004" pitchFamily="2" charset="0"/>
              </a:rPr>
              <a:t>MODULABLE</a:t>
            </a:r>
            <a:endParaRPr lang="id-ID" sz="4600" b="1" spc="-151">
              <a:solidFill>
                <a:srgbClr val="274C9D"/>
              </a:solidFill>
              <a:latin typeface="Aller Bold" panose="02000803040000020004" pitchFamily="2" charset="0"/>
            </a:endParaRPr>
          </a:p>
        </p:txBody>
      </p:sp>
      <p:pic>
        <p:nvPicPr>
          <p:cNvPr id="4" name="Image 3">
            <a:extLst>
              <a:ext uri="{FF2B5EF4-FFF2-40B4-BE49-F238E27FC236}">
                <a16:creationId xmlns:a16="http://schemas.microsoft.com/office/drawing/2014/main" id="{6724728E-2145-4CCB-BBB0-9FED009990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02854" y="2758094"/>
            <a:ext cx="12261016" cy="2101250"/>
          </a:xfrm>
          <a:prstGeom prst="rect">
            <a:avLst/>
          </a:prstGeom>
        </p:spPr>
      </p:pic>
      <p:sp>
        <p:nvSpPr>
          <p:cNvPr id="5" name="Rectangle 4">
            <a:extLst>
              <a:ext uri="{FF2B5EF4-FFF2-40B4-BE49-F238E27FC236}">
                <a16:creationId xmlns:a16="http://schemas.microsoft.com/office/drawing/2014/main" id="{20500D0D-647E-45BA-B84F-C5A169BD8BBC}"/>
              </a:ext>
            </a:extLst>
          </p:cNvPr>
          <p:cNvSpPr/>
          <p:nvPr/>
        </p:nvSpPr>
        <p:spPr>
          <a:xfrm>
            <a:off x="1050188" y="6369283"/>
            <a:ext cx="9018603" cy="1200329"/>
          </a:xfrm>
          <a:prstGeom prst="rect">
            <a:avLst/>
          </a:prstGeom>
        </p:spPr>
        <p:txBody>
          <a:bodyPr wrap="square">
            <a:spAutoFit/>
          </a:bodyPr>
          <a:lstStyle/>
          <a:p>
            <a:pPr marL="1259117" lvl="1" indent="-571500" algn="just">
              <a:spcBef>
                <a:spcPts val="4200"/>
              </a:spcBef>
              <a:buFont typeface="Arial" panose="020B0604020202020204" pitchFamily="34" charset="0"/>
              <a:buChar char="•"/>
            </a:pPr>
            <a:r>
              <a:rPr lang="fr-FR" sz="3600">
                <a:solidFill>
                  <a:schemeClr val="tx1">
                    <a:lumMod val="65000"/>
                    <a:lumOff val="35000"/>
                  </a:schemeClr>
                </a:solidFill>
              </a:rPr>
              <a:t>Des séquences sont proposées à la fois pour les temps en classe et sur les rollers</a:t>
            </a:r>
          </a:p>
        </p:txBody>
      </p:sp>
      <p:sp>
        <p:nvSpPr>
          <p:cNvPr id="14" name="Rectangle 13">
            <a:extLst>
              <a:ext uri="{FF2B5EF4-FFF2-40B4-BE49-F238E27FC236}">
                <a16:creationId xmlns:a16="http://schemas.microsoft.com/office/drawing/2014/main" id="{80ACF26E-F159-4361-81EC-5BD751F874E6}"/>
              </a:ext>
            </a:extLst>
          </p:cNvPr>
          <p:cNvSpPr/>
          <p:nvPr/>
        </p:nvSpPr>
        <p:spPr>
          <a:xfrm>
            <a:off x="1050188" y="7791066"/>
            <a:ext cx="9018603" cy="1200329"/>
          </a:xfrm>
          <a:prstGeom prst="rect">
            <a:avLst/>
          </a:prstGeom>
        </p:spPr>
        <p:txBody>
          <a:bodyPr wrap="square">
            <a:spAutoFit/>
          </a:bodyPr>
          <a:lstStyle/>
          <a:p>
            <a:pPr marL="1259117" lvl="1" indent="-571500" algn="just">
              <a:spcBef>
                <a:spcPts val="4200"/>
              </a:spcBef>
              <a:buFont typeface="Arial" panose="020B0604020202020204" pitchFamily="34" charset="0"/>
              <a:buChar char="•"/>
            </a:pPr>
            <a:r>
              <a:rPr lang="fr-FR" sz="3600">
                <a:solidFill>
                  <a:schemeClr val="tx1">
                    <a:lumMod val="65000"/>
                    <a:lumOff val="35000"/>
                  </a:schemeClr>
                </a:solidFill>
              </a:rPr>
              <a:t>Les rencontres ont également une grande souplesse de programmation</a:t>
            </a:r>
          </a:p>
        </p:txBody>
      </p:sp>
      <p:pic>
        <p:nvPicPr>
          <p:cNvPr id="17" name="Image 16">
            <a:extLst>
              <a:ext uri="{FF2B5EF4-FFF2-40B4-BE49-F238E27FC236}">
                <a16:creationId xmlns:a16="http://schemas.microsoft.com/office/drawing/2014/main" id="{2AA309E9-AA79-401C-80A6-2ABD1BE8A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78179" y="5144294"/>
            <a:ext cx="5766915" cy="3976857"/>
          </a:xfrm>
          <a:prstGeom prst="rect">
            <a:avLst/>
          </a:prstGeom>
        </p:spPr>
      </p:pic>
    </p:spTree>
    <p:extLst>
      <p:ext uri="{BB962C8B-B14F-4D97-AF65-F5344CB8AC3E}">
        <p14:creationId xmlns:p14="http://schemas.microsoft.com/office/powerpoint/2010/main" val="380116018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8">
            <a:extLst>
              <a:ext uri="{FF2B5EF4-FFF2-40B4-BE49-F238E27FC236}">
                <a16:creationId xmlns:a16="http://schemas.microsoft.com/office/drawing/2014/main" id="{78F1440E-96C6-4A87-8A63-E464B194F84F}"/>
              </a:ext>
            </a:extLst>
          </p:cNvPr>
          <p:cNvSpPr txBox="1"/>
          <p:nvPr/>
        </p:nvSpPr>
        <p:spPr>
          <a:xfrm>
            <a:off x="967061" y="2266395"/>
            <a:ext cx="10044484" cy="6586418"/>
          </a:xfrm>
          <a:prstGeom prst="rect">
            <a:avLst/>
          </a:prstGeom>
          <a:noFill/>
        </p:spPr>
        <p:txBody>
          <a:bodyPr wrap="square">
            <a:spAutoFit/>
          </a:bodyPr>
          <a:lstStyle/>
          <a:p>
            <a:pPr marL="1257300" lvl="1" indent="-363538" algn="just">
              <a:spcBef>
                <a:spcPts val="4200"/>
              </a:spcBef>
              <a:buFont typeface="+mj-lt"/>
              <a:buAutoNum type="arabicPeriod"/>
            </a:pPr>
            <a:r>
              <a:rPr lang="fr-FR" sz="4000" b="1">
                <a:solidFill>
                  <a:srgbClr val="274C9D"/>
                </a:solidFill>
              </a:rPr>
              <a:t>Préparer le projet en interne : </a:t>
            </a:r>
            <a:r>
              <a:rPr lang="fr-FR" sz="3600">
                <a:solidFill>
                  <a:schemeClr val="tx1">
                    <a:lumMod val="65000"/>
                    <a:lumOff val="35000"/>
                  </a:schemeClr>
                </a:solidFill>
              </a:rPr>
              <a:t>intérêt, objectifs, intervenants, conditions</a:t>
            </a:r>
          </a:p>
          <a:p>
            <a:pPr marL="1257300" lvl="1" indent="-363538" algn="just">
              <a:spcBef>
                <a:spcPts val="3000"/>
              </a:spcBef>
              <a:buFont typeface="+mj-lt"/>
              <a:buAutoNum type="arabicPeriod"/>
            </a:pPr>
            <a:r>
              <a:rPr lang="fr-FR" sz="4000" b="1">
                <a:solidFill>
                  <a:srgbClr val="274C9D"/>
                </a:solidFill>
              </a:rPr>
              <a:t>Contacter un premier partenaire : </a:t>
            </a:r>
          </a:p>
          <a:p>
            <a:pPr marL="1257300" lvl="2" indent="-363538" algn="just">
              <a:spcBef>
                <a:spcPts val="0"/>
              </a:spcBef>
              <a:buFont typeface="Arial" panose="020B0604020202020204" pitchFamily="34" charset="0"/>
              <a:buChar char="•"/>
            </a:pPr>
            <a:r>
              <a:rPr lang="fr-FR" sz="3600">
                <a:solidFill>
                  <a:schemeClr val="tx1">
                    <a:lumMod val="65000"/>
                    <a:lumOff val="35000"/>
                  </a:schemeClr>
                </a:solidFill>
              </a:rPr>
              <a:t>Le conseiller pédagogique de circonscription</a:t>
            </a:r>
          </a:p>
          <a:p>
            <a:pPr marL="1257300" lvl="2" indent="-363538" algn="just">
              <a:spcBef>
                <a:spcPts val="0"/>
              </a:spcBef>
              <a:buFont typeface="Arial" panose="020B0604020202020204" pitchFamily="34" charset="0"/>
              <a:buChar char="•"/>
            </a:pPr>
            <a:r>
              <a:rPr lang="fr-FR" sz="3600">
                <a:solidFill>
                  <a:schemeClr val="tx1">
                    <a:lumMod val="65000"/>
                    <a:lumOff val="35000"/>
                  </a:schemeClr>
                </a:solidFill>
              </a:rPr>
              <a:t>Le délégué départemental USEP</a:t>
            </a:r>
          </a:p>
          <a:p>
            <a:pPr marL="1257300" lvl="1" indent="-363538" algn="just">
              <a:spcBef>
                <a:spcPts val="3000"/>
              </a:spcBef>
              <a:buFont typeface="+mj-lt"/>
              <a:buAutoNum type="arabicPeriod"/>
            </a:pPr>
            <a:r>
              <a:rPr lang="fr-FR" sz="4000" b="1">
                <a:solidFill>
                  <a:srgbClr val="274C9D"/>
                </a:solidFill>
              </a:rPr>
              <a:t>S’entendre sur les modalités :</a:t>
            </a:r>
          </a:p>
          <a:p>
            <a:pPr marL="1257300" lvl="2" indent="-363538" algn="just">
              <a:spcBef>
                <a:spcPts val="0"/>
              </a:spcBef>
              <a:buFont typeface="Arial" panose="020B0604020202020204" pitchFamily="34" charset="0"/>
              <a:buChar char="•"/>
            </a:pPr>
            <a:r>
              <a:rPr lang="fr-FR" sz="3600">
                <a:solidFill>
                  <a:schemeClr val="tx1">
                    <a:lumMod val="65000"/>
                    <a:lumOff val="35000"/>
                  </a:schemeClr>
                </a:solidFill>
              </a:rPr>
              <a:t>Forme et dates du cycle (classes, rencontres…)</a:t>
            </a:r>
          </a:p>
          <a:p>
            <a:pPr marL="1257300" lvl="2" indent="-363538" algn="just">
              <a:spcBef>
                <a:spcPts val="0"/>
              </a:spcBef>
              <a:buFont typeface="Arial" panose="020B0604020202020204" pitchFamily="34" charset="0"/>
              <a:buChar char="•"/>
            </a:pPr>
            <a:r>
              <a:rPr lang="fr-FR" sz="3600">
                <a:solidFill>
                  <a:schemeClr val="tx1">
                    <a:lumMod val="65000"/>
                    <a:lumOff val="35000"/>
                  </a:schemeClr>
                </a:solidFill>
              </a:rPr>
              <a:t>Lieux (cours, gymnase, plateau, patinoire)</a:t>
            </a:r>
          </a:p>
          <a:p>
            <a:pPr marL="1257300" lvl="2" indent="-363538" algn="just">
              <a:spcBef>
                <a:spcPts val="0"/>
              </a:spcBef>
              <a:buFont typeface="Arial" panose="020B0604020202020204" pitchFamily="34" charset="0"/>
              <a:buChar char="•"/>
            </a:pPr>
            <a:r>
              <a:rPr lang="fr-FR" sz="3600">
                <a:solidFill>
                  <a:schemeClr val="tx1">
                    <a:lumMod val="65000"/>
                    <a:lumOff val="35000"/>
                  </a:schemeClr>
                </a:solidFill>
              </a:rPr>
              <a:t>Intervenants (enseignant, club, USEP…)</a:t>
            </a:r>
          </a:p>
          <a:p>
            <a:pPr marL="1257300" lvl="2" indent="-363538" algn="just">
              <a:spcBef>
                <a:spcPts val="0"/>
              </a:spcBef>
              <a:buFont typeface="Arial" panose="020B0604020202020204" pitchFamily="34" charset="0"/>
              <a:buChar char="•"/>
            </a:pPr>
            <a:r>
              <a:rPr lang="fr-FR" sz="3600">
                <a:solidFill>
                  <a:schemeClr val="tx1">
                    <a:lumMod val="65000"/>
                    <a:lumOff val="35000"/>
                  </a:schemeClr>
                </a:solidFill>
              </a:rPr>
              <a:t>Matériel (élèves, école, club, CDRS, USEP…)</a:t>
            </a:r>
          </a:p>
        </p:txBody>
      </p:sp>
      <p:grpSp>
        <p:nvGrpSpPr>
          <p:cNvPr id="8" name="Group 1">
            <a:extLst>
              <a:ext uri="{FF2B5EF4-FFF2-40B4-BE49-F238E27FC236}">
                <a16:creationId xmlns:a16="http://schemas.microsoft.com/office/drawing/2014/main" id="{59C3990C-0D50-41B0-AFA5-BED8FD46C847}"/>
              </a:ext>
            </a:extLst>
          </p:cNvPr>
          <p:cNvGrpSpPr/>
          <p:nvPr/>
        </p:nvGrpSpPr>
        <p:grpSpPr>
          <a:xfrm>
            <a:off x="1164490" y="2015837"/>
            <a:ext cx="15615139" cy="7206318"/>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231106"/>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Comment lancer le ROULER GLISSER ?</a:t>
            </a:r>
          </a:p>
        </p:txBody>
      </p:sp>
      <p:pic>
        <p:nvPicPr>
          <p:cNvPr id="12" name="Image 11" descr="Une image contenant personne, sport&#10;&#10;Description générée automatiquement">
            <a:extLst>
              <a:ext uri="{FF2B5EF4-FFF2-40B4-BE49-F238E27FC236}">
                <a16:creationId xmlns:a16="http://schemas.microsoft.com/office/drawing/2014/main" id="{E5114367-919E-4EE8-825D-CC4986B2DBB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2291" b="15179"/>
          <a:stretch/>
        </p:blipFill>
        <p:spPr>
          <a:xfrm>
            <a:off x="11232573" y="2387373"/>
            <a:ext cx="5326027" cy="1867961"/>
          </a:xfrm>
          <a:prstGeom prst="rect">
            <a:avLst/>
          </a:prstGeom>
        </p:spPr>
      </p:pic>
      <p:pic>
        <p:nvPicPr>
          <p:cNvPr id="3" name="Image 2" descr="Une image contenant plancher, intérieur&#10;&#10;Description générée automatiquement">
            <a:extLst>
              <a:ext uri="{FF2B5EF4-FFF2-40B4-BE49-F238E27FC236}">
                <a16:creationId xmlns:a16="http://schemas.microsoft.com/office/drawing/2014/main" id="{3E0C94EE-0D9A-49A3-8A87-38229ABE2F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3027" t="11706" r="28269" b="20904"/>
          <a:stretch/>
        </p:blipFill>
        <p:spPr>
          <a:xfrm>
            <a:off x="13447359" y="4430948"/>
            <a:ext cx="3111241" cy="2934272"/>
          </a:xfrm>
          <a:prstGeom prst="rect">
            <a:avLst/>
          </a:prstGeom>
        </p:spPr>
      </p:pic>
      <p:pic>
        <p:nvPicPr>
          <p:cNvPr id="13" name="Image 12" descr="Une image contenant plancher, intérieur, sport, personne&#10;&#10;Description générée automatiquement">
            <a:extLst>
              <a:ext uri="{FF2B5EF4-FFF2-40B4-BE49-F238E27FC236}">
                <a16:creationId xmlns:a16="http://schemas.microsoft.com/office/drawing/2014/main" id="{8AC25037-9EA8-4963-91A3-50FA36BD21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2320" r="37988" b="10365"/>
          <a:stretch/>
        </p:blipFill>
        <p:spPr>
          <a:xfrm>
            <a:off x="11280219" y="4430949"/>
            <a:ext cx="1946111" cy="2934272"/>
          </a:xfrm>
          <a:prstGeom prst="rect">
            <a:avLst/>
          </a:prstGeom>
        </p:spPr>
      </p:pic>
      <p:pic>
        <p:nvPicPr>
          <p:cNvPr id="16" name="Image 15" descr="Une image contenant personne, patin à roulettes, patinage, intérieur&#10;&#10;Description générée automatiquement">
            <a:extLst>
              <a:ext uri="{FF2B5EF4-FFF2-40B4-BE49-F238E27FC236}">
                <a16:creationId xmlns:a16="http://schemas.microsoft.com/office/drawing/2014/main" id="{D3369A3B-E013-4724-82B7-89008321B13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42066" b="20034"/>
          <a:stretch/>
        </p:blipFill>
        <p:spPr>
          <a:xfrm>
            <a:off x="11280218" y="7503394"/>
            <a:ext cx="5278382" cy="1335701"/>
          </a:xfrm>
          <a:prstGeom prst="rect">
            <a:avLst/>
          </a:prstGeom>
        </p:spPr>
      </p:pic>
    </p:spTree>
    <p:extLst>
      <p:ext uri="{BB962C8B-B14F-4D97-AF65-F5344CB8AC3E}">
        <p14:creationId xmlns:p14="http://schemas.microsoft.com/office/powerpoint/2010/main" val="231527463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500"/>
                                        <p:tgtEl>
                                          <p:spTgt spid="7">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500"/>
                                        <p:tgtEl>
                                          <p:spTgt spid="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500"/>
                                        <p:tgtEl>
                                          <p:spTgt spid="7">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fade">
                                      <p:cBhvr>
                                        <p:cTn id="43" dur="500"/>
                                        <p:tgtEl>
                                          <p:spTgt spid="7">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animEffect transition="in" filter="fade">
                                      <p:cBhvr>
                                        <p:cTn id="46" dur="500"/>
                                        <p:tgtEl>
                                          <p:spTgt spid="7">
                                            <p:txEl>
                                              <p:pRg st="6" end="6"/>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Effect transition="in" filter="fade">
                                      <p:cBhvr>
                                        <p:cTn id="49" dur="500"/>
                                        <p:tgtEl>
                                          <p:spTgt spid="7">
                                            <p:txEl>
                                              <p:pRg st="7" end="7"/>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a:extLst>
              <a:ext uri="{FF2B5EF4-FFF2-40B4-BE49-F238E27FC236}">
                <a16:creationId xmlns:a16="http://schemas.microsoft.com/office/drawing/2014/main" id="{59C3990C-0D50-41B0-AFA5-BED8FD46C847}"/>
              </a:ext>
            </a:extLst>
          </p:cNvPr>
          <p:cNvGrpSpPr/>
          <p:nvPr/>
        </p:nvGrpSpPr>
        <p:grpSpPr>
          <a:xfrm>
            <a:off x="953814" y="1979837"/>
            <a:ext cx="16380372" cy="7206318"/>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231106"/>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Différents fonctionnements en classe</a:t>
            </a:r>
          </a:p>
        </p:txBody>
      </p:sp>
      <p:sp>
        <p:nvSpPr>
          <p:cNvPr id="14" name="TextBox 18">
            <a:extLst>
              <a:ext uri="{FF2B5EF4-FFF2-40B4-BE49-F238E27FC236}">
                <a16:creationId xmlns:a16="http://schemas.microsoft.com/office/drawing/2014/main" id="{C68626CA-A7E9-43FA-AA10-713EA3C38E6D}"/>
              </a:ext>
            </a:extLst>
          </p:cNvPr>
          <p:cNvSpPr txBox="1"/>
          <p:nvPr/>
        </p:nvSpPr>
        <p:spPr>
          <a:xfrm>
            <a:off x="1514545" y="2064795"/>
            <a:ext cx="6248801" cy="6586418"/>
          </a:xfrm>
          <a:prstGeom prst="rect">
            <a:avLst/>
          </a:prstGeom>
          <a:noFill/>
        </p:spPr>
        <p:txBody>
          <a:bodyPr wrap="square">
            <a:spAutoFit/>
          </a:bodyPr>
          <a:lstStyle/>
          <a:p>
            <a:pPr lvl="0"/>
            <a:r>
              <a:rPr lang="fr-FR" sz="4000" b="1">
                <a:solidFill>
                  <a:srgbClr val="274C9D"/>
                </a:solidFill>
              </a:rPr>
              <a:t>Avec ou sans l’USEP</a:t>
            </a:r>
          </a:p>
          <a:p>
            <a:r>
              <a:rPr lang="fr-FR"/>
              <a:t> </a:t>
            </a:r>
          </a:p>
          <a:p>
            <a:pPr marL="180000" lvl="1" algn="just">
              <a:spcBef>
                <a:spcPts val="0"/>
              </a:spcBef>
            </a:pPr>
            <a:r>
              <a:rPr lang="fr-FR" sz="2800" u="sng">
                <a:solidFill>
                  <a:schemeClr val="bg1"/>
                </a:solidFill>
              </a:rPr>
              <a:t>Avec l’USEP</a:t>
            </a:r>
            <a:r>
              <a:rPr lang="fr-FR" sz="2800">
                <a:solidFill>
                  <a:schemeClr val="bg1"/>
                </a:solidFill>
              </a:rPr>
              <a:t> cela permet :</a:t>
            </a:r>
          </a:p>
          <a:p>
            <a:pPr marL="637200" lvl="1" indent="-457200" algn="just">
              <a:spcBef>
                <a:spcPts val="0"/>
              </a:spcBef>
              <a:buFont typeface="Arial" panose="020B0604020202020204" pitchFamily="34" charset="0"/>
              <a:buChar char="•"/>
            </a:pPr>
            <a:r>
              <a:rPr lang="fr-FR" sz="2800">
                <a:solidFill>
                  <a:schemeClr val="bg1"/>
                </a:solidFill>
              </a:rPr>
              <a:t>une communication efficace avec les classes « USEP » via le délégué départemental.</a:t>
            </a:r>
          </a:p>
          <a:p>
            <a:pPr marL="637200" lvl="1" indent="-457200" algn="just">
              <a:spcBef>
                <a:spcPts val="0"/>
              </a:spcBef>
              <a:buFont typeface="Arial" panose="020B0604020202020204" pitchFamily="34" charset="0"/>
              <a:buChar char="•"/>
            </a:pPr>
            <a:r>
              <a:rPr lang="fr-FR" sz="2800">
                <a:solidFill>
                  <a:schemeClr val="bg1"/>
                </a:solidFill>
              </a:rPr>
              <a:t>une éventuelle aide au niveau matériel.</a:t>
            </a:r>
          </a:p>
          <a:p>
            <a:pPr marL="637200" lvl="1" indent="-457200" algn="just">
              <a:spcBef>
                <a:spcPts val="0"/>
              </a:spcBef>
              <a:buFont typeface="Arial" panose="020B0604020202020204" pitchFamily="34" charset="0"/>
              <a:buChar char="•"/>
            </a:pPr>
            <a:r>
              <a:rPr lang="fr-FR" sz="2800">
                <a:solidFill>
                  <a:schemeClr val="bg1"/>
                </a:solidFill>
              </a:rPr>
              <a:t>un soutien logistique dans l’organisation des rencontres</a:t>
            </a:r>
          </a:p>
          <a:p>
            <a:pPr marL="637200" lvl="1" indent="-457200" algn="just">
              <a:spcBef>
                <a:spcPts val="0"/>
              </a:spcBef>
              <a:buFont typeface="Arial" panose="020B0604020202020204" pitchFamily="34" charset="0"/>
              <a:buChar char="•"/>
            </a:pPr>
            <a:r>
              <a:rPr lang="fr-FR" sz="2800">
                <a:solidFill>
                  <a:schemeClr val="bg1"/>
                </a:solidFill>
              </a:rPr>
              <a:t>un accès aux formations « USEP »</a:t>
            </a:r>
          </a:p>
          <a:p>
            <a:pPr marL="180000" lvl="1" algn="just">
              <a:spcBef>
                <a:spcPts val="0"/>
              </a:spcBef>
            </a:pPr>
            <a:r>
              <a:rPr lang="fr-FR" sz="2800">
                <a:solidFill>
                  <a:schemeClr val="bg1"/>
                </a:solidFill>
              </a:rPr>
              <a:t> </a:t>
            </a:r>
          </a:p>
          <a:p>
            <a:pPr marL="180000" lvl="1" algn="just">
              <a:spcBef>
                <a:spcPts val="0"/>
              </a:spcBef>
            </a:pPr>
            <a:r>
              <a:rPr lang="fr-FR" sz="2800" u="sng">
                <a:solidFill>
                  <a:schemeClr val="bg1"/>
                </a:solidFill>
              </a:rPr>
              <a:t>Sans l’USEP</a:t>
            </a:r>
            <a:r>
              <a:rPr lang="fr-FR" sz="2800">
                <a:solidFill>
                  <a:schemeClr val="bg1"/>
                </a:solidFill>
              </a:rPr>
              <a:t> cela implique un partenariat direct avec l’Education Nationale, via le CPC EPS de circonscription.</a:t>
            </a:r>
          </a:p>
        </p:txBody>
      </p:sp>
      <p:sp>
        <p:nvSpPr>
          <p:cNvPr id="12" name="ZoneTexte 11">
            <a:extLst>
              <a:ext uri="{FF2B5EF4-FFF2-40B4-BE49-F238E27FC236}">
                <a16:creationId xmlns:a16="http://schemas.microsoft.com/office/drawing/2014/main" id="{23C6940B-105F-4A2E-A3E3-4C4217A4858E}"/>
              </a:ext>
            </a:extLst>
          </p:cNvPr>
          <p:cNvSpPr txBox="1"/>
          <p:nvPr/>
        </p:nvSpPr>
        <p:spPr>
          <a:xfrm>
            <a:off x="9273600" y="1979837"/>
            <a:ext cx="7568554" cy="7386638"/>
          </a:xfrm>
          <a:prstGeom prst="rect">
            <a:avLst/>
          </a:prstGeom>
          <a:noFill/>
        </p:spPr>
        <p:txBody>
          <a:bodyPr wrap="square">
            <a:spAutoFit/>
          </a:bodyPr>
          <a:lstStyle/>
          <a:p>
            <a:r>
              <a:rPr lang="fr-FR" sz="4000" b="1">
                <a:solidFill>
                  <a:srgbClr val="274C9D"/>
                </a:solidFill>
              </a:rPr>
              <a:t>Avec ou sans intervention d’éducateurs pendant le module d’apprentissage</a:t>
            </a:r>
          </a:p>
          <a:p>
            <a:r>
              <a:rPr lang="fr-FR"/>
              <a:t> </a:t>
            </a:r>
          </a:p>
          <a:p>
            <a:pPr marL="694350" lvl="1" indent="-514350" algn="just">
              <a:spcBef>
                <a:spcPts val="0"/>
              </a:spcBef>
              <a:buFont typeface="+mj-lt"/>
              <a:buAutoNum type="arabicPeriod"/>
            </a:pPr>
            <a:r>
              <a:rPr lang="fr-FR" sz="2800" u="sng">
                <a:solidFill>
                  <a:schemeClr val="bg1"/>
                </a:solidFill>
              </a:rPr>
              <a:t>Sans intervenant</a:t>
            </a:r>
            <a:r>
              <a:rPr lang="fr-FR" sz="2800">
                <a:solidFill>
                  <a:schemeClr val="bg1"/>
                </a:solidFill>
              </a:rPr>
              <a:t>, c’est l’enseignant seul qui gère l’ensemble du projet. </a:t>
            </a:r>
          </a:p>
          <a:p>
            <a:pPr marL="694350" lvl="1" indent="-514350" algn="just">
              <a:spcBef>
                <a:spcPts val="0"/>
              </a:spcBef>
              <a:buFont typeface="+mj-lt"/>
              <a:buAutoNum type="arabicPeriod"/>
            </a:pPr>
            <a:r>
              <a:rPr lang="fr-FR" sz="2800" u="sng">
                <a:solidFill>
                  <a:schemeClr val="bg1"/>
                </a:solidFill>
              </a:rPr>
              <a:t>Avec un intervenant :</a:t>
            </a:r>
          </a:p>
          <a:p>
            <a:pPr marL="1177925" lvl="1" indent="-457200" algn="just">
              <a:spcBef>
                <a:spcPts val="0"/>
              </a:spcBef>
              <a:buFont typeface="Arial" panose="020B0604020202020204" pitchFamily="34" charset="0"/>
              <a:buChar char="•"/>
            </a:pPr>
            <a:r>
              <a:rPr lang="fr-FR" sz="2800">
                <a:solidFill>
                  <a:schemeClr val="bg1"/>
                </a:solidFill>
              </a:rPr>
              <a:t>de façon ponctuelle pour aider l’enseignant (par exemple au début, au milieu et à la fin du cycle d’apprentissage)</a:t>
            </a:r>
          </a:p>
          <a:p>
            <a:pPr marL="1177925" lvl="1" indent="-457200" algn="just">
              <a:spcBef>
                <a:spcPts val="0"/>
              </a:spcBef>
              <a:buFont typeface="Arial" panose="020B0604020202020204" pitchFamily="34" charset="0"/>
              <a:buChar char="•"/>
            </a:pPr>
            <a:r>
              <a:rPr lang="fr-FR" sz="2800">
                <a:solidFill>
                  <a:schemeClr val="bg1"/>
                </a:solidFill>
              </a:rPr>
              <a:t>de façon régulière pour accompagner l’enseignant sur l’ensemble des séances.</a:t>
            </a:r>
          </a:p>
          <a:p>
            <a:pPr marL="180000" lvl="1" algn="just">
              <a:spcBef>
                <a:spcPts val="0"/>
              </a:spcBef>
            </a:pPr>
            <a:endParaRPr lang="fr-FR" sz="2800">
              <a:solidFill>
                <a:schemeClr val="bg1"/>
              </a:solidFill>
            </a:endParaRPr>
          </a:p>
          <a:p>
            <a:pPr marL="180000" lvl="1" algn="just">
              <a:spcBef>
                <a:spcPts val="0"/>
              </a:spcBef>
            </a:pPr>
            <a:r>
              <a:rPr lang="fr-FR" sz="2800">
                <a:solidFill>
                  <a:schemeClr val="bg1"/>
                </a:solidFill>
              </a:rPr>
              <a:t>Cela impose une demande d’agrément donc la signature d’une convention avec l’éducation nationale.</a:t>
            </a:r>
          </a:p>
        </p:txBody>
      </p:sp>
    </p:spTree>
    <p:extLst>
      <p:ext uri="{BB962C8B-B14F-4D97-AF65-F5344CB8AC3E}">
        <p14:creationId xmlns:p14="http://schemas.microsoft.com/office/powerpoint/2010/main" val="302251487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animEffect transition="in" filter="fade">
                                      <p:cBhvr>
                                        <p:cTn id="23" dur="500"/>
                                        <p:tgtEl>
                                          <p:spTgt spid="1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animEffect transition="in" filter="fade">
                                      <p:cBhvr>
                                        <p:cTn id="26" dur="500"/>
                                        <p:tgtEl>
                                          <p:spTgt spid="14">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Effect transition="in" filter="fade">
                                      <p:cBhvr>
                                        <p:cTn id="29" dur="500"/>
                                        <p:tgtEl>
                                          <p:spTgt spid="14">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fade">
                                      <p:cBhvr>
                                        <p:cTn id="32" dur="500"/>
                                        <p:tgtEl>
                                          <p:spTgt spid="14">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fade">
                                      <p:cBhvr>
                                        <p:cTn id="35" dur="500"/>
                                        <p:tgtEl>
                                          <p:spTgt spid="14">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xEl>
                                              <p:pRg st="8" end="8"/>
                                            </p:txEl>
                                          </p:spTgt>
                                        </p:tgtEl>
                                        <p:attrNameLst>
                                          <p:attrName>style.visibility</p:attrName>
                                        </p:attrNameLst>
                                      </p:cBhvr>
                                      <p:to>
                                        <p:strVal val="visible"/>
                                      </p:to>
                                    </p:set>
                                    <p:animEffect transition="in" filter="fade">
                                      <p:cBhvr>
                                        <p:cTn id="40" dur="500"/>
                                        <p:tgtEl>
                                          <p:spTgt spid="14">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xEl>
                                              <p:pRg st="4" end="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
            <a:extLst>
              <a:ext uri="{FF2B5EF4-FFF2-40B4-BE49-F238E27FC236}">
                <a16:creationId xmlns:a16="http://schemas.microsoft.com/office/drawing/2014/main" id="{59C3990C-0D50-41B0-AFA5-BED8FD46C847}"/>
              </a:ext>
            </a:extLst>
          </p:cNvPr>
          <p:cNvGrpSpPr/>
          <p:nvPr/>
        </p:nvGrpSpPr>
        <p:grpSpPr>
          <a:xfrm>
            <a:off x="1164490" y="2015837"/>
            <a:ext cx="15615139" cy="7206318"/>
            <a:chOff x="3000327" y="2713262"/>
            <a:chExt cx="6165757" cy="1431473"/>
          </a:xfrm>
          <a:solidFill>
            <a:srgbClr val="274C9D"/>
          </a:solidFill>
        </p:grpSpPr>
        <p:sp>
          <p:nvSpPr>
            <p:cNvPr id="9" name="Freeform: Shape 10">
              <a:extLst>
                <a:ext uri="{FF2B5EF4-FFF2-40B4-BE49-F238E27FC236}">
                  <a16:creationId xmlns:a16="http://schemas.microsoft.com/office/drawing/2014/main" id="{383A7990-1170-44C3-8A7A-CDE11825DF69}"/>
                </a:ext>
              </a:extLst>
            </p:cNvPr>
            <p:cNvSpPr/>
            <p:nvPr/>
          </p:nvSpPr>
          <p:spPr>
            <a:xfrm rot="16200000">
              <a:off x="2390124" y="3323467"/>
              <a:ext cx="1431471" cy="211066"/>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rgbClr val="274C9D"/>
                </a:solidFill>
              </a:endParaRPr>
            </a:p>
          </p:txBody>
        </p:sp>
        <p:sp>
          <p:nvSpPr>
            <p:cNvPr id="10" name="Freeform: Shape 11">
              <a:extLst>
                <a:ext uri="{FF2B5EF4-FFF2-40B4-BE49-F238E27FC236}">
                  <a16:creationId xmlns:a16="http://schemas.microsoft.com/office/drawing/2014/main" id="{7256201A-426D-4144-9907-80DD0A3C7918}"/>
                </a:ext>
              </a:extLst>
            </p:cNvPr>
            <p:cNvSpPr/>
            <p:nvPr/>
          </p:nvSpPr>
          <p:spPr>
            <a:xfrm rot="5400000">
              <a:off x="8344816" y="3323465"/>
              <a:ext cx="1431471" cy="211065"/>
            </a:xfrm>
            <a:custGeom>
              <a:avLst/>
              <a:gdLst>
                <a:gd name="connsiteX0" fmla="*/ 1181100 w 1181100"/>
                <a:gd name="connsiteY0" fmla="*/ 0 h 174150"/>
                <a:gd name="connsiteX1" fmla="*/ 1181100 w 1181100"/>
                <a:gd name="connsiteY1" fmla="*/ 45719 h 174150"/>
                <a:gd name="connsiteX2" fmla="*/ 1181100 w 1181100"/>
                <a:gd name="connsiteY2" fmla="*/ 174150 h 174150"/>
                <a:gd name="connsiteX3" fmla="*/ 1135381 w 1181100"/>
                <a:gd name="connsiteY3" fmla="*/ 174150 h 174150"/>
                <a:gd name="connsiteX4" fmla="*/ 1135381 w 1181100"/>
                <a:gd name="connsiteY4" fmla="*/ 45719 h 174150"/>
                <a:gd name="connsiteX5" fmla="*/ 45719 w 1181100"/>
                <a:gd name="connsiteY5" fmla="*/ 45719 h 174150"/>
                <a:gd name="connsiteX6" fmla="*/ 45719 w 1181100"/>
                <a:gd name="connsiteY6" fmla="*/ 174150 h 174150"/>
                <a:gd name="connsiteX7" fmla="*/ 0 w 1181100"/>
                <a:gd name="connsiteY7" fmla="*/ 174150 h 174150"/>
                <a:gd name="connsiteX8" fmla="*/ 0 w 1181100"/>
                <a:gd name="connsiteY8" fmla="*/ 45719 h 174150"/>
                <a:gd name="connsiteX9" fmla="*/ 0 w 1181100"/>
                <a:gd name="connsiteY9" fmla="*/ 0 h 1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1100" h="174150">
                  <a:moveTo>
                    <a:pt x="1181100" y="0"/>
                  </a:moveTo>
                  <a:lnTo>
                    <a:pt x="1181100" y="45719"/>
                  </a:lnTo>
                  <a:lnTo>
                    <a:pt x="1181100" y="174150"/>
                  </a:lnTo>
                  <a:lnTo>
                    <a:pt x="1135381" y="174150"/>
                  </a:lnTo>
                  <a:lnTo>
                    <a:pt x="1135381" y="45719"/>
                  </a:lnTo>
                  <a:lnTo>
                    <a:pt x="45719" y="45719"/>
                  </a:lnTo>
                  <a:lnTo>
                    <a:pt x="45719" y="174150"/>
                  </a:lnTo>
                  <a:lnTo>
                    <a:pt x="0" y="174150"/>
                  </a:lnTo>
                  <a:lnTo>
                    <a:pt x="0" y="45719"/>
                  </a:lnTo>
                  <a:lnTo>
                    <a:pt x="0" y="0"/>
                  </a:lnTo>
                  <a:close/>
                </a:path>
              </a:pathLst>
            </a:cu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solidFill>
                  <a:schemeClr val="accent1"/>
                </a:solidFill>
              </a:endParaRPr>
            </a:p>
          </p:txBody>
        </p:sp>
      </p:grpSp>
      <p:sp>
        <p:nvSpPr>
          <p:cNvPr id="11" name="TextBox 18">
            <a:extLst>
              <a:ext uri="{FF2B5EF4-FFF2-40B4-BE49-F238E27FC236}">
                <a16:creationId xmlns:a16="http://schemas.microsoft.com/office/drawing/2014/main" id="{FDBE3C93-1BD3-4020-9CFA-97B5C60CE484}"/>
              </a:ext>
            </a:extLst>
          </p:cNvPr>
          <p:cNvSpPr txBox="1"/>
          <p:nvPr/>
        </p:nvSpPr>
        <p:spPr>
          <a:xfrm>
            <a:off x="1164490" y="288295"/>
            <a:ext cx="16646772" cy="1231106"/>
          </a:xfrm>
          <a:prstGeom prst="rect">
            <a:avLst/>
          </a:prstGeom>
          <a:noFill/>
        </p:spPr>
        <p:txBody>
          <a:bodyPr wrap="square">
            <a:spAutoFit/>
          </a:bodyPr>
          <a:lstStyle/>
          <a:p>
            <a:pPr eaLnBrk="1" fontAlgn="auto" hangingPunct="1">
              <a:spcBef>
                <a:spcPts val="0"/>
              </a:spcBef>
              <a:spcAft>
                <a:spcPts val="0"/>
              </a:spcAft>
              <a:defRPr/>
            </a:pPr>
            <a:r>
              <a:rPr lang="fr-FR" sz="7400" spc="-151">
                <a:solidFill>
                  <a:srgbClr val="274C9D"/>
                </a:solidFill>
                <a:latin typeface="Aller Bold" panose="02000803040000020004" pitchFamily="2" charset="0"/>
              </a:rPr>
              <a:t>Démarches partenariales</a:t>
            </a:r>
          </a:p>
        </p:txBody>
      </p:sp>
      <p:sp>
        <p:nvSpPr>
          <p:cNvPr id="14" name="TextBox 18">
            <a:extLst>
              <a:ext uri="{FF2B5EF4-FFF2-40B4-BE49-F238E27FC236}">
                <a16:creationId xmlns:a16="http://schemas.microsoft.com/office/drawing/2014/main" id="{C68626CA-A7E9-43FA-AA10-713EA3C38E6D}"/>
              </a:ext>
            </a:extLst>
          </p:cNvPr>
          <p:cNvSpPr txBox="1"/>
          <p:nvPr/>
        </p:nvSpPr>
        <p:spPr>
          <a:xfrm>
            <a:off x="967060" y="2266395"/>
            <a:ext cx="15081739" cy="6093976"/>
          </a:xfrm>
          <a:prstGeom prst="rect">
            <a:avLst/>
          </a:prstGeom>
          <a:noFill/>
        </p:spPr>
        <p:txBody>
          <a:bodyPr wrap="square">
            <a:spAutoFit/>
          </a:bodyPr>
          <a:lstStyle/>
          <a:p>
            <a:pPr marL="1257300" lvl="1" indent="-363538" algn="just">
              <a:spcBef>
                <a:spcPts val="4200"/>
              </a:spcBef>
              <a:buFont typeface="+mj-lt"/>
              <a:buAutoNum type="arabicPeriod"/>
            </a:pPr>
            <a:r>
              <a:rPr lang="fr-FR" sz="4000" b="1">
                <a:solidFill>
                  <a:srgbClr val="274C9D"/>
                </a:solidFill>
              </a:rPr>
              <a:t>Solliciter le CDRS </a:t>
            </a:r>
            <a:r>
              <a:rPr lang="fr-FR" sz="4000">
                <a:solidFill>
                  <a:schemeClr val="bg1"/>
                </a:solidFill>
              </a:rPr>
              <a:t>pour signer une convention départementale avec le DASEN et le CD USEP pour faciliter la mise en place des projets ROULER GLISSER.</a:t>
            </a:r>
          </a:p>
          <a:p>
            <a:pPr marL="1257300" lvl="1" indent="-363538" algn="just">
              <a:spcBef>
                <a:spcPts val="4200"/>
              </a:spcBef>
              <a:buFont typeface="+mj-lt"/>
              <a:buAutoNum type="arabicPeriod"/>
            </a:pPr>
            <a:r>
              <a:rPr lang="fr-FR" sz="4000" b="1">
                <a:solidFill>
                  <a:srgbClr val="274C9D"/>
                </a:solidFill>
              </a:rPr>
              <a:t>Contacter le délégué USEP départemental </a:t>
            </a:r>
            <a:r>
              <a:rPr lang="fr-FR" sz="4000" b="1" u="sng">
                <a:solidFill>
                  <a:srgbClr val="274C9D"/>
                </a:solidFill>
              </a:rPr>
              <a:t>OU</a:t>
            </a:r>
            <a:r>
              <a:rPr lang="fr-FR" sz="4000" b="1">
                <a:solidFill>
                  <a:srgbClr val="274C9D"/>
                </a:solidFill>
              </a:rPr>
              <a:t> le conseiller pédagogique de circonscription </a:t>
            </a:r>
            <a:r>
              <a:rPr lang="fr-FR" sz="4000">
                <a:solidFill>
                  <a:schemeClr val="bg1"/>
                </a:solidFill>
              </a:rPr>
              <a:t>pour monter le projet.</a:t>
            </a:r>
          </a:p>
          <a:p>
            <a:pPr marL="1257300" lvl="1" indent="-363538" algn="just">
              <a:spcBef>
                <a:spcPts val="4200"/>
              </a:spcBef>
              <a:buFont typeface="+mj-lt"/>
              <a:buAutoNum type="arabicPeriod"/>
            </a:pPr>
            <a:r>
              <a:rPr lang="fr-FR" sz="4000" b="1">
                <a:solidFill>
                  <a:srgbClr val="274C9D"/>
                </a:solidFill>
              </a:rPr>
              <a:t>Dans le cas où des éducateurs du club interviennent sur le temps scolaire, </a:t>
            </a:r>
            <a:r>
              <a:rPr lang="fr-FR" sz="4000">
                <a:solidFill>
                  <a:schemeClr val="bg1"/>
                </a:solidFill>
              </a:rPr>
              <a:t>une convention entre le club est à signer localement auprès de l’Inspecteur de l’Education Nationale (IEN).</a:t>
            </a:r>
            <a:endParaRPr lang="fr-FR" sz="3600">
              <a:solidFill>
                <a:srgbClr val="274C9D"/>
              </a:solidFill>
            </a:endParaRPr>
          </a:p>
        </p:txBody>
      </p:sp>
    </p:spTree>
    <p:extLst>
      <p:ext uri="{BB962C8B-B14F-4D97-AF65-F5344CB8AC3E}">
        <p14:creationId xmlns:p14="http://schemas.microsoft.com/office/powerpoint/2010/main" val="82270092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theme/theme1.xml><?xml version="1.0" encoding="utf-8"?>
<a:theme xmlns:a="http://schemas.openxmlformats.org/drawingml/2006/main" name="Office Theme">
  <a:themeElements>
    <a:clrScheme name="Другая 359">
      <a:dk1>
        <a:sysClr val="windowText" lastClr="000000"/>
      </a:dk1>
      <a:lt1>
        <a:srgbClr val="3F3F3F"/>
      </a:lt1>
      <a:dk2>
        <a:srgbClr val="973FFF"/>
      </a:dk2>
      <a:lt2>
        <a:srgbClr val="FFFFFF"/>
      </a:lt2>
      <a:accent1>
        <a:srgbClr val="FF3F97"/>
      </a:accent1>
      <a:accent2>
        <a:srgbClr val="E8E8E8"/>
      </a:accent2>
      <a:accent3>
        <a:srgbClr val="88CA1C"/>
      </a:accent3>
      <a:accent4>
        <a:srgbClr val="04C4DE"/>
      </a:accent4>
      <a:accent5>
        <a:srgbClr val="FEB010"/>
      </a:accent5>
      <a:accent6>
        <a:srgbClr val="E03B20"/>
      </a:accent6>
      <a:hlink>
        <a:srgbClr val="FFFFFF"/>
      </a:hlink>
      <a:folHlink>
        <a:srgbClr val="FFFFF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14F7A07DBAD0489B99400126C00B00" ma:contentTypeVersion="10" ma:contentTypeDescription="Crée un document." ma:contentTypeScope="" ma:versionID="aea8cac611db2790e79f242809e72b10">
  <xsd:schema xmlns:xsd="http://www.w3.org/2001/XMLSchema" xmlns:xs="http://www.w3.org/2001/XMLSchema" xmlns:p="http://schemas.microsoft.com/office/2006/metadata/properties" xmlns:ns2="0c71f60f-b68d-4dc9-9c81-b3dadda2ab17" xmlns:ns3="d2190c81-fd8a-4e1d-a03e-b1af2a27a219" targetNamespace="http://schemas.microsoft.com/office/2006/metadata/properties" ma:root="true" ma:fieldsID="b70781711b0fc2c829aa823173b76f4a" ns2:_="" ns3:_="">
    <xsd:import namespace="0c71f60f-b68d-4dc9-9c81-b3dadda2ab17"/>
    <xsd:import namespace="d2190c81-fd8a-4e1d-a03e-b1af2a27a21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1f60f-b68d-4dc9-9c81-b3dadda2ab17"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190c81-fd8a-4e1d-a03e-b1af2a27a21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6F0A90-B111-4F1E-9F33-76E9EEB2D30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1907990-06E9-4A01-A5B1-4AA5A707FC3D}">
  <ds:schemaRefs>
    <ds:schemaRef ds:uri="0c71f60f-b68d-4dc9-9c81-b3dadda2ab17"/>
    <ds:schemaRef ds:uri="d2190c81-fd8a-4e1d-a03e-b1af2a27a2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01E500-D6C9-43C8-9AEE-B3AC9DDCA7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11</Slides>
  <Notes>8</Notes>
  <HiddenSlides>0</HiddenSlide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 LALLEMENT</dc:creator>
  <cp:revision>3</cp:revision>
  <dcterms:created xsi:type="dcterms:W3CDTF">2019-04-03T14:21:33Z</dcterms:created>
  <dcterms:modified xsi:type="dcterms:W3CDTF">2021-01-18T17:47:01Z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0x010100F414F7A07DBAD0489B99400126C00B00</vt:lpwstr>
  </property>
  <property fmtid="{D5CDD505-2E9C-101B-9397-08002B2CF9AE}" pid="3" name="AuthorIds_UIVersion_13824">
    <vt:lpwstr>25</vt:lpwstr>
  </property>
</Properties>
</file>